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26" r:id="rId2"/>
    <p:sldMasterId id="2147483738" r:id="rId3"/>
    <p:sldMasterId id="2147483764" r:id="rId4"/>
  </p:sldMasterIdLst>
  <p:notesMasterIdLst>
    <p:notesMasterId r:id="rId26"/>
  </p:notesMasterIdLst>
  <p:handoutMasterIdLst>
    <p:handoutMasterId r:id="rId27"/>
  </p:handoutMasterIdLst>
  <p:sldIdLst>
    <p:sldId id="371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2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438" r:id="rId25"/>
  </p:sldIdLst>
  <p:sldSz cx="9144000" cy="6858000" type="screen4x3"/>
  <p:notesSz cx="6669088" cy="9926638"/>
  <p:defaultTextStyle>
    <a:defPPr>
      <a:defRPr lang="ru-RU"/>
    </a:defPPr>
    <a:lvl1pPr marL="0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2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3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63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85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07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28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48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70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FFFFCC"/>
    <a:srgbClr val="F8F8F8"/>
    <a:srgbClr val="EAEAEA"/>
    <a:srgbClr val="DDDDDD"/>
    <a:srgbClr val="EDEBDF"/>
    <a:srgbClr val="EE5252"/>
    <a:srgbClr val="E60000"/>
    <a:srgbClr val="FF5B5B"/>
    <a:srgbClr val="FBFB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3" autoAdjust="0"/>
    <p:restoredTop sz="95108" autoAdjust="0"/>
  </p:normalViewPr>
  <p:slideViewPr>
    <p:cSldViewPr>
      <p:cViewPr>
        <p:scale>
          <a:sx n="91" d="100"/>
          <a:sy n="91" d="100"/>
        </p:scale>
        <p:origin x="-810" y="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A4309-65BB-4B8E-B55E-25AC3603C2B8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4384C-B2FA-42E0-B7E1-CAB22E9F9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187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866" y="3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D6DD9-6900-4DAC-8820-5FE4257A4F3A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600" y="4715113"/>
            <a:ext cx="5335893" cy="44677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24517-562D-4B85-8627-1B4CD97FE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122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2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3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3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5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7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8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8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70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10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40766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13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89114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9267AB-A1E8-4C76-A358-F9D794ADEB23}" type="slidenum">
              <a:rPr lang="ru-RU">
                <a:solidFill>
                  <a:srgbClr val="000000"/>
                </a:solidFill>
              </a:rPr>
              <a:pPr/>
              <a:t>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780251" y="9432222"/>
            <a:ext cx="2888848" cy="49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028" tIns="44516" rIns="89028" bIns="44516" anchor="b"/>
          <a:lstStyle/>
          <a:p>
            <a:pPr algn="r" defTabSz="920973"/>
            <a:fld id="{75FE9C93-0FFB-4BC4-93F9-B873DEE355D1}" type="slidenum">
              <a:rPr lang="ru-RU" sz="1300">
                <a:solidFill>
                  <a:srgbClr val="000000"/>
                </a:solidFill>
                <a:latin typeface="Times New Roman" pitchFamily="18" charset="0"/>
              </a:rPr>
              <a:pPr algn="r" defTabSz="920973"/>
              <a:t>20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1243013"/>
            <a:ext cx="4456112" cy="3343275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497" y="4714528"/>
            <a:ext cx="5328115" cy="4465721"/>
          </a:xfrm>
        </p:spPr>
        <p:txBody>
          <a:bodyPr lIns="89028" tIns="44516" rIns="89028" bIns="44516"/>
          <a:lstStyle/>
          <a:p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еро-зеле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7671E15-AAF1-434B-89AE-6B11FA57A2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195" y="728504"/>
            <a:ext cx="3201617" cy="309377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25864D9-4282-7345-AEEE-F332E7C3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895116"/>
            <a:ext cx="9144000" cy="1481328"/>
          </a:xfrm>
          <a:prstGeom prst="rect">
            <a:avLst/>
          </a:prstGeom>
          <a:noFill/>
        </p:spPr>
        <p:txBody>
          <a:bodyPr lIns="91424" tIns="45711" rIns="91424" bIns="45711"/>
          <a:lstStyle>
            <a:lvl1pPr algn="ctr">
              <a:defRPr sz="3000" b="1" cap="all" spc="10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383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нгл шаблон обычной страницы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7B2CB9-2AE9-3E4D-8164-0DDABA38A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2A12ED3-0ED6-B34D-9005-379A5B9F7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2B69553-79C3-1542-B265-F9CFBD45E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нгл шаблон обычной страницы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7C957B-5FEB-0348-A0A3-9FFE8F5FC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187C7FC-4FED-1143-BD62-1EAC6948A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42B057C4-9BF1-A546-BF4C-59EA9B1B0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153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9AF3747B-61CF-E44A-80B4-DC03FADD0C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0405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трудники - руково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D4A60CAF-482B-7B4D-BC8C-E3075FD343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1325" y="2580950"/>
            <a:ext cx="846439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B0D8E287-786B-DA4C-9955-0149F105AF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0810" y="2580949"/>
            <a:ext cx="846439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D652CE2-2C14-FC44-BEB9-9E8FA055DC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20299" y="2580949"/>
            <a:ext cx="846439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0ED378C6-C4FE-0E48-AC35-07D0A1045F0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79784" y="2580949"/>
            <a:ext cx="846439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93167693-D01E-D44D-AAF9-E612CED147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9272" y="2580949"/>
            <a:ext cx="846439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8BBA3763-1988-A44C-AAEF-73D19B5D006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98760" y="2580949"/>
            <a:ext cx="846439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5643B07B-CE9D-D34F-BED2-7BA11C351B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58245" y="2580949"/>
            <a:ext cx="846439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5CA747A3-BA4A-D141-A385-32220CA7C30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17734" y="2580949"/>
            <a:ext cx="846439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xmlns="" id="{A6B9E294-4287-A746-A24C-FFDF5D903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5BD4ADEE-06DC-C648-A101-E67AEF8A3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38FB32B9-41FD-0842-8DD6-20EE88B95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393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трудники - руководство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D4A60CAF-482B-7B4D-BC8C-E3075FD343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1320" y="1612229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B0D8E287-786B-DA4C-9955-0149F105AF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1320" y="3097241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A78B396D-CDE0-0745-AA3A-14B8594CDD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1320" y="4582257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F3097DB5-98B0-B042-A9A7-674824803A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88690" y="1612229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E5525692-1711-8341-957B-BB2B43DE50F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88690" y="3097241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08623673-F046-8347-A0C6-AFEA9706F1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88690" y="4582257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xmlns="" id="{0155D5B8-0D9B-544E-8E89-72AC821AA50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6060" y="1612229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xmlns="" id="{EBF0F65C-6398-C341-8BB4-5D060E4F862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76060" y="3097241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xmlns="" id="{49F5CA62-4817-824A-ACA4-2A34FC2E4C2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776060" y="4582257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1" name="Footer Placeholder 5">
            <a:extLst>
              <a:ext uri="{FF2B5EF4-FFF2-40B4-BE49-F238E27FC236}">
                <a16:creationId xmlns:a16="http://schemas.microsoft.com/office/drawing/2014/main" xmlns="" id="{480670D9-E2EB-9948-8DA1-A72E201EB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7A520A04-BE34-7444-A2A3-8CF02CFF4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xmlns="" id="{E6F2A08A-1E75-9B41-97A9-1E68140AC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881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ного 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D4A60CAF-482B-7B4D-BC8C-E3075FD343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1320" y="1205279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F3097DB5-98B0-B042-A9A7-674824803A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57608" y="1205279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E5525692-1711-8341-957B-BB2B43DE50F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70184" y="1205279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xmlns="" id="{0155D5B8-0D9B-544E-8E89-72AC821AA50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13896" y="1205279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xmlns="" id="{DB078AA9-567F-1C44-99AA-B002712E7AF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26472" y="1205279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xmlns="" id="{72F80B42-F07D-9B40-9C46-03A4E918BDB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682760" y="1205279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xmlns="" id="{2A4785E4-E8F0-0A42-85A3-D572913E00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795336" y="1205279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61D6BA6D-B9A1-B346-B019-775BDD5950C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39048" y="1205279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xmlns="" id="{CB5432B6-4106-A242-A557-C46A4D4139B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01320" y="2445221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xmlns="" id="{4798FAA3-30EC-C748-AE9A-996EA9F7385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457608" y="2445221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xmlns="" id="{5E122F41-4C78-DA43-82C2-BE4A2FFD52C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70184" y="2445221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xmlns="" id="{FC30E036-CFC4-894C-9508-1B6D44E4AD6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513896" y="2445221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xmlns="" id="{3C89244F-E6BF-FD41-AD7D-1AF782BFD8F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626472" y="2445221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xmlns="" id="{E614BBE8-8F0E-3441-A9DC-2398E75FF7E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682760" y="2445221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xmlns="" id="{1CE92C28-910F-2541-8354-CBCEDCDB8BD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795336" y="2445221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xmlns="" id="{CD6C5D64-22D0-794D-90A0-A190353675D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739048" y="2445221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xmlns="" id="{15E5A3BB-9587-D64D-A474-A7698FCFE224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01320" y="3685161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xmlns="" id="{AEE4FC67-899A-3F48-A51F-D3118212B48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457608" y="3685161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xmlns="" id="{BF37503B-7AB0-5440-9A73-05A76E0DE4F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570184" y="3685161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xmlns="" id="{B32C2E76-177D-2849-B38B-7730633073AB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513896" y="3685161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xmlns="" id="{0450DD59-CA04-9242-A2F5-A0F51FBEBC7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626472" y="3685161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xmlns="" id="{2C3EF993-A431-D244-8B2A-8297B4D2E19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682760" y="3685161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xmlns="" id="{F57E111F-F20B-8B41-8372-1FB6E766681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7795336" y="3685161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xmlns="" id="{3172A060-A7C6-A247-B777-1A3BE49434C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739048" y="3685161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xmlns="" id="{8CFF895C-98A8-0243-A6E6-693C8452BA3D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01320" y="4925103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xmlns="" id="{AFD23BEC-135F-374C-951B-E154025A5A3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457608" y="4925103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xmlns="" id="{47513A08-3471-3946-A366-E84F2CA4A3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3570184" y="4925103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xmlns="" id="{2FC99354-8D66-4440-9D26-D8F76D72EB7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513896" y="4925103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xmlns="" id="{007791AC-0921-3940-9582-9C8EA2238EB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626472" y="4925103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xmlns="" id="{7E9A9A4C-1226-0A48-B693-6FCFDD7FAFE2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5682760" y="4925103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xmlns="" id="{93A66D02-CBD7-E64E-A17A-9E7E2EBF4E60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7795336" y="4925103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xmlns="" id="{95F0DED8-FC15-0F46-B7FB-FAE24A601F0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739048" y="4925103"/>
            <a:ext cx="1056288" cy="12399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9" name="Footer Placeholder 5">
            <a:extLst>
              <a:ext uri="{FF2B5EF4-FFF2-40B4-BE49-F238E27FC236}">
                <a16:creationId xmlns:a16="http://schemas.microsoft.com/office/drawing/2014/main" xmlns="" id="{D33251E9-A942-0A42-BEF4-70248F067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xmlns="" id="{B9249F75-C0A8-8345-8702-523C2D48E5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xmlns="" id="{8E38739F-3737-1A49-B436-BC5888930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121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D4A60CAF-482B-7B4D-BC8C-E3075FD343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1325" y="1657952"/>
            <a:ext cx="1477707" cy="198154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xmlns="" id="{44493E76-CE2F-CC49-ACC7-590764CCBD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86634" y="1657952"/>
            <a:ext cx="1477707" cy="198154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en-US" dirty="0"/>
              <a:t>      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xmlns="" id="{4CE169B1-75E2-3844-B4E4-6171BA2049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71943" y="1657951"/>
            <a:ext cx="1477707" cy="198154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xmlns="" id="{75323BD1-5344-F647-9D2E-B275717BA0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7252" y="1657951"/>
            <a:ext cx="1477707" cy="198154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xmlns="" id="{368DAE05-4D3E-924B-866E-40F5C5A1975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42561" y="1657951"/>
            <a:ext cx="1477707" cy="198154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xmlns="" id="{AAC943AB-D718-C447-8D88-67B5C2A3FF3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1325" y="3820222"/>
            <a:ext cx="1477707" cy="198154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xmlns="" id="{ACD8A2FD-78CC-7645-82C0-402FFD2E597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6634" y="3820222"/>
            <a:ext cx="1477707" cy="198154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en-US" dirty="0"/>
              <a:t>      </a:t>
            </a:r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xmlns="" id="{083D4A53-E887-604F-96F1-E7C3B451BE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71943" y="3820220"/>
            <a:ext cx="1477707" cy="198154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6" name="Picture Placeholder 2">
            <a:extLst>
              <a:ext uri="{FF2B5EF4-FFF2-40B4-BE49-F238E27FC236}">
                <a16:creationId xmlns:a16="http://schemas.microsoft.com/office/drawing/2014/main" xmlns="" id="{C5E7E405-CBB1-D84B-ABC5-9561A6F8D69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57252" y="3820220"/>
            <a:ext cx="1477707" cy="198154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xmlns="" id="{F8765E23-AE6F-CF45-A713-671F16CD6C6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142561" y="3820220"/>
            <a:ext cx="1477707" cy="198154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8" name="Footer Placeholder 5">
            <a:extLst>
              <a:ext uri="{FF2B5EF4-FFF2-40B4-BE49-F238E27FC236}">
                <a16:creationId xmlns:a16="http://schemas.microsoft.com/office/drawing/2014/main" xmlns="" id="{124C5474-EA10-EB48-B85F-4EA3EACE6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xmlns="" id="{3110D6C2-CC48-9043-89AF-A19A95DB7E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E5227AB0-CB2E-0E46-8414-316AB997B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433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фото и краткие тези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D4A60CAF-482B-7B4D-BC8C-E3075FD343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1320" y="2065354"/>
            <a:ext cx="2206078" cy="288689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5A9D7CBC-976D-F541-96FE-85B069C817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2512" y="2065354"/>
            <a:ext cx="2206078" cy="288689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xmlns="" id="{40B9AD1B-0D2A-4B45-A78A-9780BB077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6CAC5B27-9B61-894E-A4A0-22EF2051CC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246B00E5-9FB0-4B47-A190-3E8F46FC9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012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D4A60CAF-482B-7B4D-BC8C-E3075FD343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24357" y="4028792"/>
            <a:ext cx="3011837" cy="190122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E5C0E2E6-A1F9-1648-831F-625D664C62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auto">
          <a:xfrm>
            <a:off x="401325" y="1394237"/>
            <a:ext cx="2025009" cy="2027977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0D721328-5F90-3C44-83A7-66200F131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7BB9F08-432B-D34B-9303-BE3EF3DFE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4CE081B-4C59-994B-B66F-338486943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09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D4A60CAF-482B-7B4D-BC8C-E3075FD343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" y="887244"/>
            <a:ext cx="2281469" cy="543583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239B9E29-CB4C-D940-8996-C197FB9782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1471" y="887244"/>
            <a:ext cx="2281469" cy="543583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13FB2361-3B13-F244-A0AE-2D73366060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62940" y="887244"/>
            <a:ext cx="2281469" cy="543583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9BDA51C7-2997-8444-8B20-309E565E66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44410" y="887244"/>
            <a:ext cx="2281469" cy="543583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xmlns="" id="{9C121E3B-9579-B744-B2A2-27CB594A91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E11C9419-AA82-E240-BDE3-85D718C96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F90EEE7E-74FB-FD4B-99BF-1F252AA8B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35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. серо-зел. с цветным герб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B3F8B4-332B-854F-8B48-3A26415E4F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195" y="728504"/>
            <a:ext cx="3201617" cy="309377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25864D9-4282-7345-AEEE-F332E7C3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895116"/>
            <a:ext cx="9144000" cy="1481328"/>
          </a:xfrm>
          <a:prstGeom prst="rect">
            <a:avLst/>
          </a:prstGeom>
          <a:noFill/>
        </p:spPr>
        <p:txBody>
          <a:bodyPr lIns="91424" tIns="45711" rIns="91424" bIns="45711"/>
          <a:lstStyle>
            <a:lvl1pPr algn="ctr">
              <a:defRPr sz="3000" b="1" cap="all" spc="10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191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зиса = 3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7">
            <a:extLst>
              <a:ext uri="{FF2B5EF4-FFF2-40B4-BE49-F238E27FC236}">
                <a16:creationId xmlns:a16="http://schemas.microsoft.com/office/drawing/2014/main" xmlns="" id="{ECBA5369-ACD2-C541-90D6-3467E8A6C0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10318" y="1882590"/>
            <a:ext cx="2689931" cy="2662516"/>
          </a:xfrm>
          <a:custGeom>
            <a:avLst/>
            <a:gdLst>
              <a:gd name="connsiteX0" fmla="*/ 612097 w 5242298"/>
              <a:gd name="connsiteY0" fmla="*/ 268922 h 4596761"/>
              <a:gd name="connsiteX1" fmla="*/ 715734 w 5242298"/>
              <a:gd name="connsiteY1" fmla="*/ 320265 h 4596761"/>
              <a:gd name="connsiteX2" fmla="*/ 749012 w 5242298"/>
              <a:gd name="connsiteY2" fmla="*/ 533245 h 4596761"/>
              <a:gd name="connsiteX3" fmla="*/ 749012 w 5242298"/>
              <a:gd name="connsiteY3" fmla="*/ 704390 h 4596761"/>
              <a:gd name="connsiteX4" fmla="*/ 720487 w 5242298"/>
              <a:gd name="connsiteY4" fmla="*/ 924976 h 4596761"/>
              <a:gd name="connsiteX5" fmla="*/ 627309 w 5242298"/>
              <a:gd name="connsiteY5" fmla="*/ 1016252 h 4596761"/>
              <a:gd name="connsiteX6" fmla="*/ 288823 w 5242298"/>
              <a:gd name="connsiteY6" fmla="*/ 1037170 h 4596761"/>
              <a:gd name="connsiteX7" fmla="*/ 288823 w 5242298"/>
              <a:gd name="connsiteY7" fmla="*/ 1484046 h 4596761"/>
              <a:gd name="connsiteX8" fmla="*/ 591178 w 5242298"/>
              <a:gd name="connsiteY8" fmla="*/ 1513522 h 4596761"/>
              <a:gd name="connsiteX9" fmla="*/ 709079 w 5242298"/>
              <a:gd name="connsiteY9" fmla="*/ 1620963 h 4596761"/>
              <a:gd name="connsiteX10" fmla="*/ 749012 w 5242298"/>
              <a:gd name="connsiteY10" fmla="*/ 1879581 h 4596761"/>
              <a:gd name="connsiteX11" fmla="*/ 749012 w 5242298"/>
              <a:gd name="connsiteY11" fmla="*/ 2092560 h 4596761"/>
              <a:gd name="connsiteX12" fmla="*/ 720487 w 5242298"/>
              <a:gd name="connsiteY12" fmla="*/ 2450062 h 4596761"/>
              <a:gd name="connsiteX13" fmla="*/ 602589 w 5242298"/>
              <a:gd name="connsiteY13" fmla="*/ 2518519 h 4596761"/>
              <a:gd name="connsiteX14" fmla="*/ 497050 w 5242298"/>
              <a:gd name="connsiteY14" fmla="*/ 2464323 h 4596761"/>
              <a:gd name="connsiteX15" fmla="*/ 473278 w 5242298"/>
              <a:gd name="connsiteY15" fmla="*/ 2210460 h 4596761"/>
              <a:gd name="connsiteX16" fmla="*/ 473278 w 5242298"/>
              <a:gd name="connsiteY16" fmla="*/ 1710338 h 4596761"/>
              <a:gd name="connsiteX17" fmla="*/ 0 w 5242298"/>
              <a:gd name="connsiteY17" fmla="*/ 1710338 h 4596761"/>
              <a:gd name="connsiteX18" fmla="*/ 0 w 5242298"/>
              <a:gd name="connsiteY18" fmla="*/ 807076 h 4596761"/>
              <a:gd name="connsiteX19" fmla="*/ 473278 w 5242298"/>
              <a:gd name="connsiteY19" fmla="*/ 807076 h 4596761"/>
              <a:gd name="connsiteX20" fmla="*/ 473278 w 5242298"/>
              <a:gd name="connsiteY20" fmla="*/ 554163 h 4596761"/>
              <a:gd name="connsiteX21" fmla="*/ 502754 w 5242298"/>
              <a:gd name="connsiteY21" fmla="*/ 323118 h 4596761"/>
              <a:gd name="connsiteX22" fmla="*/ 612097 w 5242298"/>
              <a:gd name="connsiteY22" fmla="*/ 268922 h 4596761"/>
              <a:gd name="connsiteX23" fmla="*/ 1283934 w 5242298"/>
              <a:gd name="connsiteY23" fmla="*/ 0 h 4596761"/>
              <a:gd name="connsiteX24" fmla="*/ 5242298 w 5242298"/>
              <a:gd name="connsiteY24" fmla="*/ 0 h 4596761"/>
              <a:gd name="connsiteX25" fmla="*/ 5242298 w 5242298"/>
              <a:gd name="connsiteY25" fmla="*/ 4596761 h 4596761"/>
              <a:gd name="connsiteX26" fmla="*/ 0 w 5242298"/>
              <a:gd name="connsiteY26" fmla="*/ 4596761 h 4596761"/>
              <a:gd name="connsiteX27" fmla="*/ 0 w 5242298"/>
              <a:gd name="connsiteY27" fmla="*/ 2841012 h 4596761"/>
              <a:gd name="connsiteX28" fmla="*/ 44467 w 5242298"/>
              <a:gd name="connsiteY28" fmla="*/ 2871267 h 4596761"/>
              <a:gd name="connsiteX29" fmla="*/ 617801 w 5242298"/>
              <a:gd name="connsiteY29" fmla="*/ 2993920 h 4596761"/>
              <a:gd name="connsiteX30" fmla="*/ 1144545 w 5242298"/>
              <a:gd name="connsiteY30" fmla="*/ 2888321 h 4596761"/>
              <a:gd name="connsiteX31" fmla="*/ 1433590 w 5242298"/>
              <a:gd name="connsiteY31" fmla="*/ 2580099 h 4596761"/>
              <a:gd name="connsiteX32" fmla="*/ 1517260 w 5242298"/>
              <a:gd name="connsiteY32" fmla="*/ 2010286 h 4596761"/>
              <a:gd name="connsiteX33" fmla="*/ 1431688 w 5242298"/>
              <a:gd name="connsiteY33" fmla="*/ 1381465 h 4596761"/>
              <a:gd name="connsiteX34" fmla="*/ 1171168 w 5242298"/>
              <a:gd name="connsiteY34" fmla="*/ 1188348 h 4596761"/>
              <a:gd name="connsiteX35" fmla="*/ 1418376 w 5242298"/>
              <a:gd name="connsiteY35" fmla="*/ 978354 h 4596761"/>
              <a:gd name="connsiteX36" fmla="*/ 1488736 w 5242298"/>
              <a:gd name="connsiteY36" fmla="*/ 604941 h 4596761"/>
              <a:gd name="connsiteX37" fmla="*/ 1292870 w 5242298"/>
              <a:gd name="connsiteY37" fmla="*/ 8253 h 459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242298" h="4596761">
                <a:moveTo>
                  <a:pt x="612097" y="268922"/>
                </a:moveTo>
                <a:cubicBezTo>
                  <a:pt x="659004" y="268922"/>
                  <a:pt x="693548" y="286036"/>
                  <a:pt x="715734" y="320265"/>
                </a:cubicBezTo>
                <a:cubicBezTo>
                  <a:pt x="737920" y="354494"/>
                  <a:pt x="749012" y="425487"/>
                  <a:pt x="749012" y="533245"/>
                </a:cubicBezTo>
                <a:lnTo>
                  <a:pt x="749012" y="704390"/>
                </a:lnTo>
                <a:cubicBezTo>
                  <a:pt x="749012" y="804540"/>
                  <a:pt x="739503" y="878069"/>
                  <a:pt x="720487" y="924976"/>
                </a:cubicBezTo>
                <a:cubicBezTo>
                  <a:pt x="701471" y="971881"/>
                  <a:pt x="670412" y="1002307"/>
                  <a:pt x="627309" y="1016252"/>
                </a:cubicBezTo>
                <a:cubicBezTo>
                  <a:pt x="584206" y="1030198"/>
                  <a:pt x="471376" y="1037170"/>
                  <a:pt x="288823" y="1037170"/>
                </a:cubicBezTo>
                <a:lnTo>
                  <a:pt x="288823" y="1484046"/>
                </a:lnTo>
                <a:cubicBezTo>
                  <a:pt x="438416" y="1486582"/>
                  <a:pt x="539202" y="1496408"/>
                  <a:pt x="591178" y="1513522"/>
                </a:cubicBezTo>
                <a:cubicBezTo>
                  <a:pt x="643156" y="1530636"/>
                  <a:pt x="682456" y="1566450"/>
                  <a:pt x="709079" y="1620963"/>
                </a:cubicBezTo>
                <a:cubicBezTo>
                  <a:pt x="735701" y="1675476"/>
                  <a:pt x="749012" y="1761681"/>
                  <a:pt x="749012" y="1879581"/>
                </a:cubicBezTo>
                <a:lnTo>
                  <a:pt x="749012" y="2092560"/>
                </a:lnTo>
                <a:cubicBezTo>
                  <a:pt x="749012" y="2285257"/>
                  <a:pt x="739503" y="2404423"/>
                  <a:pt x="720487" y="2450062"/>
                </a:cubicBezTo>
                <a:cubicBezTo>
                  <a:pt x="701471" y="2495701"/>
                  <a:pt x="662172" y="2518519"/>
                  <a:pt x="602589" y="2518519"/>
                </a:cubicBezTo>
                <a:cubicBezTo>
                  <a:pt x="548076" y="2518519"/>
                  <a:pt x="512896" y="2500454"/>
                  <a:pt x="497050" y="2464323"/>
                </a:cubicBezTo>
                <a:cubicBezTo>
                  <a:pt x="481202" y="2428193"/>
                  <a:pt x="473278" y="2343572"/>
                  <a:pt x="473278" y="2210460"/>
                </a:cubicBezTo>
                <a:lnTo>
                  <a:pt x="473278" y="1710338"/>
                </a:lnTo>
                <a:lnTo>
                  <a:pt x="0" y="1710338"/>
                </a:lnTo>
                <a:lnTo>
                  <a:pt x="0" y="807076"/>
                </a:lnTo>
                <a:lnTo>
                  <a:pt x="473278" y="807076"/>
                </a:lnTo>
                <a:lnTo>
                  <a:pt x="473278" y="554163"/>
                </a:lnTo>
                <a:cubicBezTo>
                  <a:pt x="473278" y="436263"/>
                  <a:pt x="483104" y="359249"/>
                  <a:pt x="502754" y="323118"/>
                </a:cubicBezTo>
                <a:cubicBezTo>
                  <a:pt x="522404" y="286987"/>
                  <a:pt x="558852" y="268922"/>
                  <a:pt x="612097" y="268922"/>
                </a:cubicBezTo>
                <a:close/>
                <a:moveTo>
                  <a:pt x="1283934" y="0"/>
                </a:moveTo>
                <a:lnTo>
                  <a:pt x="5242298" y="0"/>
                </a:lnTo>
                <a:lnTo>
                  <a:pt x="5242298" y="4596761"/>
                </a:lnTo>
                <a:lnTo>
                  <a:pt x="0" y="4596761"/>
                </a:lnTo>
                <a:lnTo>
                  <a:pt x="0" y="2841012"/>
                </a:lnTo>
                <a:lnTo>
                  <a:pt x="44467" y="2871267"/>
                </a:lnTo>
                <a:cubicBezTo>
                  <a:pt x="183284" y="2953036"/>
                  <a:pt x="374395" y="2993920"/>
                  <a:pt x="617801" y="2993920"/>
                </a:cubicBezTo>
                <a:cubicBezTo>
                  <a:pt x="832049" y="2993920"/>
                  <a:pt x="1007630" y="2958721"/>
                  <a:pt x="1144545" y="2888321"/>
                </a:cubicBezTo>
                <a:cubicBezTo>
                  <a:pt x="1281461" y="2817924"/>
                  <a:pt x="1377809" y="2715183"/>
                  <a:pt x="1433590" y="2580099"/>
                </a:cubicBezTo>
                <a:cubicBezTo>
                  <a:pt x="1489370" y="2445016"/>
                  <a:pt x="1517260" y="2255078"/>
                  <a:pt x="1517260" y="2010286"/>
                </a:cubicBezTo>
                <a:cubicBezTo>
                  <a:pt x="1517260" y="1680497"/>
                  <a:pt x="1488736" y="1470889"/>
                  <a:pt x="1431688" y="1381465"/>
                </a:cubicBezTo>
                <a:cubicBezTo>
                  <a:pt x="1374639" y="1292040"/>
                  <a:pt x="1287800" y="1227667"/>
                  <a:pt x="1171168" y="1188348"/>
                </a:cubicBezTo>
                <a:cubicBezTo>
                  <a:pt x="1289068" y="1125001"/>
                  <a:pt x="1371471" y="1055003"/>
                  <a:pt x="1418376" y="978354"/>
                </a:cubicBezTo>
                <a:cubicBezTo>
                  <a:pt x="1465283" y="901706"/>
                  <a:pt x="1488736" y="777235"/>
                  <a:pt x="1488736" y="604941"/>
                </a:cubicBezTo>
                <a:cubicBezTo>
                  <a:pt x="1488736" y="350304"/>
                  <a:pt x="1423448" y="151409"/>
                  <a:pt x="1292870" y="8253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492A8E10-FA5F-E64B-AE8B-F303450A66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1320" y="1882590"/>
            <a:ext cx="2688078" cy="2662516"/>
          </a:xfrm>
          <a:custGeom>
            <a:avLst/>
            <a:gdLst>
              <a:gd name="connsiteX0" fmla="*/ 1003826 w 5242297"/>
              <a:gd name="connsiteY0" fmla="*/ 0 h 4596761"/>
              <a:gd name="connsiteX1" fmla="*/ 5242297 w 5242297"/>
              <a:gd name="connsiteY1" fmla="*/ 0 h 4596761"/>
              <a:gd name="connsiteX2" fmla="*/ 5242297 w 5242297"/>
              <a:gd name="connsiteY2" fmla="*/ 4596761 h 4596761"/>
              <a:gd name="connsiteX3" fmla="*/ 0 w 5242297"/>
              <a:gd name="connsiteY3" fmla="*/ 4596761 h 4596761"/>
              <a:gd name="connsiteX4" fmla="*/ 0 w 5242297"/>
              <a:gd name="connsiteY4" fmla="*/ 654709 h 4596761"/>
              <a:gd name="connsiteX5" fmla="*/ 16 w 5242297"/>
              <a:gd name="connsiteY5" fmla="*/ 654710 h 4596761"/>
              <a:gd name="connsiteX6" fmla="*/ 124333 w 5242297"/>
              <a:gd name="connsiteY6" fmla="*/ 682521 h 4596761"/>
              <a:gd name="connsiteX7" fmla="*/ 218464 w 5242297"/>
              <a:gd name="connsiteY7" fmla="*/ 791864 h 4596761"/>
              <a:gd name="connsiteX8" fmla="*/ 235578 w 5242297"/>
              <a:gd name="connsiteY8" fmla="*/ 1221626 h 4596761"/>
              <a:gd name="connsiteX9" fmla="*/ 235578 w 5242297"/>
              <a:gd name="connsiteY9" fmla="*/ 2872218 h 4596761"/>
              <a:gd name="connsiteX10" fmla="*/ 1003826 w 5242297"/>
              <a:gd name="connsiteY10" fmla="*/ 2872218 h 4596761"/>
              <a:gd name="connsiteX11" fmla="*/ 0 w 5242297"/>
              <a:gd name="connsiteY11" fmla="*/ 0 h 4596761"/>
              <a:gd name="connsiteX12" fmla="*/ 344603 w 5242297"/>
              <a:gd name="connsiteY12" fmla="*/ 0 h 4596761"/>
              <a:gd name="connsiteX13" fmla="*/ 296756 w 5242297"/>
              <a:gd name="connsiteY13" fmla="*/ 37725 h 4596761"/>
              <a:gd name="connsiteX14" fmla="*/ 85202 w 5242297"/>
              <a:gd name="connsiteY14" fmla="*/ 160973 h 4596761"/>
              <a:gd name="connsiteX15" fmla="*/ 0 w 5242297"/>
              <a:gd name="connsiteY15" fmla="*/ 196796 h 459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42297" h="4596761">
                <a:moveTo>
                  <a:pt x="1003826" y="0"/>
                </a:moveTo>
                <a:lnTo>
                  <a:pt x="5242297" y="0"/>
                </a:lnTo>
                <a:lnTo>
                  <a:pt x="5242297" y="4596761"/>
                </a:lnTo>
                <a:lnTo>
                  <a:pt x="0" y="4596761"/>
                </a:lnTo>
                <a:lnTo>
                  <a:pt x="0" y="654709"/>
                </a:lnTo>
                <a:lnTo>
                  <a:pt x="16" y="654710"/>
                </a:lnTo>
                <a:cubicBezTo>
                  <a:pt x="57223" y="660890"/>
                  <a:pt x="98662" y="670161"/>
                  <a:pt x="124333" y="682521"/>
                </a:cubicBezTo>
                <a:cubicBezTo>
                  <a:pt x="175676" y="707241"/>
                  <a:pt x="207054" y="743689"/>
                  <a:pt x="218464" y="791864"/>
                </a:cubicBezTo>
                <a:cubicBezTo>
                  <a:pt x="229872" y="840037"/>
                  <a:pt x="235578" y="983291"/>
                  <a:pt x="235578" y="1221626"/>
                </a:cubicBezTo>
                <a:lnTo>
                  <a:pt x="235578" y="2872218"/>
                </a:lnTo>
                <a:lnTo>
                  <a:pt x="1003826" y="2872218"/>
                </a:lnTo>
                <a:close/>
                <a:moveTo>
                  <a:pt x="0" y="0"/>
                </a:moveTo>
                <a:lnTo>
                  <a:pt x="344603" y="0"/>
                </a:lnTo>
                <a:lnTo>
                  <a:pt x="296756" y="37725"/>
                </a:lnTo>
                <a:cubicBezTo>
                  <a:pt x="231824" y="84082"/>
                  <a:pt x="161306" y="125164"/>
                  <a:pt x="85202" y="160973"/>
                </a:cubicBezTo>
                <a:lnTo>
                  <a:pt x="0" y="196796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Рисунок 4">
            <a:extLst>
              <a:ext uri="{FF2B5EF4-FFF2-40B4-BE49-F238E27FC236}">
                <a16:creationId xmlns:a16="http://schemas.microsoft.com/office/drawing/2014/main" xmlns="" id="{04B0406D-A25B-9442-8E89-1C771982E5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05818" y="1882590"/>
            <a:ext cx="2688078" cy="2662516"/>
          </a:xfrm>
          <a:custGeom>
            <a:avLst/>
            <a:gdLst>
              <a:gd name="connsiteX0" fmla="*/ 563084 w 5242297"/>
              <a:gd name="connsiteY0" fmla="*/ 267020 h 4596761"/>
              <a:gd name="connsiteX1" fmla="*/ 693522 w 5242297"/>
              <a:gd name="connsiteY1" fmla="*/ 328822 h 4596761"/>
              <a:gd name="connsiteX2" fmla="*/ 736368 w 5242297"/>
              <a:gd name="connsiteY2" fmla="*/ 516131 h 4596761"/>
              <a:gd name="connsiteX3" fmla="*/ 594698 w 5242297"/>
              <a:gd name="connsiteY3" fmla="*/ 971564 h 4596761"/>
              <a:gd name="connsiteX4" fmla="*/ 39370 w 5242297"/>
              <a:gd name="connsiteY4" fmla="*/ 1936213 h 4596761"/>
              <a:gd name="connsiteX5" fmla="*/ 0 w 5242297"/>
              <a:gd name="connsiteY5" fmla="*/ 2001298 h 4596761"/>
              <a:gd name="connsiteX6" fmla="*/ 0 w 5242297"/>
              <a:gd name="connsiteY6" fmla="*/ 900254 h 4596761"/>
              <a:gd name="connsiteX7" fmla="*/ 389801 w 5242297"/>
              <a:gd name="connsiteY7" fmla="*/ 900254 h 4596761"/>
              <a:gd name="connsiteX8" fmla="*/ 389801 w 5242297"/>
              <a:gd name="connsiteY8" fmla="*/ 607407 h 4596761"/>
              <a:gd name="connsiteX9" fmla="*/ 432647 w 5242297"/>
              <a:gd name="connsiteY9" fmla="*/ 335477 h 4596761"/>
              <a:gd name="connsiteX10" fmla="*/ 563084 w 5242297"/>
              <a:gd name="connsiteY10" fmla="*/ 267020 h 4596761"/>
              <a:gd name="connsiteX11" fmla="*/ 1198117 w 5242297"/>
              <a:gd name="connsiteY11" fmla="*/ 0 h 4596761"/>
              <a:gd name="connsiteX12" fmla="*/ 5242297 w 5242297"/>
              <a:gd name="connsiteY12" fmla="*/ 0 h 4596761"/>
              <a:gd name="connsiteX13" fmla="*/ 5242297 w 5242297"/>
              <a:gd name="connsiteY13" fmla="*/ 4596761 h 4596761"/>
              <a:gd name="connsiteX14" fmla="*/ 0 w 5242297"/>
              <a:gd name="connsiteY14" fmla="*/ 4596761 h 4596761"/>
              <a:gd name="connsiteX15" fmla="*/ 0 w 5242297"/>
              <a:gd name="connsiteY15" fmla="*/ 2931167 h 4596761"/>
              <a:gd name="connsiteX16" fmla="*/ 1391946 w 5242297"/>
              <a:gd name="connsiteY16" fmla="*/ 2931167 h 4596761"/>
              <a:gd name="connsiteX17" fmla="*/ 1391946 w 5242297"/>
              <a:gd name="connsiteY17" fmla="*/ 2406325 h 4596761"/>
              <a:gd name="connsiteX18" fmla="*/ 549476 w 5242297"/>
              <a:gd name="connsiteY18" fmla="*/ 2406325 h 4596761"/>
              <a:gd name="connsiteX19" fmla="*/ 1328228 w 5242297"/>
              <a:gd name="connsiteY19" fmla="*/ 1155069 h 4596761"/>
              <a:gd name="connsiteX20" fmla="*/ 1460403 w 5242297"/>
              <a:gd name="connsiteY20" fmla="*/ 595998 h 4596761"/>
              <a:gd name="connsiteX21" fmla="*/ 1225556 w 5242297"/>
              <a:gd name="connsiteY21" fmla="*/ 20762 h 459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42297" h="4596761">
                <a:moveTo>
                  <a:pt x="563084" y="267020"/>
                </a:moveTo>
                <a:cubicBezTo>
                  <a:pt x="621479" y="267020"/>
                  <a:pt x="664958" y="287621"/>
                  <a:pt x="693522" y="328822"/>
                </a:cubicBezTo>
                <a:cubicBezTo>
                  <a:pt x="722087" y="370023"/>
                  <a:pt x="736368" y="432459"/>
                  <a:pt x="736368" y="516131"/>
                </a:cubicBezTo>
                <a:cubicBezTo>
                  <a:pt x="736368" y="625155"/>
                  <a:pt x="689144" y="776967"/>
                  <a:pt x="594698" y="971564"/>
                </a:cubicBezTo>
                <a:cubicBezTo>
                  <a:pt x="523864" y="1117512"/>
                  <a:pt x="338754" y="1439062"/>
                  <a:pt x="39370" y="1936213"/>
                </a:cubicBezTo>
                <a:lnTo>
                  <a:pt x="0" y="2001298"/>
                </a:lnTo>
                <a:lnTo>
                  <a:pt x="0" y="900254"/>
                </a:lnTo>
                <a:lnTo>
                  <a:pt x="389801" y="900254"/>
                </a:lnTo>
                <a:lnTo>
                  <a:pt x="389801" y="607407"/>
                </a:lnTo>
                <a:cubicBezTo>
                  <a:pt x="389801" y="471760"/>
                  <a:pt x="404082" y="381116"/>
                  <a:pt x="432647" y="335477"/>
                </a:cubicBezTo>
                <a:cubicBezTo>
                  <a:pt x="461209" y="289839"/>
                  <a:pt x="504689" y="267020"/>
                  <a:pt x="563084" y="267020"/>
                </a:cubicBezTo>
                <a:close/>
                <a:moveTo>
                  <a:pt x="1198117" y="0"/>
                </a:moveTo>
                <a:lnTo>
                  <a:pt x="5242297" y="0"/>
                </a:lnTo>
                <a:lnTo>
                  <a:pt x="5242297" y="4596761"/>
                </a:lnTo>
                <a:lnTo>
                  <a:pt x="0" y="4596761"/>
                </a:lnTo>
                <a:lnTo>
                  <a:pt x="0" y="2931167"/>
                </a:lnTo>
                <a:lnTo>
                  <a:pt x="1391946" y="2931167"/>
                </a:lnTo>
                <a:lnTo>
                  <a:pt x="1391946" y="2406325"/>
                </a:lnTo>
                <a:lnTo>
                  <a:pt x="549476" y="2406325"/>
                </a:lnTo>
                <a:cubicBezTo>
                  <a:pt x="980526" y="1768654"/>
                  <a:pt x="1240110" y="1351568"/>
                  <a:pt x="1328228" y="1155069"/>
                </a:cubicBezTo>
                <a:cubicBezTo>
                  <a:pt x="1416345" y="958571"/>
                  <a:pt x="1460403" y="772213"/>
                  <a:pt x="1460403" y="595998"/>
                </a:cubicBezTo>
                <a:cubicBezTo>
                  <a:pt x="1460403" y="364002"/>
                  <a:pt x="1382121" y="172257"/>
                  <a:pt x="1225556" y="20762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xmlns="" id="{A8117307-D6C7-5D47-BBAD-66F06F22E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FFA4870-765A-B144-8006-5FFA2353A0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394C51F3-5C04-624C-9153-7733289F2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259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зиса =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3">
            <a:extLst>
              <a:ext uri="{FF2B5EF4-FFF2-40B4-BE49-F238E27FC236}">
                <a16:creationId xmlns:a16="http://schemas.microsoft.com/office/drawing/2014/main" xmlns="" id="{F99F8867-5622-A14E-AD56-F15E22CE0E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1320" y="2159835"/>
            <a:ext cx="1880154" cy="187801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7" name="Рисунок 3">
            <a:extLst>
              <a:ext uri="{FF2B5EF4-FFF2-40B4-BE49-F238E27FC236}">
                <a16:creationId xmlns:a16="http://schemas.microsoft.com/office/drawing/2014/main" xmlns="" id="{6FA46716-18C9-6040-B129-0862758B45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91161" y="2159835"/>
            <a:ext cx="1880154" cy="187801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8" name="Рисунок 3">
            <a:extLst>
              <a:ext uri="{FF2B5EF4-FFF2-40B4-BE49-F238E27FC236}">
                <a16:creationId xmlns:a16="http://schemas.microsoft.com/office/drawing/2014/main" xmlns="" id="{A3A7B4ED-5434-ED40-A03B-F05BD731A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81002" y="2212496"/>
            <a:ext cx="1880154" cy="187801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9" name="Рисунок 3">
            <a:extLst>
              <a:ext uri="{FF2B5EF4-FFF2-40B4-BE49-F238E27FC236}">
                <a16:creationId xmlns:a16="http://schemas.microsoft.com/office/drawing/2014/main" xmlns="" id="{DC87D65C-0419-D042-AC70-EB160F5898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0844" y="2212496"/>
            <a:ext cx="1880154" cy="187801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xmlns="" id="{289C4D21-6BBC-C544-A203-9CBF652592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62CA22E5-36AB-7148-BDE2-7556B78A47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FC17D6BD-CD99-1A4F-ADB1-11EA20BEC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088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зиса = 4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5">
            <a:extLst>
              <a:ext uri="{FF2B5EF4-FFF2-40B4-BE49-F238E27FC236}">
                <a16:creationId xmlns:a16="http://schemas.microsoft.com/office/drawing/2014/main" xmlns="" id="{D3423CB9-E1BD-D24C-91C6-DE26B8B314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91167" y="1339948"/>
            <a:ext cx="2008654" cy="2018297"/>
          </a:xfrm>
          <a:custGeom>
            <a:avLst/>
            <a:gdLst>
              <a:gd name="connsiteX0" fmla="*/ 2917810 w 2917810"/>
              <a:gd name="connsiteY0" fmla="*/ 0 h 2917810"/>
              <a:gd name="connsiteX1" fmla="*/ 2917810 w 2917810"/>
              <a:gd name="connsiteY1" fmla="*/ 2273904 h 2917810"/>
              <a:gd name="connsiteX2" fmla="*/ 2899411 w 2917810"/>
              <a:gd name="connsiteY2" fmla="*/ 2276712 h 2917810"/>
              <a:gd name="connsiteX3" fmla="*/ 2276712 w 2917810"/>
              <a:gd name="connsiteY3" fmla="*/ 2899411 h 2917810"/>
              <a:gd name="connsiteX4" fmla="*/ 2273904 w 2917810"/>
              <a:gd name="connsiteY4" fmla="*/ 2917810 h 2917810"/>
              <a:gd name="connsiteX5" fmla="*/ 0 w 2917810"/>
              <a:gd name="connsiteY5" fmla="*/ 2917810 h 2917810"/>
              <a:gd name="connsiteX6" fmla="*/ 374 w 2917810"/>
              <a:gd name="connsiteY6" fmla="*/ 2902997 h 2917810"/>
              <a:gd name="connsiteX7" fmla="*/ 2902997 w 2917810"/>
              <a:gd name="connsiteY7" fmla="*/ 374 h 2917810"/>
              <a:gd name="connsiteX8" fmla="*/ 2917810 w 2917810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0">
                <a:moveTo>
                  <a:pt x="2917810" y="0"/>
                </a:moveTo>
                <a:lnTo>
                  <a:pt x="2917810" y="2273904"/>
                </a:lnTo>
                <a:lnTo>
                  <a:pt x="2899411" y="2276712"/>
                </a:lnTo>
                <a:cubicBezTo>
                  <a:pt x="2586852" y="2340671"/>
                  <a:pt x="2340671" y="2586852"/>
                  <a:pt x="2276712" y="2899411"/>
                </a:cubicBezTo>
                <a:lnTo>
                  <a:pt x="2273904" y="2917810"/>
                </a:lnTo>
                <a:lnTo>
                  <a:pt x="0" y="2917810"/>
                </a:lnTo>
                <a:lnTo>
                  <a:pt x="374" y="2902997"/>
                </a:lnTo>
                <a:cubicBezTo>
                  <a:pt x="79799" y="1336143"/>
                  <a:pt x="1336143" y="79798"/>
                  <a:pt x="2902997" y="374"/>
                </a:cubicBezTo>
                <a:lnTo>
                  <a:pt x="291781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Рисунок 7">
            <a:extLst>
              <a:ext uri="{FF2B5EF4-FFF2-40B4-BE49-F238E27FC236}">
                <a16:creationId xmlns:a16="http://schemas.microsoft.com/office/drawing/2014/main" xmlns="" id="{C5FBD62F-90F8-4E49-B154-A62B196E6B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1428" y="1339948"/>
            <a:ext cx="2008654" cy="2018297"/>
          </a:xfrm>
          <a:custGeom>
            <a:avLst/>
            <a:gdLst>
              <a:gd name="connsiteX0" fmla="*/ 0 w 2917811"/>
              <a:gd name="connsiteY0" fmla="*/ 0 h 2917810"/>
              <a:gd name="connsiteX1" fmla="*/ 14813 w 2917811"/>
              <a:gd name="connsiteY1" fmla="*/ 374 h 2917810"/>
              <a:gd name="connsiteX2" fmla="*/ 2917436 w 2917811"/>
              <a:gd name="connsiteY2" fmla="*/ 2902997 h 2917810"/>
              <a:gd name="connsiteX3" fmla="*/ 2917811 w 2917811"/>
              <a:gd name="connsiteY3" fmla="*/ 2917810 h 2917810"/>
              <a:gd name="connsiteX4" fmla="*/ 643906 w 2917811"/>
              <a:gd name="connsiteY4" fmla="*/ 2917810 h 2917810"/>
              <a:gd name="connsiteX5" fmla="*/ 641098 w 2917811"/>
              <a:gd name="connsiteY5" fmla="*/ 2899411 h 2917810"/>
              <a:gd name="connsiteX6" fmla="*/ 18399 w 2917811"/>
              <a:gd name="connsiteY6" fmla="*/ 2276712 h 2917810"/>
              <a:gd name="connsiteX7" fmla="*/ 0 w 2917811"/>
              <a:gd name="connsiteY7" fmla="*/ 2273904 h 2917810"/>
              <a:gd name="connsiteX8" fmla="*/ 0 w 2917811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0">
                <a:moveTo>
                  <a:pt x="0" y="0"/>
                </a:moveTo>
                <a:lnTo>
                  <a:pt x="14813" y="374"/>
                </a:lnTo>
                <a:cubicBezTo>
                  <a:pt x="1581668" y="79798"/>
                  <a:pt x="2838012" y="1336143"/>
                  <a:pt x="2917436" y="2902997"/>
                </a:cubicBezTo>
                <a:lnTo>
                  <a:pt x="2917811" y="2917810"/>
                </a:lnTo>
                <a:lnTo>
                  <a:pt x="643906" y="2917810"/>
                </a:lnTo>
                <a:lnTo>
                  <a:pt x="641098" y="2899411"/>
                </a:lnTo>
                <a:cubicBezTo>
                  <a:pt x="577139" y="2586852"/>
                  <a:pt x="330958" y="2340671"/>
                  <a:pt x="18399" y="2276712"/>
                </a:cubicBezTo>
                <a:lnTo>
                  <a:pt x="0" y="227390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2" name="Рисунок 10">
            <a:extLst>
              <a:ext uri="{FF2B5EF4-FFF2-40B4-BE49-F238E27FC236}">
                <a16:creationId xmlns:a16="http://schemas.microsoft.com/office/drawing/2014/main" xmlns="" id="{FA474EA4-7F32-9540-A2D2-A21A90B6B6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91167" y="3596167"/>
            <a:ext cx="2008654" cy="2018297"/>
          </a:xfrm>
          <a:custGeom>
            <a:avLst/>
            <a:gdLst>
              <a:gd name="connsiteX0" fmla="*/ 0 w 2917810"/>
              <a:gd name="connsiteY0" fmla="*/ 0 h 2917811"/>
              <a:gd name="connsiteX1" fmla="*/ 2273904 w 2917810"/>
              <a:gd name="connsiteY1" fmla="*/ 0 h 2917811"/>
              <a:gd name="connsiteX2" fmla="*/ 2276712 w 2917810"/>
              <a:gd name="connsiteY2" fmla="*/ 18399 h 2917811"/>
              <a:gd name="connsiteX3" fmla="*/ 2899411 w 2917810"/>
              <a:gd name="connsiteY3" fmla="*/ 641098 h 2917811"/>
              <a:gd name="connsiteX4" fmla="*/ 2917810 w 2917810"/>
              <a:gd name="connsiteY4" fmla="*/ 643906 h 2917811"/>
              <a:gd name="connsiteX5" fmla="*/ 2917810 w 2917810"/>
              <a:gd name="connsiteY5" fmla="*/ 2917811 h 2917811"/>
              <a:gd name="connsiteX6" fmla="*/ 2902997 w 2917810"/>
              <a:gd name="connsiteY6" fmla="*/ 2917436 h 2917811"/>
              <a:gd name="connsiteX7" fmla="*/ 374 w 2917810"/>
              <a:gd name="connsiteY7" fmla="*/ 14813 h 2917811"/>
              <a:gd name="connsiteX8" fmla="*/ 0 w 2917810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1">
                <a:moveTo>
                  <a:pt x="0" y="0"/>
                </a:moveTo>
                <a:lnTo>
                  <a:pt x="2273904" y="0"/>
                </a:lnTo>
                <a:lnTo>
                  <a:pt x="2276712" y="18399"/>
                </a:lnTo>
                <a:cubicBezTo>
                  <a:pt x="2340671" y="330958"/>
                  <a:pt x="2586852" y="577140"/>
                  <a:pt x="2899411" y="641098"/>
                </a:cubicBezTo>
                <a:lnTo>
                  <a:pt x="2917810" y="643906"/>
                </a:lnTo>
                <a:lnTo>
                  <a:pt x="2917810" y="2917811"/>
                </a:lnTo>
                <a:lnTo>
                  <a:pt x="2902997" y="2917436"/>
                </a:lnTo>
                <a:cubicBezTo>
                  <a:pt x="1336143" y="2838012"/>
                  <a:pt x="79799" y="1581668"/>
                  <a:pt x="374" y="14813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3" name="Рисунок 11">
            <a:extLst>
              <a:ext uri="{FF2B5EF4-FFF2-40B4-BE49-F238E27FC236}">
                <a16:creationId xmlns:a16="http://schemas.microsoft.com/office/drawing/2014/main" xmlns="" id="{506F36DA-D6CC-F54A-8A2E-369EE12C33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01428" y="3596167"/>
            <a:ext cx="2008654" cy="2018297"/>
          </a:xfrm>
          <a:custGeom>
            <a:avLst/>
            <a:gdLst>
              <a:gd name="connsiteX0" fmla="*/ 643906 w 2917811"/>
              <a:gd name="connsiteY0" fmla="*/ 0 h 2917811"/>
              <a:gd name="connsiteX1" fmla="*/ 2917811 w 2917811"/>
              <a:gd name="connsiteY1" fmla="*/ 0 h 2917811"/>
              <a:gd name="connsiteX2" fmla="*/ 2917436 w 2917811"/>
              <a:gd name="connsiteY2" fmla="*/ 14813 h 2917811"/>
              <a:gd name="connsiteX3" fmla="*/ 14813 w 2917811"/>
              <a:gd name="connsiteY3" fmla="*/ 2917436 h 2917811"/>
              <a:gd name="connsiteX4" fmla="*/ 0 w 2917811"/>
              <a:gd name="connsiteY4" fmla="*/ 2917811 h 2917811"/>
              <a:gd name="connsiteX5" fmla="*/ 0 w 2917811"/>
              <a:gd name="connsiteY5" fmla="*/ 643906 h 2917811"/>
              <a:gd name="connsiteX6" fmla="*/ 18399 w 2917811"/>
              <a:gd name="connsiteY6" fmla="*/ 641098 h 2917811"/>
              <a:gd name="connsiteX7" fmla="*/ 641098 w 2917811"/>
              <a:gd name="connsiteY7" fmla="*/ 18399 h 2917811"/>
              <a:gd name="connsiteX8" fmla="*/ 643906 w 2917811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1">
                <a:moveTo>
                  <a:pt x="643906" y="0"/>
                </a:moveTo>
                <a:lnTo>
                  <a:pt x="2917811" y="0"/>
                </a:lnTo>
                <a:lnTo>
                  <a:pt x="2917436" y="14813"/>
                </a:lnTo>
                <a:cubicBezTo>
                  <a:pt x="2838012" y="1581668"/>
                  <a:pt x="1581668" y="2838012"/>
                  <a:pt x="14813" y="2917436"/>
                </a:cubicBezTo>
                <a:lnTo>
                  <a:pt x="0" y="2917811"/>
                </a:lnTo>
                <a:lnTo>
                  <a:pt x="0" y="643906"/>
                </a:lnTo>
                <a:lnTo>
                  <a:pt x="18399" y="641098"/>
                </a:lnTo>
                <a:cubicBezTo>
                  <a:pt x="330958" y="577140"/>
                  <a:pt x="577139" y="330958"/>
                  <a:pt x="641098" y="18399"/>
                </a:cubicBezTo>
                <a:lnTo>
                  <a:pt x="643906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xmlns="" id="{2EAFB464-4204-4D43-A6EA-C39E2EB2D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64C7F50-2714-5344-B158-CF2955804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291E1CF9-CCC8-A140-B355-5512ACC4A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811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зисов = 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xmlns="" id="{D8057D18-D61A-6541-A23A-70EC61E4C1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401320" y="2220603"/>
            <a:ext cx="1676064" cy="192458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xmlns="" id="{B67ADE82-1598-C748-A5DA-9FA5C3E35C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1997711" y="2218898"/>
            <a:ext cx="1676064" cy="192458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xmlns="" id="{1FDD63E1-F6A9-8746-8295-64D9C9ACBD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3548082" y="2230922"/>
            <a:ext cx="1676064" cy="192458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xmlns="" id="{4D7905C1-4018-DC4C-A4EE-297DC6F928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5144473" y="2230922"/>
            <a:ext cx="1676064" cy="192458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  <p:sp>
        <p:nvSpPr>
          <p:cNvPr id="14" name="Рисунок 6">
            <a:extLst>
              <a:ext uri="{FF2B5EF4-FFF2-40B4-BE49-F238E27FC236}">
                <a16:creationId xmlns:a16="http://schemas.microsoft.com/office/drawing/2014/main" xmlns="" id="{C13E0D11-F8A9-6744-AAC2-2DB51EB514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0864" y="2242945"/>
            <a:ext cx="1999724" cy="1912201"/>
          </a:xfrm>
          <a:custGeom>
            <a:avLst/>
            <a:gdLst>
              <a:gd name="connsiteX0" fmla="*/ 1593452 w 3187699"/>
              <a:gd name="connsiteY0" fmla="*/ 932095 h 3187700"/>
              <a:gd name="connsiteX1" fmla="*/ 1559262 w 3187699"/>
              <a:gd name="connsiteY1" fmla="*/ 932889 h 3187700"/>
              <a:gd name="connsiteX2" fmla="*/ 1525866 w 3187699"/>
              <a:gd name="connsiteY2" fmla="*/ 935270 h 3187700"/>
              <a:gd name="connsiteX3" fmla="*/ 1493265 w 3187699"/>
              <a:gd name="connsiteY3" fmla="*/ 940034 h 3187700"/>
              <a:gd name="connsiteX4" fmla="*/ 1459870 w 3187699"/>
              <a:gd name="connsiteY4" fmla="*/ 945592 h 3187700"/>
              <a:gd name="connsiteX5" fmla="*/ 1428064 w 3187699"/>
              <a:gd name="connsiteY5" fmla="*/ 951943 h 3187700"/>
              <a:gd name="connsiteX6" fmla="*/ 1397054 w 3187699"/>
              <a:gd name="connsiteY6" fmla="*/ 961471 h 3187700"/>
              <a:gd name="connsiteX7" fmla="*/ 1366043 w 3187699"/>
              <a:gd name="connsiteY7" fmla="*/ 971792 h 3187700"/>
              <a:gd name="connsiteX8" fmla="*/ 1335828 w 3187699"/>
              <a:gd name="connsiteY8" fmla="*/ 982907 h 3187700"/>
              <a:gd name="connsiteX9" fmla="*/ 1306408 w 3187699"/>
              <a:gd name="connsiteY9" fmla="*/ 997198 h 3187700"/>
              <a:gd name="connsiteX10" fmla="*/ 1277783 w 3187699"/>
              <a:gd name="connsiteY10" fmla="*/ 1011489 h 3187700"/>
              <a:gd name="connsiteX11" fmla="*/ 1249954 w 3187699"/>
              <a:gd name="connsiteY11" fmla="*/ 1028162 h 3187700"/>
              <a:gd name="connsiteX12" fmla="*/ 1222919 w 3187699"/>
              <a:gd name="connsiteY12" fmla="*/ 1044835 h 3187700"/>
              <a:gd name="connsiteX13" fmla="*/ 1197475 w 3187699"/>
              <a:gd name="connsiteY13" fmla="*/ 1063096 h 3187700"/>
              <a:gd name="connsiteX14" fmla="*/ 1172825 w 3187699"/>
              <a:gd name="connsiteY14" fmla="*/ 1082945 h 3187700"/>
              <a:gd name="connsiteX15" fmla="*/ 1148176 w 3187699"/>
              <a:gd name="connsiteY15" fmla="*/ 1103587 h 3187700"/>
              <a:gd name="connsiteX16" fmla="*/ 1125117 w 3187699"/>
              <a:gd name="connsiteY16" fmla="*/ 1125024 h 3187700"/>
              <a:gd name="connsiteX17" fmla="*/ 1103649 w 3187699"/>
              <a:gd name="connsiteY17" fmla="*/ 1148842 h 3187700"/>
              <a:gd name="connsiteX18" fmla="*/ 1082180 w 3187699"/>
              <a:gd name="connsiteY18" fmla="*/ 1173455 h 3187700"/>
              <a:gd name="connsiteX19" fmla="*/ 1062302 w 3187699"/>
              <a:gd name="connsiteY19" fmla="*/ 1197273 h 3187700"/>
              <a:gd name="connsiteX20" fmla="*/ 1044013 w 3187699"/>
              <a:gd name="connsiteY20" fmla="*/ 1223473 h 3187700"/>
              <a:gd name="connsiteX21" fmla="*/ 1027316 w 3187699"/>
              <a:gd name="connsiteY21" fmla="*/ 1251262 h 3187700"/>
              <a:gd name="connsiteX22" fmla="*/ 1010618 w 3187699"/>
              <a:gd name="connsiteY22" fmla="*/ 1278256 h 3187700"/>
              <a:gd name="connsiteX23" fmla="*/ 996305 w 3187699"/>
              <a:gd name="connsiteY23" fmla="*/ 1306838 h 3187700"/>
              <a:gd name="connsiteX24" fmla="*/ 983583 w 3187699"/>
              <a:gd name="connsiteY24" fmla="*/ 1336214 h 3187700"/>
              <a:gd name="connsiteX25" fmla="*/ 970861 w 3187699"/>
              <a:gd name="connsiteY25" fmla="*/ 1366384 h 3187700"/>
              <a:gd name="connsiteX26" fmla="*/ 960524 w 3187699"/>
              <a:gd name="connsiteY26" fmla="*/ 1396554 h 3187700"/>
              <a:gd name="connsiteX27" fmla="*/ 951778 w 3187699"/>
              <a:gd name="connsiteY27" fmla="*/ 1428312 h 3187700"/>
              <a:gd name="connsiteX28" fmla="*/ 944621 w 3187699"/>
              <a:gd name="connsiteY28" fmla="*/ 1460864 h 3187700"/>
              <a:gd name="connsiteX29" fmla="*/ 939056 w 3187699"/>
              <a:gd name="connsiteY29" fmla="*/ 1492622 h 3187700"/>
              <a:gd name="connsiteX30" fmla="*/ 934285 w 3187699"/>
              <a:gd name="connsiteY30" fmla="*/ 1525968 h 3187700"/>
              <a:gd name="connsiteX31" fmla="*/ 931899 w 3187699"/>
              <a:gd name="connsiteY31" fmla="*/ 1560107 h 3187700"/>
              <a:gd name="connsiteX32" fmla="*/ 931104 w 3187699"/>
              <a:gd name="connsiteY32" fmla="*/ 1594247 h 3187700"/>
              <a:gd name="connsiteX33" fmla="*/ 931899 w 3187699"/>
              <a:gd name="connsiteY33" fmla="*/ 1627593 h 3187700"/>
              <a:gd name="connsiteX34" fmla="*/ 934285 w 3187699"/>
              <a:gd name="connsiteY34" fmla="*/ 1661733 h 3187700"/>
              <a:gd name="connsiteX35" fmla="*/ 939056 w 3187699"/>
              <a:gd name="connsiteY35" fmla="*/ 1695078 h 3187700"/>
              <a:gd name="connsiteX36" fmla="*/ 944621 w 3187699"/>
              <a:gd name="connsiteY36" fmla="*/ 1727630 h 3187700"/>
              <a:gd name="connsiteX37" fmla="*/ 951778 w 3187699"/>
              <a:gd name="connsiteY37" fmla="*/ 1759388 h 3187700"/>
              <a:gd name="connsiteX38" fmla="*/ 960524 w 3187699"/>
              <a:gd name="connsiteY38" fmla="*/ 1791146 h 3187700"/>
              <a:gd name="connsiteX39" fmla="*/ 970861 w 3187699"/>
              <a:gd name="connsiteY39" fmla="*/ 1821316 h 3187700"/>
              <a:gd name="connsiteX40" fmla="*/ 983583 w 3187699"/>
              <a:gd name="connsiteY40" fmla="*/ 1852280 h 3187700"/>
              <a:gd name="connsiteX41" fmla="*/ 996305 w 3187699"/>
              <a:gd name="connsiteY41" fmla="*/ 1880862 h 3187700"/>
              <a:gd name="connsiteX42" fmla="*/ 1010618 w 3187699"/>
              <a:gd name="connsiteY42" fmla="*/ 1909444 h 3187700"/>
              <a:gd name="connsiteX43" fmla="*/ 1027316 w 3187699"/>
              <a:gd name="connsiteY43" fmla="*/ 1938027 h 3187700"/>
              <a:gd name="connsiteX44" fmla="*/ 1044013 w 3187699"/>
              <a:gd name="connsiteY44" fmla="*/ 1964227 h 3187700"/>
              <a:gd name="connsiteX45" fmla="*/ 1062302 w 3187699"/>
              <a:gd name="connsiteY45" fmla="*/ 1990427 h 3187700"/>
              <a:gd name="connsiteX46" fmla="*/ 1082180 w 3187699"/>
              <a:gd name="connsiteY46" fmla="*/ 2015833 h 3187700"/>
              <a:gd name="connsiteX47" fmla="*/ 1103649 w 3187699"/>
              <a:gd name="connsiteY47" fmla="*/ 2039652 h 3187700"/>
              <a:gd name="connsiteX48" fmla="*/ 1125117 w 3187699"/>
              <a:gd name="connsiteY48" fmla="*/ 2062676 h 3187700"/>
              <a:gd name="connsiteX49" fmla="*/ 1148176 w 3187699"/>
              <a:gd name="connsiteY49" fmla="*/ 2084113 h 3187700"/>
              <a:gd name="connsiteX50" fmla="*/ 1172825 w 3187699"/>
              <a:gd name="connsiteY50" fmla="*/ 2104755 h 3187700"/>
              <a:gd name="connsiteX51" fmla="*/ 1197475 w 3187699"/>
              <a:gd name="connsiteY51" fmla="*/ 2124604 h 3187700"/>
              <a:gd name="connsiteX52" fmla="*/ 1222919 w 3187699"/>
              <a:gd name="connsiteY52" fmla="*/ 2142865 h 3187700"/>
              <a:gd name="connsiteX53" fmla="*/ 1249954 w 3187699"/>
              <a:gd name="connsiteY53" fmla="*/ 2160332 h 3187700"/>
              <a:gd name="connsiteX54" fmla="*/ 1277783 w 3187699"/>
              <a:gd name="connsiteY54" fmla="*/ 2176211 h 3187700"/>
              <a:gd name="connsiteX55" fmla="*/ 1306408 w 3187699"/>
              <a:gd name="connsiteY55" fmla="*/ 2191296 h 3187700"/>
              <a:gd name="connsiteX56" fmla="*/ 1335828 w 3187699"/>
              <a:gd name="connsiteY56" fmla="*/ 2204793 h 3187700"/>
              <a:gd name="connsiteX57" fmla="*/ 1366043 w 3187699"/>
              <a:gd name="connsiteY57" fmla="*/ 2215908 h 3187700"/>
              <a:gd name="connsiteX58" fmla="*/ 1397054 w 3187699"/>
              <a:gd name="connsiteY58" fmla="*/ 2226229 h 3187700"/>
              <a:gd name="connsiteX59" fmla="*/ 1428064 w 3187699"/>
              <a:gd name="connsiteY59" fmla="*/ 2235757 h 3187700"/>
              <a:gd name="connsiteX60" fmla="*/ 1459870 w 3187699"/>
              <a:gd name="connsiteY60" fmla="*/ 2242108 h 3187700"/>
              <a:gd name="connsiteX61" fmla="*/ 1493265 w 3187699"/>
              <a:gd name="connsiteY61" fmla="*/ 2248460 h 3187700"/>
              <a:gd name="connsiteX62" fmla="*/ 1525866 w 3187699"/>
              <a:gd name="connsiteY62" fmla="*/ 2252430 h 3187700"/>
              <a:gd name="connsiteX63" fmla="*/ 1559262 w 3187699"/>
              <a:gd name="connsiteY63" fmla="*/ 2254812 h 3187700"/>
              <a:gd name="connsiteX64" fmla="*/ 1593452 w 3187699"/>
              <a:gd name="connsiteY64" fmla="*/ 2256399 h 3187700"/>
              <a:gd name="connsiteX65" fmla="*/ 1628438 w 3187699"/>
              <a:gd name="connsiteY65" fmla="*/ 2254812 h 3187700"/>
              <a:gd name="connsiteX66" fmla="*/ 1661039 w 3187699"/>
              <a:gd name="connsiteY66" fmla="*/ 2252430 h 3187700"/>
              <a:gd name="connsiteX67" fmla="*/ 1694435 w 3187699"/>
              <a:gd name="connsiteY67" fmla="*/ 2248460 h 3187700"/>
              <a:gd name="connsiteX68" fmla="*/ 1726240 w 3187699"/>
              <a:gd name="connsiteY68" fmla="*/ 2242108 h 3187700"/>
              <a:gd name="connsiteX69" fmla="*/ 1758841 w 3187699"/>
              <a:gd name="connsiteY69" fmla="*/ 2235757 h 3187700"/>
              <a:gd name="connsiteX70" fmla="*/ 1790646 w 3187699"/>
              <a:gd name="connsiteY70" fmla="*/ 2226229 h 3187700"/>
              <a:gd name="connsiteX71" fmla="*/ 1821657 w 3187699"/>
              <a:gd name="connsiteY71" fmla="*/ 2215908 h 3187700"/>
              <a:gd name="connsiteX72" fmla="*/ 1851077 w 3187699"/>
              <a:gd name="connsiteY72" fmla="*/ 2204793 h 3187700"/>
              <a:gd name="connsiteX73" fmla="*/ 1881292 w 3187699"/>
              <a:gd name="connsiteY73" fmla="*/ 2191296 h 3187700"/>
              <a:gd name="connsiteX74" fmla="*/ 1909917 w 3187699"/>
              <a:gd name="connsiteY74" fmla="*/ 2176211 h 3187700"/>
              <a:gd name="connsiteX75" fmla="*/ 1936951 w 3187699"/>
              <a:gd name="connsiteY75" fmla="*/ 2160332 h 3187700"/>
              <a:gd name="connsiteX76" fmla="*/ 1963986 w 3187699"/>
              <a:gd name="connsiteY76" fmla="*/ 2142865 h 3187700"/>
              <a:gd name="connsiteX77" fmla="*/ 1990225 w 3187699"/>
              <a:gd name="connsiteY77" fmla="*/ 2124604 h 3187700"/>
              <a:gd name="connsiteX78" fmla="*/ 2014875 w 3187699"/>
              <a:gd name="connsiteY78" fmla="*/ 2104755 h 3187700"/>
              <a:gd name="connsiteX79" fmla="*/ 2039524 w 3187699"/>
              <a:gd name="connsiteY79" fmla="*/ 2084113 h 3187700"/>
              <a:gd name="connsiteX80" fmla="*/ 2061787 w 3187699"/>
              <a:gd name="connsiteY80" fmla="*/ 2062676 h 3187700"/>
              <a:gd name="connsiteX81" fmla="*/ 2084051 w 3187699"/>
              <a:gd name="connsiteY81" fmla="*/ 2039652 h 3187700"/>
              <a:gd name="connsiteX82" fmla="*/ 2104725 w 3187699"/>
              <a:gd name="connsiteY82" fmla="*/ 2015833 h 3187700"/>
              <a:gd name="connsiteX83" fmla="*/ 2125399 w 3187699"/>
              <a:gd name="connsiteY83" fmla="*/ 1990427 h 3187700"/>
              <a:gd name="connsiteX84" fmla="*/ 2143687 w 3187699"/>
              <a:gd name="connsiteY84" fmla="*/ 1964227 h 3187700"/>
              <a:gd name="connsiteX85" fmla="*/ 2160384 w 3187699"/>
              <a:gd name="connsiteY85" fmla="*/ 1938027 h 3187700"/>
              <a:gd name="connsiteX86" fmla="*/ 2176287 w 3187699"/>
              <a:gd name="connsiteY86" fmla="*/ 1909444 h 3187700"/>
              <a:gd name="connsiteX87" fmla="*/ 2190599 w 3187699"/>
              <a:gd name="connsiteY87" fmla="*/ 1880862 h 3187700"/>
              <a:gd name="connsiteX88" fmla="*/ 2204117 w 3187699"/>
              <a:gd name="connsiteY88" fmla="*/ 1852280 h 3187700"/>
              <a:gd name="connsiteX89" fmla="*/ 2215249 w 3187699"/>
              <a:gd name="connsiteY89" fmla="*/ 1821316 h 3187700"/>
              <a:gd name="connsiteX90" fmla="*/ 2225585 w 3187699"/>
              <a:gd name="connsiteY90" fmla="*/ 1791146 h 3187700"/>
              <a:gd name="connsiteX91" fmla="*/ 2235127 w 3187699"/>
              <a:gd name="connsiteY91" fmla="*/ 1759388 h 3187700"/>
              <a:gd name="connsiteX92" fmla="*/ 2243079 w 3187699"/>
              <a:gd name="connsiteY92" fmla="*/ 1727630 h 3187700"/>
              <a:gd name="connsiteX93" fmla="*/ 2248645 w 3187699"/>
              <a:gd name="connsiteY93" fmla="*/ 1695078 h 3187700"/>
              <a:gd name="connsiteX94" fmla="*/ 2251825 w 3187699"/>
              <a:gd name="connsiteY94" fmla="*/ 1661733 h 3187700"/>
              <a:gd name="connsiteX95" fmla="*/ 2255801 w 3187699"/>
              <a:gd name="connsiteY95" fmla="*/ 1627593 h 3187700"/>
              <a:gd name="connsiteX96" fmla="*/ 2255801 w 3187699"/>
              <a:gd name="connsiteY96" fmla="*/ 1594247 h 3187700"/>
              <a:gd name="connsiteX97" fmla="*/ 2255801 w 3187699"/>
              <a:gd name="connsiteY97" fmla="*/ 1560107 h 3187700"/>
              <a:gd name="connsiteX98" fmla="*/ 2251825 w 3187699"/>
              <a:gd name="connsiteY98" fmla="*/ 1525968 h 3187700"/>
              <a:gd name="connsiteX99" fmla="*/ 2248645 w 3187699"/>
              <a:gd name="connsiteY99" fmla="*/ 1492622 h 3187700"/>
              <a:gd name="connsiteX100" fmla="*/ 2243079 w 3187699"/>
              <a:gd name="connsiteY100" fmla="*/ 1460864 h 3187700"/>
              <a:gd name="connsiteX101" fmla="*/ 2235127 w 3187699"/>
              <a:gd name="connsiteY101" fmla="*/ 1428312 h 3187700"/>
              <a:gd name="connsiteX102" fmla="*/ 2225585 w 3187699"/>
              <a:gd name="connsiteY102" fmla="*/ 1396554 h 3187700"/>
              <a:gd name="connsiteX103" fmla="*/ 2215249 w 3187699"/>
              <a:gd name="connsiteY103" fmla="*/ 1366384 h 3187700"/>
              <a:gd name="connsiteX104" fmla="*/ 2204117 w 3187699"/>
              <a:gd name="connsiteY104" fmla="*/ 1336214 h 3187700"/>
              <a:gd name="connsiteX105" fmla="*/ 2190599 w 3187699"/>
              <a:gd name="connsiteY105" fmla="*/ 1306838 h 3187700"/>
              <a:gd name="connsiteX106" fmla="*/ 2176287 w 3187699"/>
              <a:gd name="connsiteY106" fmla="*/ 1278256 h 3187700"/>
              <a:gd name="connsiteX107" fmla="*/ 2160384 w 3187699"/>
              <a:gd name="connsiteY107" fmla="*/ 1251262 h 3187700"/>
              <a:gd name="connsiteX108" fmla="*/ 2143687 w 3187699"/>
              <a:gd name="connsiteY108" fmla="*/ 1223473 h 3187700"/>
              <a:gd name="connsiteX109" fmla="*/ 2125399 w 3187699"/>
              <a:gd name="connsiteY109" fmla="*/ 1197273 h 3187700"/>
              <a:gd name="connsiteX110" fmla="*/ 2104725 w 3187699"/>
              <a:gd name="connsiteY110" fmla="*/ 1173455 h 3187700"/>
              <a:gd name="connsiteX111" fmla="*/ 2084051 w 3187699"/>
              <a:gd name="connsiteY111" fmla="*/ 1148842 h 3187700"/>
              <a:gd name="connsiteX112" fmla="*/ 2061787 w 3187699"/>
              <a:gd name="connsiteY112" fmla="*/ 1125024 h 3187700"/>
              <a:gd name="connsiteX113" fmla="*/ 2039524 w 3187699"/>
              <a:gd name="connsiteY113" fmla="*/ 1103587 h 3187700"/>
              <a:gd name="connsiteX114" fmla="*/ 2014875 w 3187699"/>
              <a:gd name="connsiteY114" fmla="*/ 1082945 h 3187700"/>
              <a:gd name="connsiteX115" fmla="*/ 1990225 w 3187699"/>
              <a:gd name="connsiteY115" fmla="*/ 1063096 h 3187700"/>
              <a:gd name="connsiteX116" fmla="*/ 1963986 w 3187699"/>
              <a:gd name="connsiteY116" fmla="*/ 1044835 h 3187700"/>
              <a:gd name="connsiteX117" fmla="*/ 1936951 w 3187699"/>
              <a:gd name="connsiteY117" fmla="*/ 1028162 h 3187700"/>
              <a:gd name="connsiteX118" fmla="*/ 1909917 w 3187699"/>
              <a:gd name="connsiteY118" fmla="*/ 1011489 h 3187700"/>
              <a:gd name="connsiteX119" fmla="*/ 1881292 w 3187699"/>
              <a:gd name="connsiteY119" fmla="*/ 997198 h 3187700"/>
              <a:gd name="connsiteX120" fmla="*/ 1851077 w 3187699"/>
              <a:gd name="connsiteY120" fmla="*/ 982907 h 3187700"/>
              <a:gd name="connsiteX121" fmla="*/ 1821657 w 3187699"/>
              <a:gd name="connsiteY121" fmla="*/ 971792 h 3187700"/>
              <a:gd name="connsiteX122" fmla="*/ 1790646 w 3187699"/>
              <a:gd name="connsiteY122" fmla="*/ 961471 h 3187700"/>
              <a:gd name="connsiteX123" fmla="*/ 1758841 w 3187699"/>
              <a:gd name="connsiteY123" fmla="*/ 951943 h 3187700"/>
              <a:gd name="connsiteX124" fmla="*/ 1726240 w 3187699"/>
              <a:gd name="connsiteY124" fmla="*/ 945592 h 3187700"/>
              <a:gd name="connsiteX125" fmla="*/ 1694435 w 3187699"/>
              <a:gd name="connsiteY125" fmla="*/ 940034 h 3187700"/>
              <a:gd name="connsiteX126" fmla="*/ 1661039 w 3187699"/>
              <a:gd name="connsiteY126" fmla="*/ 935270 h 3187700"/>
              <a:gd name="connsiteX127" fmla="*/ 1628438 w 3187699"/>
              <a:gd name="connsiteY127" fmla="*/ 932889 h 3187700"/>
              <a:gd name="connsiteX128" fmla="*/ 1593452 w 3187699"/>
              <a:gd name="connsiteY128" fmla="*/ 0 h 3187700"/>
              <a:gd name="connsiteX129" fmla="*/ 1675351 w 3187699"/>
              <a:gd name="connsiteY129" fmla="*/ 2382 h 3187700"/>
              <a:gd name="connsiteX130" fmla="*/ 1756455 w 3187699"/>
              <a:gd name="connsiteY130" fmla="*/ 7940 h 3187700"/>
              <a:gd name="connsiteX131" fmla="*/ 1836764 w 3187699"/>
              <a:gd name="connsiteY131" fmla="*/ 18261 h 3187700"/>
              <a:gd name="connsiteX132" fmla="*/ 1914687 w 3187699"/>
              <a:gd name="connsiteY132" fmla="*/ 33346 h 3187700"/>
              <a:gd name="connsiteX133" fmla="*/ 1992611 w 3187699"/>
              <a:gd name="connsiteY133" fmla="*/ 50019 h 3187700"/>
              <a:gd name="connsiteX134" fmla="*/ 2068149 w 3187699"/>
              <a:gd name="connsiteY134" fmla="*/ 72249 h 3187700"/>
              <a:gd name="connsiteX135" fmla="*/ 2142096 w 3187699"/>
              <a:gd name="connsiteY135" fmla="*/ 96862 h 3187700"/>
              <a:gd name="connsiteX136" fmla="*/ 2214453 w 3187699"/>
              <a:gd name="connsiteY136" fmla="*/ 125444 h 3187700"/>
              <a:gd name="connsiteX137" fmla="*/ 2284425 w 3187699"/>
              <a:gd name="connsiteY137" fmla="*/ 157996 h 3187700"/>
              <a:gd name="connsiteX138" fmla="*/ 2352807 w 3187699"/>
              <a:gd name="connsiteY138" fmla="*/ 192135 h 3187700"/>
              <a:gd name="connsiteX139" fmla="*/ 2420394 w 3187699"/>
              <a:gd name="connsiteY139" fmla="*/ 231039 h 3187700"/>
              <a:gd name="connsiteX140" fmla="*/ 2484800 w 3187699"/>
              <a:gd name="connsiteY140" fmla="*/ 272324 h 3187700"/>
              <a:gd name="connsiteX141" fmla="*/ 2547615 w 3187699"/>
              <a:gd name="connsiteY141" fmla="*/ 316785 h 3187700"/>
              <a:gd name="connsiteX142" fmla="*/ 2607251 w 3187699"/>
              <a:gd name="connsiteY142" fmla="*/ 363628 h 3187700"/>
              <a:gd name="connsiteX143" fmla="*/ 2665296 w 3187699"/>
              <a:gd name="connsiteY143" fmla="*/ 414441 h 3187700"/>
              <a:gd name="connsiteX144" fmla="*/ 2720160 w 3187699"/>
              <a:gd name="connsiteY144" fmla="*/ 466841 h 3187700"/>
              <a:gd name="connsiteX145" fmla="*/ 2773434 w 3187699"/>
              <a:gd name="connsiteY145" fmla="*/ 521624 h 3187700"/>
              <a:gd name="connsiteX146" fmla="*/ 2823528 w 3187699"/>
              <a:gd name="connsiteY146" fmla="*/ 580376 h 3187700"/>
              <a:gd name="connsiteX147" fmla="*/ 2871236 w 3187699"/>
              <a:gd name="connsiteY147" fmla="*/ 640716 h 3187700"/>
              <a:gd name="connsiteX148" fmla="*/ 2914968 w 3187699"/>
              <a:gd name="connsiteY148" fmla="*/ 702644 h 3187700"/>
              <a:gd name="connsiteX149" fmla="*/ 2957111 w 3187699"/>
              <a:gd name="connsiteY149" fmla="*/ 767748 h 3187700"/>
              <a:gd name="connsiteX150" fmla="*/ 2995277 w 3187699"/>
              <a:gd name="connsiteY150" fmla="*/ 834439 h 3187700"/>
              <a:gd name="connsiteX151" fmla="*/ 3031058 w 3187699"/>
              <a:gd name="connsiteY151" fmla="*/ 902719 h 3187700"/>
              <a:gd name="connsiteX152" fmla="*/ 3062863 w 3187699"/>
              <a:gd name="connsiteY152" fmla="*/ 974174 h 3187700"/>
              <a:gd name="connsiteX153" fmla="*/ 3091489 w 3187699"/>
              <a:gd name="connsiteY153" fmla="*/ 1046423 h 3187700"/>
              <a:gd name="connsiteX154" fmla="*/ 3116933 w 3187699"/>
              <a:gd name="connsiteY154" fmla="*/ 1120260 h 3187700"/>
              <a:gd name="connsiteX155" fmla="*/ 3137607 w 3187699"/>
              <a:gd name="connsiteY155" fmla="*/ 1196479 h 3187700"/>
              <a:gd name="connsiteX156" fmla="*/ 3155895 w 3187699"/>
              <a:gd name="connsiteY156" fmla="*/ 1272698 h 3187700"/>
              <a:gd name="connsiteX157" fmla="*/ 3169411 w 3187699"/>
              <a:gd name="connsiteY157" fmla="*/ 1352093 h 3187700"/>
              <a:gd name="connsiteX158" fmla="*/ 3179749 w 3187699"/>
              <a:gd name="connsiteY158" fmla="*/ 1430694 h 3187700"/>
              <a:gd name="connsiteX159" fmla="*/ 3185315 w 3187699"/>
              <a:gd name="connsiteY159" fmla="*/ 1512470 h 3187700"/>
              <a:gd name="connsiteX160" fmla="*/ 3187699 w 3187699"/>
              <a:gd name="connsiteY160" fmla="*/ 1594247 h 3187700"/>
              <a:gd name="connsiteX161" fmla="*/ 3185315 w 3187699"/>
              <a:gd name="connsiteY161" fmla="*/ 1676024 h 3187700"/>
              <a:gd name="connsiteX162" fmla="*/ 3179749 w 3187699"/>
              <a:gd name="connsiteY162" fmla="*/ 1757006 h 3187700"/>
              <a:gd name="connsiteX163" fmla="*/ 3169411 w 3187699"/>
              <a:gd name="connsiteY163" fmla="*/ 1837195 h 3187700"/>
              <a:gd name="connsiteX164" fmla="*/ 3155895 w 3187699"/>
              <a:gd name="connsiteY164" fmla="*/ 1915002 h 3187700"/>
              <a:gd name="connsiteX165" fmla="*/ 3137607 w 3187699"/>
              <a:gd name="connsiteY165" fmla="*/ 1992015 h 3187700"/>
              <a:gd name="connsiteX166" fmla="*/ 3116933 w 3187699"/>
              <a:gd name="connsiteY166" fmla="*/ 2068234 h 3187700"/>
              <a:gd name="connsiteX167" fmla="*/ 3091489 w 3187699"/>
              <a:gd name="connsiteY167" fmla="*/ 2142071 h 3187700"/>
              <a:gd name="connsiteX168" fmla="*/ 3062863 w 3187699"/>
              <a:gd name="connsiteY168" fmla="*/ 2213526 h 3187700"/>
              <a:gd name="connsiteX169" fmla="*/ 3031058 w 3187699"/>
              <a:gd name="connsiteY169" fmla="*/ 2284982 h 3187700"/>
              <a:gd name="connsiteX170" fmla="*/ 2995277 w 3187699"/>
              <a:gd name="connsiteY170" fmla="*/ 2353261 h 3187700"/>
              <a:gd name="connsiteX171" fmla="*/ 2957111 w 3187699"/>
              <a:gd name="connsiteY171" fmla="*/ 2419953 h 3187700"/>
              <a:gd name="connsiteX172" fmla="*/ 2914968 w 3187699"/>
              <a:gd name="connsiteY172" fmla="*/ 2485056 h 3187700"/>
              <a:gd name="connsiteX173" fmla="*/ 2871236 w 3187699"/>
              <a:gd name="connsiteY173" fmla="*/ 2547778 h 3187700"/>
              <a:gd name="connsiteX174" fmla="*/ 2823528 w 3187699"/>
              <a:gd name="connsiteY174" fmla="*/ 2607324 h 3187700"/>
              <a:gd name="connsiteX175" fmla="*/ 2773434 w 3187699"/>
              <a:gd name="connsiteY175" fmla="*/ 2666076 h 3187700"/>
              <a:gd name="connsiteX176" fmla="*/ 2720160 w 3187699"/>
              <a:gd name="connsiteY176" fmla="*/ 2720859 h 3187700"/>
              <a:gd name="connsiteX177" fmla="*/ 2665296 w 3187699"/>
              <a:gd name="connsiteY177" fmla="*/ 2773259 h 3187700"/>
              <a:gd name="connsiteX178" fmla="*/ 2607251 w 3187699"/>
              <a:gd name="connsiteY178" fmla="*/ 2824072 h 3187700"/>
              <a:gd name="connsiteX179" fmla="*/ 2547615 w 3187699"/>
              <a:gd name="connsiteY179" fmla="*/ 2870915 h 3187700"/>
              <a:gd name="connsiteX180" fmla="*/ 2484800 w 3187699"/>
              <a:gd name="connsiteY180" fmla="*/ 2915376 h 3187700"/>
              <a:gd name="connsiteX181" fmla="*/ 2420394 w 3187699"/>
              <a:gd name="connsiteY181" fmla="*/ 2956661 h 3187700"/>
              <a:gd name="connsiteX182" fmla="*/ 2352807 w 3187699"/>
              <a:gd name="connsiteY182" fmla="*/ 2995565 h 3187700"/>
              <a:gd name="connsiteX183" fmla="*/ 2284425 w 3187699"/>
              <a:gd name="connsiteY183" fmla="*/ 3031292 h 3187700"/>
              <a:gd name="connsiteX184" fmla="*/ 2214453 w 3187699"/>
              <a:gd name="connsiteY184" fmla="*/ 3062256 h 3187700"/>
              <a:gd name="connsiteX185" fmla="*/ 2142096 w 3187699"/>
              <a:gd name="connsiteY185" fmla="*/ 3090839 h 3187700"/>
              <a:gd name="connsiteX186" fmla="*/ 2068149 w 3187699"/>
              <a:gd name="connsiteY186" fmla="*/ 3116245 h 3187700"/>
              <a:gd name="connsiteX187" fmla="*/ 1992611 w 3187699"/>
              <a:gd name="connsiteY187" fmla="*/ 3137681 h 3187700"/>
              <a:gd name="connsiteX188" fmla="*/ 1914687 w 3187699"/>
              <a:gd name="connsiteY188" fmla="*/ 3155942 h 3187700"/>
              <a:gd name="connsiteX189" fmla="*/ 1836764 w 3187699"/>
              <a:gd name="connsiteY189" fmla="*/ 3169439 h 3187700"/>
              <a:gd name="connsiteX190" fmla="*/ 1756455 w 3187699"/>
              <a:gd name="connsiteY190" fmla="*/ 3179761 h 3187700"/>
              <a:gd name="connsiteX191" fmla="*/ 1675351 w 3187699"/>
              <a:gd name="connsiteY191" fmla="*/ 3185318 h 3187700"/>
              <a:gd name="connsiteX192" fmla="*/ 1593452 w 3187699"/>
              <a:gd name="connsiteY192" fmla="*/ 3187700 h 3187700"/>
              <a:gd name="connsiteX193" fmla="*/ 1511553 w 3187699"/>
              <a:gd name="connsiteY193" fmla="*/ 3185318 h 3187700"/>
              <a:gd name="connsiteX194" fmla="*/ 1431245 w 3187699"/>
              <a:gd name="connsiteY194" fmla="*/ 3179761 h 3187700"/>
              <a:gd name="connsiteX195" fmla="*/ 1350936 w 3187699"/>
              <a:gd name="connsiteY195" fmla="*/ 3169439 h 3187700"/>
              <a:gd name="connsiteX196" fmla="*/ 1272217 w 3187699"/>
              <a:gd name="connsiteY196" fmla="*/ 3155942 h 3187700"/>
              <a:gd name="connsiteX197" fmla="*/ 1195089 w 3187699"/>
              <a:gd name="connsiteY197" fmla="*/ 3137681 h 3187700"/>
              <a:gd name="connsiteX198" fmla="*/ 1119551 w 3187699"/>
              <a:gd name="connsiteY198" fmla="*/ 3116245 h 3187700"/>
              <a:gd name="connsiteX199" fmla="*/ 1045604 w 3187699"/>
              <a:gd name="connsiteY199" fmla="*/ 3090839 h 3187700"/>
              <a:gd name="connsiteX200" fmla="*/ 973246 w 3187699"/>
              <a:gd name="connsiteY200" fmla="*/ 3062256 h 3187700"/>
              <a:gd name="connsiteX201" fmla="*/ 902479 w 3187699"/>
              <a:gd name="connsiteY201" fmla="*/ 3031292 h 3187700"/>
              <a:gd name="connsiteX202" fmla="*/ 833303 w 3187699"/>
              <a:gd name="connsiteY202" fmla="*/ 2995565 h 3187700"/>
              <a:gd name="connsiteX203" fmla="*/ 767306 w 3187699"/>
              <a:gd name="connsiteY203" fmla="*/ 2956661 h 3187700"/>
              <a:gd name="connsiteX204" fmla="*/ 702105 w 3187699"/>
              <a:gd name="connsiteY204" fmla="*/ 2915376 h 3187700"/>
              <a:gd name="connsiteX205" fmla="*/ 640084 w 3187699"/>
              <a:gd name="connsiteY205" fmla="*/ 2870915 h 3187700"/>
              <a:gd name="connsiteX206" fmla="*/ 579654 w 3187699"/>
              <a:gd name="connsiteY206" fmla="*/ 2824072 h 3187700"/>
              <a:gd name="connsiteX207" fmla="*/ 522404 w 3187699"/>
              <a:gd name="connsiteY207" fmla="*/ 2773259 h 3187700"/>
              <a:gd name="connsiteX208" fmla="*/ 465950 w 3187699"/>
              <a:gd name="connsiteY208" fmla="*/ 2720859 h 3187700"/>
              <a:gd name="connsiteX209" fmla="*/ 413471 w 3187699"/>
              <a:gd name="connsiteY209" fmla="*/ 2666076 h 3187700"/>
              <a:gd name="connsiteX210" fmla="*/ 362582 w 3187699"/>
              <a:gd name="connsiteY210" fmla="*/ 2607324 h 3187700"/>
              <a:gd name="connsiteX211" fmla="*/ 315669 w 3187699"/>
              <a:gd name="connsiteY211" fmla="*/ 2547778 h 3187700"/>
              <a:gd name="connsiteX212" fmla="*/ 271141 w 3187699"/>
              <a:gd name="connsiteY212" fmla="*/ 2485056 h 3187700"/>
              <a:gd name="connsiteX213" fmla="*/ 229794 w 3187699"/>
              <a:gd name="connsiteY213" fmla="*/ 2419953 h 3187700"/>
              <a:gd name="connsiteX214" fmla="*/ 192423 w 3187699"/>
              <a:gd name="connsiteY214" fmla="*/ 2353261 h 3187700"/>
              <a:gd name="connsiteX215" fmla="*/ 156642 w 3187699"/>
              <a:gd name="connsiteY215" fmla="*/ 2284982 h 3187700"/>
              <a:gd name="connsiteX216" fmla="*/ 124836 w 3187699"/>
              <a:gd name="connsiteY216" fmla="*/ 2213526 h 3187700"/>
              <a:gd name="connsiteX217" fmla="*/ 96211 w 3187699"/>
              <a:gd name="connsiteY217" fmla="*/ 2142071 h 3187700"/>
              <a:gd name="connsiteX218" fmla="*/ 70767 w 3187699"/>
              <a:gd name="connsiteY218" fmla="*/ 2068234 h 3187700"/>
              <a:gd name="connsiteX219" fmla="*/ 49298 w 3187699"/>
              <a:gd name="connsiteY219" fmla="*/ 1992015 h 3187700"/>
              <a:gd name="connsiteX220" fmla="*/ 31805 w 3187699"/>
              <a:gd name="connsiteY220" fmla="*/ 1915002 h 3187700"/>
              <a:gd name="connsiteX221" fmla="*/ 18288 w 3187699"/>
              <a:gd name="connsiteY221" fmla="*/ 1837195 h 3187700"/>
              <a:gd name="connsiteX222" fmla="*/ 7951 w 3187699"/>
              <a:gd name="connsiteY222" fmla="*/ 1757006 h 3187700"/>
              <a:gd name="connsiteX223" fmla="*/ 795 w 3187699"/>
              <a:gd name="connsiteY223" fmla="*/ 1676024 h 3187700"/>
              <a:gd name="connsiteX224" fmla="*/ 0 w 3187699"/>
              <a:gd name="connsiteY224" fmla="*/ 1594247 h 3187700"/>
              <a:gd name="connsiteX225" fmla="*/ 795 w 3187699"/>
              <a:gd name="connsiteY225" fmla="*/ 1512470 h 3187700"/>
              <a:gd name="connsiteX226" fmla="*/ 7951 w 3187699"/>
              <a:gd name="connsiteY226" fmla="*/ 1430694 h 3187700"/>
              <a:gd name="connsiteX227" fmla="*/ 18288 w 3187699"/>
              <a:gd name="connsiteY227" fmla="*/ 1352093 h 3187700"/>
              <a:gd name="connsiteX228" fmla="*/ 31805 w 3187699"/>
              <a:gd name="connsiteY228" fmla="*/ 1272698 h 3187700"/>
              <a:gd name="connsiteX229" fmla="*/ 49298 w 3187699"/>
              <a:gd name="connsiteY229" fmla="*/ 1196479 h 3187700"/>
              <a:gd name="connsiteX230" fmla="*/ 70767 w 3187699"/>
              <a:gd name="connsiteY230" fmla="*/ 1120260 h 3187700"/>
              <a:gd name="connsiteX231" fmla="*/ 96211 w 3187699"/>
              <a:gd name="connsiteY231" fmla="*/ 1046423 h 3187700"/>
              <a:gd name="connsiteX232" fmla="*/ 124836 w 3187699"/>
              <a:gd name="connsiteY232" fmla="*/ 974174 h 3187700"/>
              <a:gd name="connsiteX233" fmla="*/ 156642 w 3187699"/>
              <a:gd name="connsiteY233" fmla="*/ 902719 h 3187700"/>
              <a:gd name="connsiteX234" fmla="*/ 192423 w 3187699"/>
              <a:gd name="connsiteY234" fmla="*/ 834439 h 3187700"/>
              <a:gd name="connsiteX235" fmla="*/ 229794 w 3187699"/>
              <a:gd name="connsiteY235" fmla="*/ 767748 h 3187700"/>
              <a:gd name="connsiteX236" fmla="*/ 271141 w 3187699"/>
              <a:gd name="connsiteY236" fmla="*/ 702644 h 3187700"/>
              <a:gd name="connsiteX237" fmla="*/ 315669 w 3187699"/>
              <a:gd name="connsiteY237" fmla="*/ 640716 h 3187700"/>
              <a:gd name="connsiteX238" fmla="*/ 362582 w 3187699"/>
              <a:gd name="connsiteY238" fmla="*/ 580376 h 3187700"/>
              <a:gd name="connsiteX239" fmla="*/ 413471 w 3187699"/>
              <a:gd name="connsiteY239" fmla="*/ 521624 h 3187700"/>
              <a:gd name="connsiteX240" fmla="*/ 465950 w 3187699"/>
              <a:gd name="connsiteY240" fmla="*/ 466841 h 3187700"/>
              <a:gd name="connsiteX241" fmla="*/ 522404 w 3187699"/>
              <a:gd name="connsiteY241" fmla="*/ 414441 h 3187700"/>
              <a:gd name="connsiteX242" fmla="*/ 579654 w 3187699"/>
              <a:gd name="connsiteY242" fmla="*/ 363628 h 3187700"/>
              <a:gd name="connsiteX243" fmla="*/ 640084 w 3187699"/>
              <a:gd name="connsiteY243" fmla="*/ 316785 h 3187700"/>
              <a:gd name="connsiteX244" fmla="*/ 702105 w 3187699"/>
              <a:gd name="connsiteY244" fmla="*/ 272324 h 3187700"/>
              <a:gd name="connsiteX245" fmla="*/ 767306 w 3187699"/>
              <a:gd name="connsiteY245" fmla="*/ 231039 h 3187700"/>
              <a:gd name="connsiteX246" fmla="*/ 833303 w 3187699"/>
              <a:gd name="connsiteY246" fmla="*/ 192135 h 3187700"/>
              <a:gd name="connsiteX247" fmla="*/ 902479 w 3187699"/>
              <a:gd name="connsiteY247" fmla="*/ 157996 h 3187700"/>
              <a:gd name="connsiteX248" fmla="*/ 973246 w 3187699"/>
              <a:gd name="connsiteY248" fmla="*/ 125444 h 3187700"/>
              <a:gd name="connsiteX249" fmla="*/ 1045604 w 3187699"/>
              <a:gd name="connsiteY249" fmla="*/ 96862 h 3187700"/>
              <a:gd name="connsiteX250" fmla="*/ 1119551 w 3187699"/>
              <a:gd name="connsiteY250" fmla="*/ 72249 h 3187700"/>
              <a:gd name="connsiteX251" fmla="*/ 1195089 w 3187699"/>
              <a:gd name="connsiteY251" fmla="*/ 50019 h 3187700"/>
              <a:gd name="connsiteX252" fmla="*/ 1272217 w 3187699"/>
              <a:gd name="connsiteY252" fmla="*/ 33346 h 3187700"/>
              <a:gd name="connsiteX253" fmla="*/ 1350936 w 3187699"/>
              <a:gd name="connsiteY253" fmla="*/ 18261 h 3187700"/>
              <a:gd name="connsiteX254" fmla="*/ 1431245 w 3187699"/>
              <a:gd name="connsiteY254" fmla="*/ 7940 h 3187700"/>
              <a:gd name="connsiteX255" fmla="*/ 1511553 w 3187699"/>
              <a:gd name="connsiteY255" fmla="*/ 2382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3187699" h="3187700">
                <a:moveTo>
                  <a:pt x="1593452" y="932095"/>
                </a:moveTo>
                <a:lnTo>
                  <a:pt x="1559262" y="932889"/>
                </a:lnTo>
                <a:lnTo>
                  <a:pt x="1525866" y="935270"/>
                </a:lnTo>
                <a:lnTo>
                  <a:pt x="1493265" y="940034"/>
                </a:lnTo>
                <a:lnTo>
                  <a:pt x="1459870" y="945592"/>
                </a:lnTo>
                <a:lnTo>
                  <a:pt x="1428064" y="951943"/>
                </a:lnTo>
                <a:lnTo>
                  <a:pt x="1397054" y="961471"/>
                </a:lnTo>
                <a:lnTo>
                  <a:pt x="1366043" y="971792"/>
                </a:lnTo>
                <a:lnTo>
                  <a:pt x="1335828" y="982907"/>
                </a:lnTo>
                <a:lnTo>
                  <a:pt x="1306408" y="997198"/>
                </a:lnTo>
                <a:lnTo>
                  <a:pt x="1277783" y="1011489"/>
                </a:lnTo>
                <a:lnTo>
                  <a:pt x="1249954" y="1028162"/>
                </a:lnTo>
                <a:lnTo>
                  <a:pt x="1222919" y="1044835"/>
                </a:lnTo>
                <a:lnTo>
                  <a:pt x="1197475" y="1063096"/>
                </a:lnTo>
                <a:lnTo>
                  <a:pt x="1172825" y="1082945"/>
                </a:lnTo>
                <a:lnTo>
                  <a:pt x="1148176" y="1103587"/>
                </a:lnTo>
                <a:lnTo>
                  <a:pt x="1125117" y="1125024"/>
                </a:lnTo>
                <a:lnTo>
                  <a:pt x="1103649" y="1148842"/>
                </a:lnTo>
                <a:lnTo>
                  <a:pt x="1082180" y="1173455"/>
                </a:lnTo>
                <a:lnTo>
                  <a:pt x="1062302" y="1197273"/>
                </a:lnTo>
                <a:lnTo>
                  <a:pt x="1044013" y="1223473"/>
                </a:lnTo>
                <a:lnTo>
                  <a:pt x="1027316" y="1251262"/>
                </a:lnTo>
                <a:lnTo>
                  <a:pt x="1010618" y="1278256"/>
                </a:lnTo>
                <a:lnTo>
                  <a:pt x="996305" y="1306838"/>
                </a:lnTo>
                <a:lnTo>
                  <a:pt x="983583" y="1336214"/>
                </a:lnTo>
                <a:lnTo>
                  <a:pt x="970861" y="1366384"/>
                </a:lnTo>
                <a:lnTo>
                  <a:pt x="960524" y="1396554"/>
                </a:lnTo>
                <a:lnTo>
                  <a:pt x="951778" y="1428312"/>
                </a:lnTo>
                <a:lnTo>
                  <a:pt x="944621" y="1460864"/>
                </a:lnTo>
                <a:lnTo>
                  <a:pt x="939056" y="1492622"/>
                </a:lnTo>
                <a:lnTo>
                  <a:pt x="934285" y="1525968"/>
                </a:lnTo>
                <a:lnTo>
                  <a:pt x="931899" y="1560107"/>
                </a:lnTo>
                <a:lnTo>
                  <a:pt x="931104" y="1594247"/>
                </a:lnTo>
                <a:lnTo>
                  <a:pt x="931899" y="1627593"/>
                </a:lnTo>
                <a:lnTo>
                  <a:pt x="934285" y="1661733"/>
                </a:lnTo>
                <a:lnTo>
                  <a:pt x="939056" y="1695078"/>
                </a:lnTo>
                <a:lnTo>
                  <a:pt x="944621" y="1727630"/>
                </a:lnTo>
                <a:lnTo>
                  <a:pt x="951778" y="1759388"/>
                </a:lnTo>
                <a:lnTo>
                  <a:pt x="960524" y="1791146"/>
                </a:lnTo>
                <a:lnTo>
                  <a:pt x="970861" y="1821316"/>
                </a:lnTo>
                <a:lnTo>
                  <a:pt x="983583" y="1852280"/>
                </a:lnTo>
                <a:lnTo>
                  <a:pt x="996305" y="1880862"/>
                </a:lnTo>
                <a:lnTo>
                  <a:pt x="1010618" y="1909444"/>
                </a:lnTo>
                <a:lnTo>
                  <a:pt x="1027316" y="1938027"/>
                </a:lnTo>
                <a:lnTo>
                  <a:pt x="1044013" y="1964227"/>
                </a:lnTo>
                <a:lnTo>
                  <a:pt x="1062302" y="1990427"/>
                </a:lnTo>
                <a:lnTo>
                  <a:pt x="1082180" y="2015833"/>
                </a:lnTo>
                <a:lnTo>
                  <a:pt x="1103649" y="2039652"/>
                </a:lnTo>
                <a:lnTo>
                  <a:pt x="1125117" y="2062676"/>
                </a:lnTo>
                <a:lnTo>
                  <a:pt x="1148176" y="2084113"/>
                </a:lnTo>
                <a:lnTo>
                  <a:pt x="1172825" y="2104755"/>
                </a:lnTo>
                <a:lnTo>
                  <a:pt x="1197475" y="2124604"/>
                </a:lnTo>
                <a:lnTo>
                  <a:pt x="1222919" y="2142865"/>
                </a:lnTo>
                <a:lnTo>
                  <a:pt x="1249954" y="2160332"/>
                </a:lnTo>
                <a:lnTo>
                  <a:pt x="1277783" y="2176211"/>
                </a:lnTo>
                <a:lnTo>
                  <a:pt x="1306408" y="2191296"/>
                </a:lnTo>
                <a:lnTo>
                  <a:pt x="1335828" y="2204793"/>
                </a:lnTo>
                <a:lnTo>
                  <a:pt x="1366043" y="2215908"/>
                </a:lnTo>
                <a:lnTo>
                  <a:pt x="1397054" y="2226229"/>
                </a:lnTo>
                <a:lnTo>
                  <a:pt x="1428064" y="2235757"/>
                </a:lnTo>
                <a:lnTo>
                  <a:pt x="1459870" y="2242108"/>
                </a:lnTo>
                <a:lnTo>
                  <a:pt x="1493265" y="2248460"/>
                </a:lnTo>
                <a:lnTo>
                  <a:pt x="1525866" y="2252430"/>
                </a:lnTo>
                <a:lnTo>
                  <a:pt x="1559262" y="2254812"/>
                </a:lnTo>
                <a:lnTo>
                  <a:pt x="1593452" y="2256399"/>
                </a:lnTo>
                <a:lnTo>
                  <a:pt x="1628438" y="2254812"/>
                </a:lnTo>
                <a:lnTo>
                  <a:pt x="1661039" y="2252430"/>
                </a:lnTo>
                <a:lnTo>
                  <a:pt x="1694435" y="2248460"/>
                </a:lnTo>
                <a:lnTo>
                  <a:pt x="1726240" y="2242108"/>
                </a:lnTo>
                <a:lnTo>
                  <a:pt x="1758841" y="2235757"/>
                </a:lnTo>
                <a:lnTo>
                  <a:pt x="1790646" y="2226229"/>
                </a:lnTo>
                <a:lnTo>
                  <a:pt x="1821657" y="2215908"/>
                </a:lnTo>
                <a:lnTo>
                  <a:pt x="1851077" y="2204793"/>
                </a:lnTo>
                <a:lnTo>
                  <a:pt x="1881292" y="2191296"/>
                </a:lnTo>
                <a:lnTo>
                  <a:pt x="1909917" y="2176211"/>
                </a:lnTo>
                <a:lnTo>
                  <a:pt x="1936951" y="2160332"/>
                </a:lnTo>
                <a:lnTo>
                  <a:pt x="1963986" y="2142865"/>
                </a:lnTo>
                <a:lnTo>
                  <a:pt x="1990225" y="2124604"/>
                </a:lnTo>
                <a:lnTo>
                  <a:pt x="2014875" y="2104755"/>
                </a:lnTo>
                <a:lnTo>
                  <a:pt x="2039524" y="2084113"/>
                </a:lnTo>
                <a:lnTo>
                  <a:pt x="2061787" y="2062676"/>
                </a:lnTo>
                <a:lnTo>
                  <a:pt x="2084051" y="2039652"/>
                </a:lnTo>
                <a:lnTo>
                  <a:pt x="2104725" y="2015833"/>
                </a:lnTo>
                <a:lnTo>
                  <a:pt x="2125399" y="1990427"/>
                </a:lnTo>
                <a:lnTo>
                  <a:pt x="2143687" y="1964227"/>
                </a:lnTo>
                <a:lnTo>
                  <a:pt x="2160384" y="1938027"/>
                </a:lnTo>
                <a:lnTo>
                  <a:pt x="2176287" y="1909444"/>
                </a:lnTo>
                <a:lnTo>
                  <a:pt x="2190599" y="1880862"/>
                </a:lnTo>
                <a:lnTo>
                  <a:pt x="2204117" y="1852280"/>
                </a:lnTo>
                <a:lnTo>
                  <a:pt x="2215249" y="1821316"/>
                </a:lnTo>
                <a:lnTo>
                  <a:pt x="2225585" y="1791146"/>
                </a:lnTo>
                <a:lnTo>
                  <a:pt x="2235127" y="1759388"/>
                </a:lnTo>
                <a:lnTo>
                  <a:pt x="2243079" y="1727630"/>
                </a:lnTo>
                <a:lnTo>
                  <a:pt x="2248645" y="1695078"/>
                </a:lnTo>
                <a:lnTo>
                  <a:pt x="2251825" y="1661733"/>
                </a:lnTo>
                <a:lnTo>
                  <a:pt x="2255801" y="1627593"/>
                </a:lnTo>
                <a:lnTo>
                  <a:pt x="2255801" y="1594247"/>
                </a:lnTo>
                <a:lnTo>
                  <a:pt x="2255801" y="1560107"/>
                </a:lnTo>
                <a:lnTo>
                  <a:pt x="2251825" y="1525968"/>
                </a:lnTo>
                <a:lnTo>
                  <a:pt x="2248645" y="1492622"/>
                </a:lnTo>
                <a:lnTo>
                  <a:pt x="2243079" y="1460864"/>
                </a:lnTo>
                <a:lnTo>
                  <a:pt x="2235127" y="1428312"/>
                </a:lnTo>
                <a:lnTo>
                  <a:pt x="2225585" y="1396554"/>
                </a:lnTo>
                <a:lnTo>
                  <a:pt x="2215249" y="1366384"/>
                </a:lnTo>
                <a:lnTo>
                  <a:pt x="2204117" y="1336214"/>
                </a:lnTo>
                <a:lnTo>
                  <a:pt x="2190599" y="1306838"/>
                </a:lnTo>
                <a:lnTo>
                  <a:pt x="2176287" y="1278256"/>
                </a:lnTo>
                <a:lnTo>
                  <a:pt x="2160384" y="1251262"/>
                </a:lnTo>
                <a:lnTo>
                  <a:pt x="2143687" y="1223473"/>
                </a:lnTo>
                <a:lnTo>
                  <a:pt x="2125399" y="1197273"/>
                </a:lnTo>
                <a:lnTo>
                  <a:pt x="2104725" y="1173455"/>
                </a:lnTo>
                <a:lnTo>
                  <a:pt x="2084051" y="1148842"/>
                </a:lnTo>
                <a:lnTo>
                  <a:pt x="2061787" y="1125024"/>
                </a:lnTo>
                <a:lnTo>
                  <a:pt x="2039524" y="1103587"/>
                </a:lnTo>
                <a:lnTo>
                  <a:pt x="2014875" y="1082945"/>
                </a:lnTo>
                <a:lnTo>
                  <a:pt x="1990225" y="1063096"/>
                </a:lnTo>
                <a:lnTo>
                  <a:pt x="1963986" y="1044835"/>
                </a:lnTo>
                <a:lnTo>
                  <a:pt x="1936951" y="1028162"/>
                </a:lnTo>
                <a:lnTo>
                  <a:pt x="1909917" y="1011489"/>
                </a:lnTo>
                <a:lnTo>
                  <a:pt x="1881292" y="997198"/>
                </a:lnTo>
                <a:lnTo>
                  <a:pt x="1851077" y="982907"/>
                </a:lnTo>
                <a:lnTo>
                  <a:pt x="1821657" y="971792"/>
                </a:lnTo>
                <a:lnTo>
                  <a:pt x="1790646" y="961471"/>
                </a:lnTo>
                <a:lnTo>
                  <a:pt x="1758841" y="951943"/>
                </a:lnTo>
                <a:lnTo>
                  <a:pt x="1726240" y="945592"/>
                </a:lnTo>
                <a:lnTo>
                  <a:pt x="1694435" y="940034"/>
                </a:lnTo>
                <a:lnTo>
                  <a:pt x="1661039" y="935270"/>
                </a:lnTo>
                <a:lnTo>
                  <a:pt x="1628438" y="932889"/>
                </a:lnTo>
                <a:close/>
                <a:moveTo>
                  <a:pt x="1593452" y="0"/>
                </a:moveTo>
                <a:lnTo>
                  <a:pt x="1675351" y="2382"/>
                </a:lnTo>
                <a:lnTo>
                  <a:pt x="1756455" y="7940"/>
                </a:lnTo>
                <a:lnTo>
                  <a:pt x="1836764" y="18261"/>
                </a:lnTo>
                <a:lnTo>
                  <a:pt x="1914687" y="33346"/>
                </a:lnTo>
                <a:lnTo>
                  <a:pt x="1992611" y="50019"/>
                </a:lnTo>
                <a:lnTo>
                  <a:pt x="2068149" y="72249"/>
                </a:lnTo>
                <a:lnTo>
                  <a:pt x="2142096" y="96862"/>
                </a:lnTo>
                <a:lnTo>
                  <a:pt x="2214453" y="125444"/>
                </a:lnTo>
                <a:lnTo>
                  <a:pt x="2284425" y="157996"/>
                </a:lnTo>
                <a:lnTo>
                  <a:pt x="2352807" y="192135"/>
                </a:lnTo>
                <a:lnTo>
                  <a:pt x="2420394" y="231039"/>
                </a:lnTo>
                <a:lnTo>
                  <a:pt x="2484800" y="272324"/>
                </a:lnTo>
                <a:lnTo>
                  <a:pt x="2547615" y="316785"/>
                </a:lnTo>
                <a:lnTo>
                  <a:pt x="2607251" y="363628"/>
                </a:lnTo>
                <a:lnTo>
                  <a:pt x="2665296" y="414441"/>
                </a:lnTo>
                <a:lnTo>
                  <a:pt x="2720160" y="466841"/>
                </a:lnTo>
                <a:lnTo>
                  <a:pt x="2773434" y="521624"/>
                </a:lnTo>
                <a:lnTo>
                  <a:pt x="2823528" y="580376"/>
                </a:lnTo>
                <a:lnTo>
                  <a:pt x="2871236" y="640716"/>
                </a:lnTo>
                <a:lnTo>
                  <a:pt x="2914968" y="702644"/>
                </a:lnTo>
                <a:lnTo>
                  <a:pt x="2957111" y="767748"/>
                </a:lnTo>
                <a:lnTo>
                  <a:pt x="2995277" y="834439"/>
                </a:lnTo>
                <a:lnTo>
                  <a:pt x="3031058" y="902719"/>
                </a:lnTo>
                <a:lnTo>
                  <a:pt x="3062863" y="974174"/>
                </a:lnTo>
                <a:lnTo>
                  <a:pt x="3091489" y="1046423"/>
                </a:lnTo>
                <a:lnTo>
                  <a:pt x="3116933" y="1120260"/>
                </a:lnTo>
                <a:lnTo>
                  <a:pt x="3137607" y="1196479"/>
                </a:lnTo>
                <a:lnTo>
                  <a:pt x="3155895" y="1272698"/>
                </a:lnTo>
                <a:lnTo>
                  <a:pt x="3169411" y="1352093"/>
                </a:lnTo>
                <a:lnTo>
                  <a:pt x="3179749" y="1430694"/>
                </a:lnTo>
                <a:lnTo>
                  <a:pt x="3185315" y="1512470"/>
                </a:lnTo>
                <a:lnTo>
                  <a:pt x="3187699" y="1594247"/>
                </a:lnTo>
                <a:lnTo>
                  <a:pt x="3185315" y="1676024"/>
                </a:lnTo>
                <a:lnTo>
                  <a:pt x="3179749" y="1757006"/>
                </a:lnTo>
                <a:lnTo>
                  <a:pt x="3169411" y="1837195"/>
                </a:lnTo>
                <a:lnTo>
                  <a:pt x="3155895" y="1915002"/>
                </a:lnTo>
                <a:lnTo>
                  <a:pt x="3137607" y="1992015"/>
                </a:lnTo>
                <a:lnTo>
                  <a:pt x="3116933" y="2068234"/>
                </a:lnTo>
                <a:lnTo>
                  <a:pt x="3091489" y="2142071"/>
                </a:lnTo>
                <a:lnTo>
                  <a:pt x="3062863" y="2213526"/>
                </a:lnTo>
                <a:lnTo>
                  <a:pt x="3031058" y="2284982"/>
                </a:lnTo>
                <a:lnTo>
                  <a:pt x="2995277" y="2353261"/>
                </a:lnTo>
                <a:lnTo>
                  <a:pt x="2957111" y="2419953"/>
                </a:lnTo>
                <a:lnTo>
                  <a:pt x="2914968" y="2485056"/>
                </a:lnTo>
                <a:lnTo>
                  <a:pt x="2871236" y="2547778"/>
                </a:lnTo>
                <a:lnTo>
                  <a:pt x="2823528" y="2607324"/>
                </a:lnTo>
                <a:lnTo>
                  <a:pt x="2773434" y="2666076"/>
                </a:lnTo>
                <a:lnTo>
                  <a:pt x="2720160" y="2720859"/>
                </a:lnTo>
                <a:lnTo>
                  <a:pt x="2665296" y="2773259"/>
                </a:lnTo>
                <a:lnTo>
                  <a:pt x="2607251" y="2824072"/>
                </a:lnTo>
                <a:lnTo>
                  <a:pt x="2547615" y="2870915"/>
                </a:lnTo>
                <a:lnTo>
                  <a:pt x="2484800" y="2915376"/>
                </a:lnTo>
                <a:lnTo>
                  <a:pt x="2420394" y="2956661"/>
                </a:lnTo>
                <a:lnTo>
                  <a:pt x="2352807" y="2995565"/>
                </a:lnTo>
                <a:lnTo>
                  <a:pt x="2284425" y="3031292"/>
                </a:lnTo>
                <a:lnTo>
                  <a:pt x="2214453" y="3062256"/>
                </a:lnTo>
                <a:lnTo>
                  <a:pt x="2142096" y="3090839"/>
                </a:lnTo>
                <a:lnTo>
                  <a:pt x="2068149" y="3116245"/>
                </a:lnTo>
                <a:lnTo>
                  <a:pt x="1992611" y="3137681"/>
                </a:lnTo>
                <a:lnTo>
                  <a:pt x="1914687" y="3155942"/>
                </a:lnTo>
                <a:lnTo>
                  <a:pt x="1836764" y="3169439"/>
                </a:lnTo>
                <a:lnTo>
                  <a:pt x="1756455" y="3179761"/>
                </a:lnTo>
                <a:lnTo>
                  <a:pt x="1675351" y="3185318"/>
                </a:lnTo>
                <a:lnTo>
                  <a:pt x="1593452" y="3187700"/>
                </a:lnTo>
                <a:lnTo>
                  <a:pt x="1511553" y="3185318"/>
                </a:lnTo>
                <a:lnTo>
                  <a:pt x="1431245" y="3179761"/>
                </a:lnTo>
                <a:lnTo>
                  <a:pt x="1350936" y="3169439"/>
                </a:lnTo>
                <a:lnTo>
                  <a:pt x="1272217" y="3155942"/>
                </a:lnTo>
                <a:lnTo>
                  <a:pt x="1195089" y="3137681"/>
                </a:lnTo>
                <a:lnTo>
                  <a:pt x="1119551" y="3116245"/>
                </a:lnTo>
                <a:lnTo>
                  <a:pt x="1045604" y="3090839"/>
                </a:lnTo>
                <a:lnTo>
                  <a:pt x="973246" y="3062256"/>
                </a:lnTo>
                <a:lnTo>
                  <a:pt x="902479" y="3031292"/>
                </a:lnTo>
                <a:lnTo>
                  <a:pt x="833303" y="2995565"/>
                </a:lnTo>
                <a:lnTo>
                  <a:pt x="767306" y="2956661"/>
                </a:lnTo>
                <a:lnTo>
                  <a:pt x="702105" y="2915376"/>
                </a:lnTo>
                <a:lnTo>
                  <a:pt x="640084" y="2870915"/>
                </a:lnTo>
                <a:lnTo>
                  <a:pt x="579654" y="2824072"/>
                </a:lnTo>
                <a:lnTo>
                  <a:pt x="522404" y="2773259"/>
                </a:lnTo>
                <a:lnTo>
                  <a:pt x="465950" y="2720859"/>
                </a:lnTo>
                <a:lnTo>
                  <a:pt x="413471" y="2666076"/>
                </a:lnTo>
                <a:lnTo>
                  <a:pt x="362582" y="2607324"/>
                </a:lnTo>
                <a:lnTo>
                  <a:pt x="315669" y="2547778"/>
                </a:lnTo>
                <a:lnTo>
                  <a:pt x="271141" y="2485056"/>
                </a:lnTo>
                <a:lnTo>
                  <a:pt x="229794" y="2419953"/>
                </a:lnTo>
                <a:lnTo>
                  <a:pt x="192423" y="2353261"/>
                </a:lnTo>
                <a:lnTo>
                  <a:pt x="156642" y="2284982"/>
                </a:lnTo>
                <a:lnTo>
                  <a:pt x="124836" y="2213526"/>
                </a:lnTo>
                <a:lnTo>
                  <a:pt x="96211" y="2142071"/>
                </a:lnTo>
                <a:lnTo>
                  <a:pt x="70767" y="2068234"/>
                </a:lnTo>
                <a:lnTo>
                  <a:pt x="49298" y="1992015"/>
                </a:lnTo>
                <a:lnTo>
                  <a:pt x="31805" y="1915002"/>
                </a:lnTo>
                <a:lnTo>
                  <a:pt x="18288" y="1837195"/>
                </a:lnTo>
                <a:lnTo>
                  <a:pt x="7951" y="1757006"/>
                </a:lnTo>
                <a:lnTo>
                  <a:pt x="795" y="1676024"/>
                </a:lnTo>
                <a:lnTo>
                  <a:pt x="0" y="1594247"/>
                </a:lnTo>
                <a:lnTo>
                  <a:pt x="795" y="1512470"/>
                </a:lnTo>
                <a:lnTo>
                  <a:pt x="7951" y="1430694"/>
                </a:lnTo>
                <a:lnTo>
                  <a:pt x="18288" y="1352093"/>
                </a:lnTo>
                <a:lnTo>
                  <a:pt x="31805" y="1272698"/>
                </a:lnTo>
                <a:lnTo>
                  <a:pt x="49298" y="1196479"/>
                </a:lnTo>
                <a:lnTo>
                  <a:pt x="70767" y="1120260"/>
                </a:lnTo>
                <a:lnTo>
                  <a:pt x="96211" y="1046423"/>
                </a:lnTo>
                <a:lnTo>
                  <a:pt x="124836" y="974174"/>
                </a:lnTo>
                <a:lnTo>
                  <a:pt x="156642" y="902719"/>
                </a:lnTo>
                <a:lnTo>
                  <a:pt x="192423" y="834439"/>
                </a:lnTo>
                <a:lnTo>
                  <a:pt x="229794" y="767748"/>
                </a:lnTo>
                <a:lnTo>
                  <a:pt x="271141" y="702644"/>
                </a:lnTo>
                <a:lnTo>
                  <a:pt x="315669" y="640716"/>
                </a:lnTo>
                <a:lnTo>
                  <a:pt x="362582" y="580376"/>
                </a:lnTo>
                <a:lnTo>
                  <a:pt x="413471" y="521624"/>
                </a:lnTo>
                <a:lnTo>
                  <a:pt x="465950" y="466841"/>
                </a:lnTo>
                <a:lnTo>
                  <a:pt x="522404" y="414441"/>
                </a:lnTo>
                <a:lnTo>
                  <a:pt x="579654" y="363628"/>
                </a:lnTo>
                <a:lnTo>
                  <a:pt x="640084" y="316785"/>
                </a:lnTo>
                <a:lnTo>
                  <a:pt x="702105" y="272324"/>
                </a:lnTo>
                <a:lnTo>
                  <a:pt x="767306" y="231039"/>
                </a:lnTo>
                <a:lnTo>
                  <a:pt x="833303" y="192135"/>
                </a:lnTo>
                <a:lnTo>
                  <a:pt x="902479" y="157996"/>
                </a:lnTo>
                <a:lnTo>
                  <a:pt x="973246" y="125444"/>
                </a:lnTo>
                <a:lnTo>
                  <a:pt x="1045604" y="96862"/>
                </a:lnTo>
                <a:lnTo>
                  <a:pt x="1119551" y="72249"/>
                </a:lnTo>
                <a:lnTo>
                  <a:pt x="1195089" y="50019"/>
                </a:lnTo>
                <a:lnTo>
                  <a:pt x="1272217" y="33346"/>
                </a:lnTo>
                <a:lnTo>
                  <a:pt x="1350936" y="18261"/>
                </a:lnTo>
                <a:lnTo>
                  <a:pt x="1431245" y="7940"/>
                </a:lnTo>
                <a:lnTo>
                  <a:pt x="1511553" y="238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xmlns="" id="{A3F425D4-7B78-224D-B73A-5D4620D56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8D91747E-6F55-F443-8434-3854E068F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18E93A4B-FA28-FB44-A400-EE45824AB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790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D4A60CAF-482B-7B4D-BC8C-E3075FD343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420475"/>
            <a:ext cx="9144000" cy="227953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DDB013AA-02FA-6545-A2B6-E65CFB292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A5F00695-575E-854E-8E14-FB38D33850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55FE4DDA-E3EC-E749-B3E7-B11F96172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045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93FB4678-C7D5-144A-9FE1-6FAEFD7EA2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866275"/>
            <a:ext cx="4424082" cy="545679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E2984443-0062-CA4F-93DE-96C202280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2FA8C10-5565-8C4C-B7C4-0B00DA194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65D4857B-F172-2D4E-9F55-7C3D0283C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511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12777649-3289-294D-8E17-D61AF35CBF2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351762" y="2039442"/>
            <a:ext cx="4748288" cy="261324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9733244A-4B64-9745-84B8-BCDA488A8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1CBEA91-DAF0-BC4E-AD93-A3FEDAA1E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65F520E0-8573-9A42-89BA-A442CAB88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338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утбук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8F1C9B23-3808-6044-803F-7F3F25B4F75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89612" y="1848101"/>
            <a:ext cx="5338482" cy="296594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DC5AB79D-55C6-8346-B137-7BDE60399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271007F1-5FAC-A243-9284-FCF2FD5E4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C584EEDB-A46D-224E-A329-8C7F68AB5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449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сай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69FCCF3D-58A0-4A4F-8BFB-CBBE73FD935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1320" y="1425394"/>
            <a:ext cx="4964056" cy="408790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A93F7F63-DE0F-2141-8D62-3B99CF25A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C2F85C9-6353-3841-8911-02926F22C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D1C9678F-4A36-1A4E-9A38-E419BCFDE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627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659B75DB-37D1-A344-9BB7-4D508A326DA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20922" y="1062318"/>
            <a:ext cx="3694480" cy="606397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DD747F00-2E4B-9B42-B12A-A423D336A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6EC7A17-3188-6749-83F5-B6802498BE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84DF5D3D-7ACD-6841-A21D-390E35E89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89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зелено-сер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52A869-110B-284D-BC50-29180EE25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192" y="728504"/>
            <a:ext cx="3194876" cy="309377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25864D9-4282-7345-AEEE-F332E7C3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895116"/>
            <a:ext cx="9144000" cy="1481328"/>
          </a:xfrm>
          <a:prstGeom prst="rect">
            <a:avLst/>
          </a:prstGeom>
          <a:noFill/>
        </p:spPr>
        <p:txBody>
          <a:bodyPr lIns="91424" tIns="45711" rIns="91424" bIns="45711"/>
          <a:lstStyle>
            <a:lvl1pPr algn="ctr">
              <a:defRPr sz="3000" b="1" cap="all" spc="100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7949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фон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BCEF6E57-1F12-1E4D-AF43-A652B96E13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53305" y="1657685"/>
            <a:ext cx="1479820" cy="292776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DEBE2F32-19D2-B148-BF0C-D32F1358E4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29298" y="1657685"/>
            <a:ext cx="1479820" cy="292776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F10C0218-88BE-B940-8D5C-05A46DAE14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05289" y="1657685"/>
            <a:ext cx="1479820" cy="292776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0D229FB7-3CA6-EC48-9BEC-33BD4BAFC4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77313" y="1657685"/>
            <a:ext cx="1479820" cy="292776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549604ED-8381-7945-9172-EDB4FA9914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1321" y="1657685"/>
            <a:ext cx="1479820" cy="292776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xmlns="" id="{5753AEBA-6EB7-C145-846F-476FFEF42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ED391399-C721-E74E-B7E5-9D9B8F892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FA97C874-217F-B949-879F-37F36A54F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043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онито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A786C378-1B7D-5E4C-8329-AEF5279DBC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1324" y="1940505"/>
            <a:ext cx="3378673" cy="187846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27901A2E-B6CF-E04E-B832-59F4FDDAAC6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029" y="1940505"/>
            <a:ext cx="3378673" cy="187846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xmlns="" id="{3785F976-051C-724F-A230-F939DE09B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252087C0-AD54-3449-831E-5E7E0CFCA4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5C6D317-335A-2046-A22A-9373C5822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036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BB575DBC-133C-984F-A3F2-60A294D611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07172" y="890132"/>
            <a:ext cx="4436828" cy="543294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7887D534-E615-2F4B-82A9-07688182A6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890127"/>
            <a:ext cx="4643562" cy="272771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86732EDC-7887-E844-8AD1-0F12C2977A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673504"/>
            <a:ext cx="2282023" cy="264956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9AE10B45-CC7B-B843-A32D-F24AE5B934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53590" y="3673504"/>
            <a:ext cx="2282023" cy="264956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xmlns="" id="{4463FD03-0CF5-E844-AEFF-FE70B193A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AE7019B8-EE91-B245-8029-7D7A7430B6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6D22C1E4-91D9-BD4B-8B66-9D5C4D5DC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560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фото = 2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708DB68C-9977-8A44-83BC-9B752B0020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" y="3252083"/>
            <a:ext cx="4575227" cy="30709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B7233A39-5710-CA46-A592-9991D56661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8778" y="3252083"/>
            <a:ext cx="4575227" cy="30709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4BA231A3-63ED-5744-814E-9443269EF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16B97360-AAFF-9B49-B60F-AE2EF0523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82635BF-EA8F-3244-92BA-B72066E7F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204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фото = 3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CC217D18-3E52-8849-8D86-285C558E8D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3566165"/>
            <a:ext cx="3044235" cy="275691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B0D69FFF-B941-DE4F-A75E-3008E82E7B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237" y="3566165"/>
            <a:ext cx="3044235" cy="275691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B3AEE57B-13FF-8A45-B8DE-657CA05D74A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9768" y="3566165"/>
            <a:ext cx="3044235" cy="275691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xmlns="" id="{016A284A-6404-A14F-B1D4-E3AB3C43B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96F8182-8C1E-9E44-A149-53FC49DA8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DB5CFC41-6800-4E47-8160-2C6AB666B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056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на фотография крупн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9F62AF00-D122-BC43-B215-7002F6F364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96754"/>
            <a:ext cx="4358640" cy="542631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xmlns="" id="{6527F3D0-9DBF-BA45-BB08-2D1C74C28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3AB21A9-4029-2A4A-852A-BCC0BB3A9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376036-2365-7E4C-A60D-04984CB9D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0017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из 1 фото справа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>
            <a:extLst>
              <a:ext uri="{FF2B5EF4-FFF2-40B4-BE49-F238E27FC236}">
                <a16:creationId xmlns:a16="http://schemas.microsoft.com/office/drawing/2014/main" xmlns="" id="{3FE80724-4C6E-CD45-A7F5-AF919BF4E1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6882" y="873254"/>
            <a:ext cx="4897120" cy="5449823"/>
          </a:xfrm>
          <a:custGeom>
            <a:avLst/>
            <a:gdLst>
              <a:gd name="connsiteX0" fmla="*/ 7516983 w 9789415"/>
              <a:gd name="connsiteY0" fmla="*/ 4349556 h 8496709"/>
              <a:gd name="connsiteX1" fmla="*/ 9789415 w 9789415"/>
              <a:gd name="connsiteY1" fmla="*/ 4349556 h 8496709"/>
              <a:gd name="connsiteX2" fmla="*/ 9789415 w 9789415"/>
              <a:gd name="connsiteY2" fmla="*/ 8455284 h 8496709"/>
              <a:gd name="connsiteX3" fmla="*/ 7303813 w 9789415"/>
              <a:gd name="connsiteY3" fmla="*/ 4349556 h 8496709"/>
              <a:gd name="connsiteX4" fmla="*/ 9597019 w 9789415"/>
              <a:gd name="connsiteY4" fmla="*/ 8496709 h 8496709"/>
              <a:gd name="connsiteX5" fmla="*/ 5010605 w 9789415"/>
              <a:gd name="connsiteY5" fmla="*/ 8496709 h 8496709"/>
              <a:gd name="connsiteX6" fmla="*/ 2504226 w 9789415"/>
              <a:gd name="connsiteY6" fmla="*/ 4349556 h 8496709"/>
              <a:gd name="connsiteX7" fmla="*/ 7094946 w 9789415"/>
              <a:gd name="connsiteY7" fmla="*/ 4349556 h 8496709"/>
              <a:gd name="connsiteX8" fmla="*/ 4800304 w 9789415"/>
              <a:gd name="connsiteY8" fmla="*/ 8496709 h 8496709"/>
              <a:gd name="connsiteX9" fmla="*/ 2291773 w 9789415"/>
              <a:gd name="connsiteY9" fmla="*/ 4349556 h 8496709"/>
              <a:gd name="connsiteX10" fmla="*/ 4586415 w 9789415"/>
              <a:gd name="connsiteY10" fmla="*/ 8496709 h 8496709"/>
              <a:gd name="connsiteX11" fmla="*/ 0 w 9789415"/>
              <a:gd name="connsiteY11" fmla="*/ 8496709 h 8496709"/>
              <a:gd name="connsiteX12" fmla="*/ 9789415 w 9789415"/>
              <a:gd name="connsiteY12" fmla="*/ 41425 h 8496709"/>
              <a:gd name="connsiteX13" fmla="*/ 9789415 w 9789415"/>
              <a:gd name="connsiteY13" fmla="*/ 4147152 h 8496709"/>
              <a:gd name="connsiteX14" fmla="*/ 7516983 w 9789415"/>
              <a:gd name="connsiteY14" fmla="*/ 4147152 h 8496709"/>
              <a:gd name="connsiteX15" fmla="*/ 5014911 w 9789415"/>
              <a:gd name="connsiteY15" fmla="*/ 0 h 8496709"/>
              <a:gd name="connsiteX16" fmla="*/ 9605631 w 9789415"/>
              <a:gd name="connsiteY16" fmla="*/ 0 h 8496709"/>
              <a:gd name="connsiteX17" fmla="*/ 7310271 w 9789415"/>
              <a:gd name="connsiteY17" fmla="*/ 4147152 h 8496709"/>
              <a:gd name="connsiteX18" fmla="*/ 4799586 w 9789415"/>
              <a:gd name="connsiteY18" fmla="*/ 0 h 8496709"/>
              <a:gd name="connsiteX19" fmla="*/ 7094946 w 9789415"/>
              <a:gd name="connsiteY19" fmla="*/ 4147152 h 8496709"/>
              <a:gd name="connsiteX20" fmla="*/ 2504226 w 9789415"/>
              <a:gd name="connsiteY20" fmla="*/ 4147152 h 8496709"/>
              <a:gd name="connsiteX21" fmla="*/ 6461 w 9789415"/>
              <a:gd name="connsiteY21" fmla="*/ 0 h 8496709"/>
              <a:gd name="connsiteX22" fmla="*/ 4592876 w 9789415"/>
              <a:gd name="connsiteY22" fmla="*/ 0 h 8496709"/>
              <a:gd name="connsiteX23" fmla="*/ 2301103 w 9789415"/>
              <a:gd name="connsiteY23" fmla="*/ 4147152 h 849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789415" h="8496709">
                <a:moveTo>
                  <a:pt x="7516983" y="4349556"/>
                </a:moveTo>
                <a:lnTo>
                  <a:pt x="9789415" y="4349556"/>
                </a:lnTo>
                <a:lnTo>
                  <a:pt x="9789415" y="8455284"/>
                </a:lnTo>
                <a:close/>
                <a:moveTo>
                  <a:pt x="7303813" y="4349556"/>
                </a:moveTo>
                <a:lnTo>
                  <a:pt x="9597019" y="8496709"/>
                </a:lnTo>
                <a:lnTo>
                  <a:pt x="5010605" y="8496709"/>
                </a:lnTo>
                <a:close/>
                <a:moveTo>
                  <a:pt x="2504226" y="4349556"/>
                </a:moveTo>
                <a:lnTo>
                  <a:pt x="7094946" y="4349556"/>
                </a:lnTo>
                <a:lnTo>
                  <a:pt x="4800304" y="8496709"/>
                </a:lnTo>
                <a:close/>
                <a:moveTo>
                  <a:pt x="2291773" y="4349556"/>
                </a:moveTo>
                <a:lnTo>
                  <a:pt x="4586415" y="8496709"/>
                </a:lnTo>
                <a:lnTo>
                  <a:pt x="0" y="8496709"/>
                </a:lnTo>
                <a:close/>
                <a:moveTo>
                  <a:pt x="9789415" y="41425"/>
                </a:moveTo>
                <a:lnTo>
                  <a:pt x="9789415" y="4147152"/>
                </a:lnTo>
                <a:lnTo>
                  <a:pt x="7516983" y="4147152"/>
                </a:lnTo>
                <a:close/>
                <a:moveTo>
                  <a:pt x="5014911" y="0"/>
                </a:moveTo>
                <a:lnTo>
                  <a:pt x="9605631" y="0"/>
                </a:lnTo>
                <a:lnTo>
                  <a:pt x="7310271" y="4147152"/>
                </a:lnTo>
                <a:close/>
                <a:moveTo>
                  <a:pt x="4799586" y="0"/>
                </a:moveTo>
                <a:lnTo>
                  <a:pt x="7094946" y="4147152"/>
                </a:lnTo>
                <a:lnTo>
                  <a:pt x="2504226" y="4147152"/>
                </a:lnTo>
                <a:close/>
                <a:moveTo>
                  <a:pt x="6461" y="0"/>
                </a:moveTo>
                <a:lnTo>
                  <a:pt x="4592876" y="0"/>
                </a:lnTo>
                <a:lnTo>
                  <a:pt x="2301103" y="414715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F810A4E3-F8D1-B642-B9FF-9E94201E5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6EFA14D-D990-1F41-8FEE-A874ADF55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B6290778-F022-3B4F-AE63-0921F027C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1673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из 1 фото спра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>
            <a:extLst>
              <a:ext uri="{FF2B5EF4-FFF2-40B4-BE49-F238E27FC236}">
                <a16:creationId xmlns:a16="http://schemas.microsoft.com/office/drawing/2014/main" xmlns="" id="{22EACF37-153B-7144-ADCA-3E49279AC479}"/>
              </a:ext>
            </a:extLst>
          </p:cNvPr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3911602" y="866274"/>
            <a:ext cx="5232400" cy="5456798"/>
          </a:xfrm>
          <a:custGeom>
            <a:avLst/>
            <a:gdLst>
              <a:gd name="T0" fmla="*/ 1964 w 4901"/>
              <a:gd name="T1" fmla="*/ 0 h 4552"/>
              <a:gd name="T2" fmla="*/ 3031 w 4901"/>
              <a:gd name="T3" fmla="*/ 0 h 4552"/>
              <a:gd name="T4" fmla="*/ 3330 w 4901"/>
              <a:gd name="T5" fmla="*/ 1065 h 4552"/>
              <a:gd name="T6" fmla="*/ 2349 w 4901"/>
              <a:gd name="T7" fmla="*/ 4552 h 4552"/>
              <a:gd name="T8" fmla="*/ 665 w 4901"/>
              <a:gd name="T9" fmla="*/ 4552 h 4552"/>
              <a:gd name="T10" fmla="*/ 0 w 4901"/>
              <a:gd name="T11" fmla="*/ 4552 h 4552"/>
              <a:gd name="T12" fmla="*/ 1300 w 4901"/>
              <a:gd name="T13" fmla="*/ 0 h 4552"/>
              <a:gd name="T14" fmla="*/ 1964 w 4901"/>
              <a:gd name="T15" fmla="*/ 0 h 4552"/>
              <a:gd name="T16" fmla="*/ 3402 w 4901"/>
              <a:gd name="T17" fmla="*/ 1318 h 4552"/>
              <a:gd name="T18" fmla="*/ 4312 w 4901"/>
              <a:gd name="T19" fmla="*/ 4552 h 4552"/>
              <a:gd name="T20" fmla="*/ 4237 w 4901"/>
              <a:gd name="T21" fmla="*/ 4552 h 4552"/>
              <a:gd name="T22" fmla="*/ 3079 w 4901"/>
              <a:gd name="T23" fmla="*/ 4552 h 4552"/>
              <a:gd name="T24" fmla="*/ 2599 w 4901"/>
              <a:gd name="T25" fmla="*/ 4552 h 4552"/>
              <a:gd name="T26" fmla="*/ 2491 w 4901"/>
              <a:gd name="T27" fmla="*/ 4552 h 4552"/>
              <a:gd name="T28" fmla="*/ 3402 w 4901"/>
              <a:gd name="T29" fmla="*/ 1318 h 4552"/>
              <a:gd name="T30" fmla="*/ 3173 w 4901"/>
              <a:gd name="T31" fmla="*/ 0 h 4552"/>
              <a:gd name="T32" fmla="*/ 3631 w 4901"/>
              <a:gd name="T33" fmla="*/ 0 h 4552"/>
              <a:gd name="T34" fmla="*/ 3402 w 4901"/>
              <a:gd name="T35" fmla="*/ 813 h 4552"/>
              <a:gd name="T36" fmla="*/ 3173 w 4901"/>
              <a:gd name="T37" fmla="*/ 0 h 4552"/>
              <a:gd name="T38" fmla="*/ 3773 w 4901"/>
              <a:gd name="T39" fmla="*/ 0 h 4552"/>
              <a:gd name="T40" fmla="*/ 4000 w 4901"/>
              <a:gd name="T41" fmla="*/ 0 h 4552"/>
              <a:gd name="T42" fmla="*/ 4237 w 4901"/>
              <a:gd name="T43" fmla="*/ 0 h 4552"/>
              <a:gd name="T44" fmla="*/ 4664 w 4901"/>
              <a:gd name="T45" fmla="*/ 0 h 4552"/>
              <a:gd name="T46" fmla="*/ 4901 w 4901"/>
              <a:gd name="T47" fmla="*/ 0 h 4552"/>
              <a:gd name="T48" fmla="*/ 4901 w 4901"/>
              <a:gd name="T49" fmla="*/ 4552 h 4552"/>
              <a:gd name="T50" fmla="*/ 4454 w 4901"/>
              <a:gd name="T51" fmla="*/ 4552 h 4552"/>
              <a:gd name="T52" fmla="*/ 3473 w 4901"/>
              <a:gd name="T53" fmla="*/ 1065 h 4552"/>
              <a:gd name="T54" fmla="*/ 3773 w 4901"/>
              <a:gd name="T55" fmla="*/ 0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01" h="4552">
                <a:moveTo>
                  <a:pt x="1964" y="0"/>
                </a:moveTo>
                <a:lnTo>
                  <a:pt x="3031" y="0"/>
                </a:lnTo>
                <a:lnTo>
                  <a:pt x="3330" y="1065"/>
                </a:lnTo>
                <a:lnTo>
                  <a:pt x="2349" y="4552"/>
                </a:lnTo>
                <a:lnTo>
                  <a:pt x="665" y="4552"/>
                </a:lnTo>
                <a:lnTo>
                  <a:pt x="0" y="4552"/>
                </a:lnTo>
                <a:lnTo>
                  <a:pt x="1300" y="0"/>
                </a:lnTo>
                <a:lnTo>
                  <a:pt x="1964" y="0"/>
                </a:lnTo>
                <a:close/>
                <a:moveTo>
                  <a:pt x="3402" y="1318"/>
                </a:moveTo>
                <a:lnTo>
                  <a:pt x="4312" y="4552"/>
                </a:lnTo>
                <a:lnTo>
                  <a:pt x="4237" y="4552"/>
                </a:lnTo>
                <a:lnTo>
                  <a:pt x="3079" y="4552"/>
                </a:lnTo>
                <a:lnTo>
                  <a:pt x="2599" y="4552"/>
                </a:lnTo>
                <a:lnTo>
                  <a:pt x="2491" y="4552"/>
                </a:lnTo>
                <a:lnTo>
                  <a:pt x="3402" y="1318"/>
                </a:lnTo>
                <a:close/>
                <a:moveTo>
                  <a:pt x="3173" y="0"/>
                </a:moveTo>
                <a:lnTo>
                  <a:pt x="3631" y="0"/>
                </a:lnTo>
                <a:lnTo>
                  <a:pt x="3402" y="813"/>
                </a:lnTo>
                <a:lnTo>
                  <a:pt x="3173" y="0"/>
                </a:lnTo>
                <a:close/>
                <a:moveTo>
                  <a:pt x="3773" y="0"/>
                </a:moveTo>
                <a:lnTo>
                  <a:pt x="4000" y="0"/>
                </a:lnTo>
                <a:lnTo>
                  <a:pt x="4237" y="0"/>
                </a:lnTo>
                <a:lnTo>
                  <a:pt x="4664" y="0"/>
                </a:lnTo>
                <a:lnTo>
                  <a:pt x="4901" y="0"/>
                </a:lnTo>
                <a:lnTo>
                  <a:pt x="4901" y="4552"/>
                </a:lnTo>
                <a:lnTo>
                  <a:pt x="4454" y="4552"/>
                </a:lnTo>
                <a:lnTo>
                  <a:pt x="3473" y="1065"/>
                </a:lnTo>
                <a:lnTo>
                  <a:pt x="3773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18BD1DA2-7742-7C46-87C0-B19BC1F4F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2DE475B-853B-244B-A39E-0BD3D6D85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5D5335-F8F6-FC44-8FF5-29ECEAD49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762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из 2 фото спра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132088B4-3CAB-7F4B-A5A9-80B1F115E0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3616960" y="886594"/>
            <a:ext cx="5527040" cy="5436478"/>
          </a:xfrm>
          <a:custGeom>
            <a:avLst/>
            <a:gdLst>
              <a:gd name="connsiteX0" fmla="*/ 10043317 w 11705845"/>
              <a:gd name="connsiteY0" fmla="*/ 0 h 10288588"/>
              <a:gd name="connsiteX1" fmla="*/ 11705845 w 11705845"/>
              <a:gd name="connsiteY1" fmla="*/ 0 h 10288588"/>
              <a:gd name="connsiteX2" fmla="*/ 11705845 w 11705845"/>
              <a:gd name="connsiteY2" fmla="*/ 3129719 h 10288588"/>
              <a:gd name="connsiteX3" fmla="*/ 9384096 w 11705845"/>
              <a:gd name="connsiteY3" fmla="*/ 673013 h 10288588"/>
              <a:gd name="connsiteX4" fmla="*/ 0 w 11705845"/>
              <a:gd name="connsiteY4" fmla="*/ 0 h 10288588"/>
              <a:gd name="connsiteX5" fmla="*/ 1515023 w 11705845"/>
              <a:gd name="connsiteY5" fmla="*/ 0 h 10288588"/>
              <a:gd name="connsiteX6" fmla="*/ 6896747 w 11705845"/>
              <a:gd name="connsiteY6" fmla="*/ 0 h 10288588"/>
              <a:gd name="connsiteX7" fmla="*/ 8407248 w 11705845"/>
              <a:gd name="connsiteY7" fmla="*/ 0 h 10288588"/>
              <a:gd name="connsiteX8" fmla="*/ 11705845 w 11705845"/>
              <a:gd name="connsiteY8" fmla="*/ 3487858 h 10288588"/>
              <a:gd name="connsiteX9" fmla="*/ 11705845 w 11705845"/>
              <a:gd name="connsiteY9" fmla="*/ 10288588 h 10288588"/>
              <a:gd name="connsiteX10" fmla="*/ 11245089 w 11705845"/>
              <a:gd name="connsiteY10" fmla="*/ 10288588 h 10288588"/>
              <a:gd name="connsiteX11" fmla="*/ 9732328 w 11705845"/>
              <a:gd name="connsiteY11" fmla="*/ 10288588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5845" h="10288588">
                <a:moveTo>
                  <a:pt x="10043317" y="0"/>
                </a:moveTo>
                <a:lnTo>
                  <a:pt x="11705845" y="0"/>
                </a:lnTo>
                <a:lnTo>
                  <a:pt x="11705845" y="3129719"/>
                </a:lnTo>
                <a:lnTo>
                  <a:pt x="9384096" y="673013"/>
                </a:lnTo>
                <a:close/>
                <a:moveTo>
                  <a:pt x="0" y="0"/>
                </a:moveTo>
                <a:lnTo>
                  <a:pt x="1515023" y="0"/>
                </a:lnTo>
                <a:lnTo>
                  <a:pt x="6896747" y="0"/>
                </a:lnTo>
                <a:lnTo>
                  <a:pt x="8407248" y="0"/>
                </a:lnTo>
                <a:lnTo>
                  <a:pt x="11705845" y="3487858"/>
                </a:lnTo>
                <a:lnTo>
                  <a:pt x="11705845" y="10288588"/>
                </a:lnTo>
                <a:lnTo>
                  <a:pt x="11245089" y="10288588"/>
                </a:lnTo>
                <a:lnTo>
                  <a:pt x="9732328" y="10288588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7F9A2B93-382F-DC44-AD62-79C6EB3B92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4308715" y="4191245"/>
            <a:ext cx="3726385" cy="2141991"/>
          </a:xfrm>
          <a:custGeom>
            <a:avLst/>
            <a:gdLst>
              <a:gd name="T0" fmla="*/ 4153 w 4153"/>
              <a:gd name="T1" fmla="*/ 2152 h 2152"/>
              <a:gd name="T2" fmla="*/ 0 w 4153"/>
              <a:gd name="T3" fmla="*/ 2152 h 2152"/>
              <a:gd name="T4" fmla="*/ 2119 w 4153"/>
              <a:gd name="T5" fmla="*/ 0 h 2152"/>
              <a:gd name="T6" fmla="*/ 4153 w 4153"/>
              <a:gd name="T7" fmla="*/ 2152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53" h="2152">
                <a:moveTo>
                  <a:pt x="4153" y="2152"/>
                </a:moveTo>
                <a:lnTo>
                  <a:pt x="0" y="2152"/>
                </a:lnTo>
                <a:lnTo>
                  <a:pt x="2119" y="0"/>
                </a:lnTo>
                <a:lnTo>
                  <a:pt x="4153" y="215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xmlns="" id="{AAE65458-EA58-2144-84F2-9310F7119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FE8CA26-FBCE-5D4A-9E0B-A66279BB9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4B867DA-7EAA-D540-B75C-3F89337C0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6231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в фигуре справ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>
            <a:extLst>
              <a:ext uri="{FF2B5EF4-FFF2-40B4-BE49-F238E27FC236}">
                <a16:creationId xmlns:a16="http://schemas.microsoft.com/office/drawing/2014/main" xmlns="" id="{AAE65458-EA58-2144-84F2-9310F7119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8DB085A1-E85E-3848-A90E-EACAE6474E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3263900" y="891674"/>
            <a:ext cx="5880100" cy="5140826"/>
          </a:xfrm>
          <a:custGeom>
            <a:avLst/>
            <a:gdLst>
              <a:gd name="T0" fmla="*/ 0 w 5751"/>
              <a:gd name="T1" fmla="*/ 0 h 4215"/>
              <a:gd name="T2" fmla="*/ 5751 w 5751"/>
              <a:gd name="T3" fmla="*/ 0 h 4215"/>
              <a:gd name="T4" fmla="*/ 5751 w 5751"/>
              <a:gd name="T5" fmla="*/ 3375 h 4215"/>
              <a:gd name="T6" fmla="*/ 1669 w 5751"/>
              <a:gd name="T7" fmla="*/ 4215 h 4215"/>
              <a:gd name="T8" fmla="*/ 0 w 5751"/>
              <a:gd name="T9" fmla="*/ 0 h 4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1" h="4215">
                <a:moveTo>
                  <a:pt x="0" y="0"/>
                </a:moveTo>
                <a:lnTo>
                  <a:pt x="5751" y="0"/>
                </a:lnTo>
                <a:lnTo>
                  <a:pt x="5751" y="3375"/>
                </a:lnTo>
                <a:lnTo>
                  <a:pt x="1669" y="4215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A99F39E-990E-144F-AF3B-C725318E23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B209D1-7B13-254D-8E99-7BA24D559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03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нгл. обложка серо-зеле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25864D9-4282-7345-AEEE-F332E7C3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895116"/>
            <a:ext cx="9144000" cy="1481328"/>
          </a:xfrm>
          <a:prstGeom prst="rect">
            <a:avLst/>
          </a:prstGeom>
          <a:noFill/>
        </p:spPr>
        <p:txBody>
          <a:bodyPr lIns="91424" tIns="45711" rIns="91424" bIns="45711"/>
          <a:lstStyle>
            <a:lvl1pPr algn="ctr">
              <a:defRPr sz="3000" b="1" cap="all" spc="10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47DE24-58B6-F047-A448-D48BFC32A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2325" y="728504"/>
            <a:ext cx="2864605" cy="30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06581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из 1 фото слева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C0120387-C02E-0444-BDEF-590376A5A7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2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xmlns="" id="{95E5714D-E423-DB4C-9CDA-2569ED49EA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1" y="886594"/>
            <a:ext cx="5882640" cy="5436478"/>
          </a:xfrm>
          <a:custGeom>
            <a:avLst/>
            <a:gdLst>
              <a:gd name="connsiteX0" fmla="*/ 2240871 w 9938870"/>
              <a:gd name="connsiteY0" fmla="*/ 8456992 h 10288587"/>
              <a:gd name="connsiteX1" fmla="*/ 2755778 w 9938870"/>
              <a:gd name="connsiteY1" fmla="*/ 10288587 h 10288587"/>
              <a:gd name="connsiteX2" fmla="*/ 1728004 w 9938870"/>
              <a:gd name="connsiteY2" fmla="*/ 10288587 h 10288587"/>
              <a:gd name="connsiteX3" fmla="*/ 0 w 9938870"/>
              <a:gd name="connsiteY3" fmla="*/ 497470 h 10288587"/>
              <a:gd name="connsiteX4" fmla="*/ 2078128 w 9938870"/>
              <a:gd name="connsiteY4" fmla="*/ 7879621 h 10288587"/>
              <a:gd name="connsiteX5" fmla="*/ 1400121 w 9938870"/>
              <a:gd name="connsiteY5" fmla="*/ 10288587 h 10288587"/>
              <a:gd name="connsiteX6" fmla="*/ 887256 w 9938870"/>
              <a:gd name="connsiteY6" fmla="*/ 10288587 h 10288587"/>
              <a:gd name="connsiteX7" fmla="*/ 350800 w 9938870"/>
              <a:gd name="connsiteY7" fmla="*/ 10288587 h 10288587"/>
              <a:gd name="connsiteX8" fmla="*/ 0 w 9938870"/>
              <a:gd name="connsiteY8" fmla="*/ 10288587 h 10288587"/>
              <a:gd name="connsiteX9" fmla="*/ 4625711 w 9938870"/>
              <a:gd name="connsiteY9" fmla="*/ 0 h 10288587"/>
              <a:gd name="connsiteX10" fmla="*/ 8434894 w 9938870"/>
              <a:gd name="connsiteY10" fmla="*/ 0 h 10288587"/>
              <a:gd name="connsiteX11" fmla="*/ 9938870 w 9938870"/>
              <a:gd name="connsiteY11" fmla="*/ 0 h 10288587"/>
              <a:gd name="connsiteX12" fmla="*/ 6998628 w 9938870"/>
              <a:gd name="connsiteY12" fmla="*/ 10288587 h 10288587"/>
              <a:gd name="connsiteX13" fmla="*/ 5495678 w 9938870"/>
              <a:gd name="connsiteY13" fmla="*/ 10288587 h 10288587"/>
              <a:gd name="connsiteX14" fmla="*/ 3082752 w 9938870"/>
              <a:gd name="connsiteY14" fmla="*/ 10288587 h 10288587"/>
              <a:gd name="connsiteX15" fmla="*/ 2405654 w 9938870"/>
              <a:gd name="connsiteY15" fmla="*/ 7880861 h 10288587"/>
              <a:gd name="connsiteX16" fmla="*/ 180706 w 9938870"/>
              <a:gd name="connsiteY16" fmla="*/ 0 h 10288587"/>
              <a:gd name="connsiteX17" fmla="*/ 352172 w 9938870"/>
              <a:gd name="connsiteY17" fmla="*/ 0 h 10288587"/>
              <a:gd name="connsiteX18" fmla="*/ 2973449 w 9938870"/>
              <a:gd name="connsiteY18" fmla="*/ 0 h 10288587"/>
              <a:gd name="connsiteX19" fmla="*/ 4059744 w 9938870"/>
              <a:gd name="connsiteY19" fmla="*/ 0 h 10288587"/>
              <a:gd name="connsiteX20" fmla="*/ 4303082 w 9938870"/>
              <a:gd name="connsiteY20" fmla="*/ 0 h 10288587"/>
              <a:gd name="connsiteX21" fmla="*/ 2241380 w 9938870"/>
              <a:gd name="connsiteY21" fmla="*/ 7315076 h 1028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938870" h="10288587">
                <a:moveTo>
                  <a:pt x="2240871" y="8456992"/>
                </a:moveTo>
                <a:lnTo>
                  <a:pt x="2755778" y="10288587"/>
                </a:lnTo>
                <a:lnTo>
                  <a:pt x="1728004" y="10288587"/>
                </a:lnTo>
                <a:close/>
                <a:moveTo>
                  <a:pt x="0" y="497470"/>
                </a:moveTo>
                <a:lnTo>
                  <a:pt x="2078128" y="7879621"/>
                </a:lnTo>
                <a:lnTo>
                  <a:pt x="1400121" y="10288587"/>
                </a:lnTo>
                <a:lnTo>
                  <a:pt x="887256" y="10288587"/>
                </a:lnTo>
                <a:lnTo>
                  <a:pt x="350800" y="10288587"/>
                </a:lnTo>
                <a:lnTo>
                  <a:pt x="0" y="10288587"/>
                </a:lnTo>
                <a:close/>
                <a:moveTo>
                  <a:pt x="4625711" y="0"/>
                </a:moveTo>
                <a:lnTo>
                  <a:pt x="8434894" y="0"/>
                </a:lnTo>
                <a:lnTo>
                  <a:pt x="9938870" y="0"/>
                </a:lnTo>
                <a:lnTo>
                  <a:pt x="6998628" y="10288587"/>
                </a:lnTo>
                <a:lnTo>
                  <a:pt x="5495678" y="10288587"/>
                </a:lnTo>
                <a:lnTo>
                  <a:pt x="3082752" y="10288587"/>
                </a:lnTo>
                <a:lnTo>
                  <a:pt x="2405654" y="7880861"/>
                </a:lnTo>
                <a:close/>
                <a:moveTo>
                  <a:pt x="180706" y="0"/>
                </a:moveTo>
                <a:lnTo>
                  <a:pt x="352172" y="0"/>
                </a:lnTo>
                <a:lnTo>
                  <a:pt x="2973449" y="0"/>
                </a:lnTo>
                <a:lnTo>
                  <a:pt x="4059744" y="0"/>
                </a:lnTo>
                <a:lnTo>
                  <a:pt x="4303082" y="0"/>
                </a:lnTo>
                <a:lnTo>
                  <a:pt x="2241380" y="7315076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xmlns="" id="{D26F0D98-4FA5-FF44-AD4D-33F307FC5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04E6C6-C179-9B45-B4E5-543C03DF9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438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7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1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6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0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4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239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578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3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30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7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1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6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0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47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448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3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511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4349" indent="0">
              <a:buNone/>
              <a:defRPr sz="2300" b="1"/>
            </a:lvl2pPr>
            <a:lvl3pPr marL="1048700" indent="0">
              <a:buNone/>
              <a:defRPr sz="2100" b="1"/>
            </a:lvl3pPr>
            <a:lvl4pPr marL="1573049" indent="0">
              <a:buNone/>
              <a:defRPr sz="1800" b="1"/>
            </a:lvl4pPr>
            <a:lvl5pPr marL="2097397" indent="0">
              <a:buNone/>
              <a:defRPr sz="1800" b="1"/>
            </a:lvl5pPr>
            <a:lvl6pPr marL="2621746" indent="0">
              <a:buNone/>
              <a:defRPr sz="1800" b="1"/>
            </a:lvl6pPr>
            <a:lvl7pPr marL="3146096" indent="0">
              <a:buNone/>
              <a:defRPr sz="1800" b="1"/>
            </a:lvl7pPr>
            <a:lvl8pPr marL="3670446" indent="0">
              <a:buNone/>
              <a:defRPr sz="1800" b="1"/>
            </a:lvl8pPr>
            <a:lvl9pPr marL="41947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5"/>
            <a:ext cx="4041776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4349" indent="0">
              <a:buNone/>
              <a:defRPr sz="2300" b="1"/>
            </a:lvl2pPr>
            <a:lvl3pPr marL="1048700" indent="0">
              <a:buNone/>
              <a:defRPr sz="2100" b="1"/>
            </a:lvl3pPr>
            <a:lvl4pPr marL="1573049" indent="0">
              <a:buNone/>
              <a:defRPr sz="1800" b="1"/>
            </a:lvl4pPr>
            <a:lvl5pPr marL="2097397" indent="0">
              <a:buNone/>
              <a:defRPr sz="1800" b="1"/>
            </a:lvl5pPr>
            <a:lvl6pPr marL="2621746" indent="0">
              <a:buNone/>
              <a:defRPr sz="1800" b="1"/>
            </a:lvl6pPr>
            <a:lvl7pPr marL="3146096" indent="0">
              <a:buNone/>
              <a:defRPr sz="1800" b="1"/>
            </a:lvl7pPr>
            <a:lvl8pPr marL="3670446" indent="0">
              <a:buNone/>
              <a:defRPr sz="1800" b="1"/>
            </a:lvl8pPr>
            <a:lvl9pPr marL="41947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6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0087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6996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730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0"/>
            <a:ext cx="5111750" cy="585311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24349" indent="0">
              <a:buNone/>
              <a:defRPr sz="1400"/>
            </a:lvl2pPr>
            <a:lvl3pPr marL="1048700" indent="0">
              <a:buNone/>
              <a:defRPr sz="1200"/>
            </a:lvl3pPr>
            <a:lvl4pPr marL="1573049" indent="0">
              <a:buNone/>
              <a:defRPr sz="1000"/>
            </a:lvl4pPr>
            <a:lvl5pPr marL="2097397" indent="0">
              <a:buNone/>
              <a:defRPr sz="1000"/>
            </a:lvl5pPr>
            <a:lvl6pPr marL="2621746" indent="0">
              <a:buNone/>
              <a:defRPr sz="1000"/>
            </a:lvl6pPr>
            <a:lvl7pPr marL="3146096" indent="0">
              <a:buNone/>
              <a:defRPr sz="1000"/>
            </a:lvl7pPr>
            <a:lvl8pPr marL="3670446" indent="0">
              <a:buNone/>
              <a:defRPr sz="1000"/>
            </a:lvl8pPr>
            <a:lvl9pPr marL="41947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0090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700"/>
            </a:lvl1pPr>
            <a:lvl2pPr marL="524349" indent="0">
              <a:buNone/>
              <a:defRPr sz="3200"/>
            </a:lvl2pPr>
            <a:lvl3pPr marL="1048700" indent="0">
              <a:buNone/>
              <a:defRPr sz="2700"/>
            </a:lvl3pPr>
            <a:lvl4pPr marL="1573049" indent="0">
              <a:buNone/>
              <a:defRPr sz="2300"/>
            </a:lvl4pPr>
            <a:lvl5pPr marL="2097397" indent="0">
              <a:buNone/>
              <a:defRPr sz="2300"/>
            </a:lvl5pPr>
            <a:lvl6pPr marL="2621746" indent="0">
              <a:buNone/>
              <a:defRPr sz="2300"/>
            </a:lvl6pPr>
            <a:lvl7pPr marL="3146096" indent="0">
              <a:buNone/>
              <a:defRPr sz="2300"/>
            </a:lvl7pPr>
            <a:lvl8pPr marL="3670446" indent="0">
              <a:buNone/>
              <a:defRPr sz="2300"/>
            </a:lvl8pPr>
            <a:lvl9pPr marL="419479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24349" indent="0">
              <a:buNone/>
              <a:defRPr sz="1400"/>
            </a:lvl2pPr>
            <a:lvl3pPr marL="1048700" indent="0">
              <a:buNone/>
              <a:defRPr sz="1200"/>
            </a:lvl3pPr>
            <a:lvl4pPr marL="1573049" indent="0">
              <a:buNone/>
              <a:defRPr sz="1000"/>
            </a:lvl4pPr>
            <a:lvl5pPr marL="2097397" indent="0">
              <a:buNone/>
              <a:defRPr sz="1000"/>
            </a:lvl5pPr>
            <a:lvl6pPr marL="2621746" indent="0">
              <a:buNone/>
              <a:defRPr sz="1000"/>
            </a:lvl6pPr>
            <a:lvl7pPr marL="3146096" indent="0">
              <a:buNone/>
              <a:defRPr sz="1000"/>
            </a:lvl7pPr>
            <a:lvl8pPr marL="3670446" indent="0">
              <a:buNone/>
              <a:defRPr sz="1000"/>
            </a:lvl8pPr>
            <a:lvl9pPr marL="41947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49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нгл. обл. серо-зел. с цветным герб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25864D9-4282-7345-AEEE-F332E7C3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895116"/>
            <a:ext cx="9144000" cy="1481328"/>
          </a:xfrm>
          <a:prstGeom prst="rect">
            <a:avLst/>
          </a:prstGeom>
          <a:noFill/>
        </p:spPr>
        <p:txBody>
          <a:bodyPr lIns="91424" tIns="45711" rIns="91424" bIns="45711"/>
          <a:lstStyle>
            <a:lvl1pPr algn="ctr">
              <a:defRPr sz="3000" b="1" cap="all" spc="10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21AFBD-26A1-6E4E-B7B5-212C15283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9701" y="728502"/>
            <a:ext cx="2864605" cy="30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31331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9755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7844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B2C6-8439-4E49-B647-120675304E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5022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A186-085D-4926-AA35-71FD3D539C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5783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2471-6978-4D13-80BB-29379A79A3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7615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FE5A-5272-4234-9355-BB31DF381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0544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2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3" indent="0">
              <a:buNone/>
              <a:defRPr sz="1600" b="1"/>
            </a:lvl4pPr>
            <a:lvl5pPr marL="1828485" indent="0">
              <a:buNone/>
              <a:defRPr sz="1600" b="1"/>
            </a:lvl5pPr>
            <a:lvl6pPr marL="2285607" indent="0">
              <a:buNone/>
              <a:defRPr sz="1600" b="1"/>
            </a:lvl6pPr>
            <a:lvl7pPr marL="2742728" indent="0">
              <a:buNone/>
              <a:defRPr sz="1600" b="1"/>
            </a:lvl7pPr>
            <a:lvl8pPr marL="3199848" indent="0">
              <a:buNone/>
              <a:defRPr sz="1600" b="1"/>
            </a:lvl8pPr>
            <a:lvl9pPr marL="365697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2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3" indent="0">
              <a:buNone/>
              <a:defRPr sz="1600" b="1"/>
            </a:lvl4pPr>
            <a:lvl5pPr marL="1828485" indent="0">
              <a:buNone/>
              <a:defRPr sz="1600" b="1"/>
            </a:lvl5pPr>
            <a:lvl6pPr marL="2285607" indent="0">
              <a:buNone/>
              <a:defRPr sz="1600" b="1"/>
            </a:lvl6pPr>
            <a:lvl7pPr marL="2742728" indent="0">
              <a:buNone/>
              <a:defRPr sz="1600" b="1"/>
            </a:lvl7pPr>
            <a:lvl8pPr marL="3199848" indent="0">
              <a:buNone/>
              <a:defRPr sz="1600" b="1"/>
            </a:lvl8pPr>
            <a:lvl9pPr marL="365697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2E9A-458D-4C52-95CC-649F315091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9453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840F-20E6-479F-8588-89E736D077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9775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B3C0-4888-41BB-B301-5249FA667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0336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22" indent="0">
              <a:buNone/>
              <a:defRPr sz="1200"/>
            </a:lvl2pPr>
            <a:lvl3pPr marL="914243" indent="0">
              <a:buNone/>
              <a:defRPr sz="1000"/>
            </a:lvl3pPr>
            <a:lvl4pPr marL="1371363" indent="0">
              <a:buNone/>
              <a:defRPr sz="900"/>
            </a:lvl4pPr>
            <a:lvl5pPr marL="1828485" indent="0">
              <a:buNone/>
              <a:defRPr sz="900"/>
            </a:lvl5pPr>
            <a:lvl6pPr marL="2285607" indent="0">
              <a:buNone/>
              <a:defRPr sz="900"/>
            </a:lvl6pPr>
            <a:lvl7pPr marL="2742728" indent="0">
              <a:buNone/>
              <a:defRPr sz="900"/>
            </a:lvl7pPr>
            <a:lvl8pPr marL="3199848" indent="0">
              <a:buNone/>
              <a:defRPr sz="900"/>
            </a:lvl8pPr>
            <a:lvl9pPr marL="365697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B4F7-3029-4DA9-BD79-BEB863F7E9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69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нгл. обложка зелено-сер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1F2FCD-D213-6C46-B5EB-DACCE3C65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195" y="728502"/>
            <a:ext cx="3216902" cy="31151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25864D9-4282-7345-AEEE-F332E7C3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895116"/>
            <a:ext cx="9144000" cy="1481328"/>
          </a:xfrm>
          <a:prstGeom prst="rect">
            <a:avLst/>
          </a:prstGeom>
          <a:noFill/>
        </p:spPr>
        <p:txBody>
          <a:bodyPr lIns="91424" tIns="45711" rIns="91424" bIns="45711"/>
          <a:lstStyle>
            <a:lvl1pPr algn="ctr">
              <a:defRPr sz="3000" b="1" cap="all" spc="100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35769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22" indent="0">
              <a:buNone/>
              <a:defRPr sz="2800"/>
            </a:lvl2pPr>
            <a:lvl3pPr marL="914243" indent="0">
              <a:buNone/>
              <a:defRPr sz="2400"/>
            </a:lvl3pPr>
            <a:lvl4pPr marL="1371363" indent="0">
              <a:buNone/>
              <a:defRPr sz="2000"/>
            </a:lvl4pPr>
            <a:lvl5pPr marL="1828485" indent="0">
              <a:buNone/>
              <a:defRPr sz="2000"/>
            </a:lvl5pPr>
            <a:lvl6pPr marL="2285607" indent="0">
              <a:buNone/>
              <a:defRPr sz="2000"/>
            </a:lvl6pPr>
            <a:lvl7pPr marL="2742728" indent="0">
              <a:buNone/>
              <a:defRPr sz="2000"/>
            </a:lvl7pPr>
            <a:lvl8pPr marL="3199848" indent="0">
              <a:buNone/>
              <a:defRPr sz="2000"/>
            </a:lvl8pPr>
            <a:lvl9pPr marL="365697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22" indent="0">
              <a:buNone/>
              <a:defRPr sz="1200"/>
            </a:lvl2pPr>
            <a:lvl3pPr marL="914243" indent="0">
              <a:buNone/>
              <a:defRPr sz="1000"/>
            </a:lvl3pPr>
            <a:lvl4pPr marL="1371363" indent="0">
              <a:buNone/>
              <a:defRPr sz="900"/>
            </a:lvl4pPr>
            <a:lvl5pPr marL="1828485" indent="0">
              <a:buNone/>
              <a:defRPr sz="900"/>
            </a:lvl5pPr>
            <a:lvl6pPr marL="2285607" indent="0">
              <a:buNone/>
              <a:defRPr sz="900"/>
            </a:lvl6pPr>
            <a:lvl7pPr marL="2742728" indent="0">
              <a:buNone/>
              <a:defRPr sz="900"/>
            </a:lvl7pPr>
            <a:lvl8pPr marL="3199848" indent="0">
              <a:buNone/>
              <a:defRPr sz="900"/>
            </a:lvl8pPr>
            <a:lvl9pPr marL="365697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1C87-1EE8-4838-9AAC-6B5084B2D8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5221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8D32-54BA-454B-82DC-2E1EBCF11B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4592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D121-F913-4BCB-985D-CFD227942C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3752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. серо-зел. с цветным герб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9B3F8B4-332B-854F-8B48-3A26415E4F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195" y="728504"/>
            <a:ext cx="3201617" cy="309377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925864D9-4282-7345-AEEE-F332E7C3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895116"/>
            <a:ext cx="9144000" cy="1481328"/>
          </a:xfrm>
          <a:prstGeom prst="rect">
            <a:avLst/>
          </a:prstGeom>
          <a:noFill/>
        </p:spPr>
        <p:txBody>
          <a:bodyPr/>
          <a:lstStyle>
            <a:lvl1pPr algn="ctr">
              <a:defRPr sz="3000" b="1" cap="all" spc="10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74896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аблон обычной стран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>
            <a:extLst>
              <a:ext uri="{FF2B5EF4-FFF2-40B4-BE49-F238E27FC236}">
                <a16:creationId xmlns:a16="http://schemas.microsoft.com/office/drawing/2014/main" xmlns="" id="{F64A7074-2F4A-204A-827F-5F5B0FE26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49410DB-17C4-7441-B16F-077E4FEB0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743425B-8F05-3D41-9192-FD207DE3A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09616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ллаж из 1 фото справа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4149356" y="885910"/>
            <a:ext cx="4994644" cy="5544102"/>
          </a:xfrm>
          <a:custGeom>
            <a:avLst/>
            <a:gdLst>
              <a:gd name="connsiteX0" fmla="*/ 7516983 w 9789415"/>
              <a:gd name="connsiteY0" fmla="*/ 4349556 h 8496709"/>
              <a:gd name="connsiteX1" fmla="*/ 9789415 w 9789415"/>
              <a:gd name="connsiteY1" fmla="*/ 4349556 h 8496709"/>
              <a:gd name="connsiteX2" fmla="*/ 9789415 w 9789415"/>
              <a:gd name="connsiteY2" fmla="*/ 8455284 h 8496709"/>
              <a:gd name="connsiteX3" fmla="*/ 7303813 w 9789415"/>
              <a:gd name="connsiteY3" fmla="*/ 4349556 h 8496709"/>
              <a:gd name="connsiteX4" fmla="*/ 9597019 w 9789415"/>
              <a:gd name="connsiteY4" fmla="*/ 8496709 h 8496709"/>
              <a:gd name="connsiteX5" fmla="*/ 5010605 w 9789415"/>
              <a:gd name="connsiteY5" fmla="*/ 8496709 h 8496709"/>
              <a:gd name="connsiteX6" fmla="*/ 2504226 w 9789415"/>
              <a:gd name="connsiteY6" fmla="*/ 4349556 h 8496709"/>
              <a:gd name="connsiteX7" fmla="*/ 7094946 w 9789415"/>
              <a:gd name="connsiteY7" fmla="*/ 4349556 h 8496709"/>
              <a:gd name="connsiteX8" fmla="*/ 4800304 w 9789415"/>
              <a:gd name="connsiteY8" fmla="*/ 8496709 h 8496709"/>
              <a:gd name="connsiteX9" fmla="*/ 2291773 w 9789415"/>
              <a:gd name="connsiteY9" fmla="*/ 4349556 h 8496709"/>
              <a:gd name="connsiteX10" fmla="*/ 4586415 w 9789415"/>
              <a:gd name="connsiteY10" fmla="*/ 8496709 h 8496709"/>
              <a:gd name="connsiteX11" fmla="*/ 0 w 9789415"/>
              <a:gd name="connsiteY11" fmla="*/ 8496709 h 8496709"/>
              <a:gd name="connsiteX12" fmla="*/ 9789415 w 9789415"/>
              <a:gd name="connsiteY12" fmla="*/ 41425 h 8496709"/>
              <a:gd name="connsiteX13" fmla="*/ 9789415 w 9789415"/>
              <a:gd name="connsiteY13" fmla="*/ 4147152 h 8496709"/>
              <a:gd name="connsiteX14" fmla="*/ 7516983 w 9789415"/>
              <a:gd name="connsiteY14" fmla="*/ 4147152 h 8496709"/>
              <a:gd name="connsiteX15" fmla="*/ 5014911 w 9789415"/>
              <a:gd name="connsiteY15" fmla="*/ 0 h 8496709"/>
              <a:gd name="connsiteX16" fmla="*/ 9605631 w 9789415"/>
              <a:gd name="connsiteY16" fmla="*/ 0 h 8496709"/>
              <a:gd name="connsiteX17" fmla="*/ 7310271 w 9789415"/>
              <a:gd name="connsiteY17" fmla="*/ 4147152 h 8496709"/>
              <a:gd name="connsiteX18" fmla="*/ 4799586 w 9789415"/>
              <a:gd name="connsiteY18" fmla="*/ 0 h 8496709"/>
              <a:gd name="connsiteX19" fmla="*/ 7094946 w 9789415"/>
              <a:gd name="connsiteY19" fmla="*/ 4147152 h 8496709"/>
              <a:gd name="connsiteX20" fmla="*/ 2504226 w 9789415"/>
              <a:gd name="connsiteY20" fmla="*/ 4147152 h 8496709"/>
              <a:gd name="connsiteX21" fmla="*/ 6461 w 9789415"/>
              <a:gd name="connsiteY21" fmla="*/ 0 h 8496709"/>
              <a:gd name="connsiteX22" fmla="*/ 4592876 w 9789415"/>
              <a:gd name="connsiteY22" fmla="*/ 0 h 8496709"/>
              <a:gd name="connsiteX23" fmla="*/ 2301103 w 9789415"/>
              <a:gd name="connsiteY23" fmla="*/ 4147152 h 849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789415" h="8496709">
                <a:moveTo>
                  <a:pt x="7516983" y="4349556"/>
                </a:moveTo>
                <a:lnTo>
                  <a:pt x="9789415" y="4349556"/>
                </a:lnTo>
                <a:lnTo>
                  <a:pt x="9789415" y="8455284"/>
                </a:lnTo>
                <a:close/>
                <a:moveTo>
                  <a:pt x="7303813" y="4349556"/>
                </a:moveTo>
                <a:lnTo>
                  <a:pt x="9597019" y="8496709"/>
                </a:lnTo>
                <a:lnTo>
                  <a:pt x="5010605" y="8496709"/>
                </a:lnTo>
                <a:close/>
                <a:moveTo>
                  <a:pt x="2504226" y="4349556"/>
                </a:moveTo>
                <a:lnTo>
                  <a:pt x="7094946" y="4349556"/>
                </a:lnTo>
                <a:lnTo>
                  <a:pt x="4800304" y="8496709"/>
                </a:lnTo>
                <a:close/>
                <a:moveTo>
                  <a:pt x="2291773" y="4349556"/>
                </a:moveTo>
                <a:lnTo>
                  <a:pt x="4586415" y="8496709"/>
                </a:lnTo>
                <a:lnTo>
                  <a:pt x="0" y="8496709"/>
                </a:lnTo>
                <a:close/>
                <a:moveTo>
                  <a:pt x="9789415" y="41425"/>
                </a:moveTo>
                <a:lnTo>
                  <a:pt x="9789415" y="4147152"/>
                </a:lnTo>
                <a:lnTo>
                  <a:pt x="7516983" y="4147152"/>
                </a:lnTo>
                <a:close/>
                <a:moveTo>
                  <a:pt x="5014911" y="0"/>
                </a:moveTo>
                <a:lnTo>
                  <a:pt x="9605631" y="0"/>
                </a:lnTo>
                <a:lnTo>
                  <a:pt x="7310271" y="4147152"/>
                </a:lnTo>
                <a:close/>
                <a:moveTo>
                  <a:pt x="4799586" y="0"/>
                </a:moveTo>
                <a:lnTo>
                  <a:pt x="7094946" y="4147152"/>
                </a:lnTo>
                <a:lnTo>
                  <a:pt x="2504226" y="4147152"/>
                </a:lnTo>
                <a:close/>
                <a:moveTo>
                  <a:pt x="6461" y="0"/>
                </a:moveTo>
                <a:lnTo>
                  <a:pt x="4592876" y="0"/>
                </a:lnTo>
                <a:lnTo>
                  <a:pt x="2301103" y="414715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51197" tIns="25599" rIns="51197" bIns="25599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51197" tIns="25599" rIns="51197" bIns="25599" rtlCol="0" anchor="ctr"/>
          <a:lstStyle>
            <a:lvl1pPr algn="l">
              <a:defRPr sz="800" b="0" cap="all" spc="112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solidFill>
                  <a:srgbClr val="1C683F"/>
                </a:solidFill>
              </a:rPr>
              <a:t>Название презентации</a:t>
            </a:r>
            <a:endParaRPr lang="en-US" dirty="0">
              <a:solidFill>
                <a:srgbClr val="1C68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51197" tIns="25599" rIns="51197" bIns="25599" rtlCol="0" anchor="ctr"/>
          <a:lstStyle>
            <a:lvl1pPr algn="l">
              <a:defRPr sz="7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1F1F1"/>
                </a:solidFill>
              </a:rPr>
              <a:pPr/>
              <a:t>‹#›</a:t>
            </a:fld>
            <a:endParaRPr lang="en-US" dirty="0">
              <a:solidFill>
                <a:srgbClr val="F1F1F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lIns="51197" tIns="25599" rIns="51197" bIns="25599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369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 в фигуре справ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/>
          </p:cNvSpPr>
          <p:nvPr>
            <p:ph type="pic" sz="quarter" idx="10"/>
          </p:nvPr>
        </p:nvSpPr>
        <p:spPr bwMode="auto">
          <a:xfrm>
            <a:off x="4131734" y="884631"/>
            <a:ext cx="5012266" cy="5472675"/>
          </a:xfrm>
          <a:custGeom>
            <a:avLst/>
            <a:gdLst>
              <a:gd name="T0" fmla="*/ 0 w 5751"/>
              <a:gd name="T1" fmla="*/ 0 h 4215"/>
              <a:gd name="T2" fmla="*/ 5751 w 5751"/>
              <a:gd name="T3" fmla="*/ 0 h 4215"/>
              <a:gd name="T4" fmla="*/ 5751 w 5751"/>
              <a:gd name="T5" fmla="*/ 3375 h 4215"/>
              <a:gd name="T6" fmla="*/ 1669 w 5751"/>
              <a:gd name="T7" fmla="*/ 4215 h 4215"/>
              <a:gd name="T8" fmla="*/ 0 w 5751"/>
              <a:gd name="T9" fmla="*/ 0 h 4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1" h="4215">
                <a:moveTo>
                  <a:pt x="0" y="0"/>
                </a:moveTo>
                <a:lnTo>
                  <a:pt x="5751" y="0"/>
                </a:lnTo>
                <a:lnTo>
                  <a:pt x="5751" y="3375"/>
                </a:lnTo>
                <a:lnTo>
                  <a:pt x="1669" y="4215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51194" tIns="25598" rIns="51194" bIns="2559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51194" tIns="25598" rIns="51194" bIns="25598" rtlCol="0" anchor="ctr"/>
          <a:lstStyle>
            <a:lvl1pPr algn="l">
              <a:defRPr sz="800" b="0" cap="all" spc="112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51194" tIns="25598" rIns="51194" bIns="25598" rtlCol="0" anchor="ctr"/>
          <a:lstStyle>
            <a:lvl1pPr algn="l">
              <a:defRPr sz="7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5"/>
            <a:ext cx="7699756" cy="664785"/>
          </a:xfrm>
          <a:prstGeom prst="rect">
            <a:avLst/>
          </a:prstGeom>
        </p:spPr>
        <p:txBody>
          <a:bodyPr lIns="51194" tIns="25598" rIns="51194" bIns="25598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32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B2C6-8439-4E49-B647-120675304E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392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A186-085D-4926-AA35-71FD3D539C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939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2471-6978-4D13-80BB-29379A79A3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33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 - сер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25864D9-4282-7345-AEEE-F332E7C3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44055"/>
            <a:ext cx="9144000" cy="793215"/>
          </a:xfrm>
          <a:prstGeom prst="rect">
            <a:avLst/>
          </a:prstGeom>
          <a:noFill/>
        </p:spPr>
        <p:txBody>
          <a:bodyPr lIns="91424" tIns="45711" rIns="91424" bIns="45711"/>
          <a:lstStyle>
            <a:lvl1pPr algn="ctr">
              <a:defRPr sz="3000" b="1" cap="all" spc="100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86848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FE5A-5272-4234-9355-BB31DF381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2214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2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3" indent="0">
              <a:buNone/>
              <a:defRPr sz="1600" b="1"/>
            </a:lvl4pPr>
            <a:lvl5pPr marL="1828485" indent="0">
              <a:buNone/>
              <a:defRPr sz="1600" b="1"/>
            </a:lvl5pPr>
            <a:lvl6pPr marL="2285607" indent="0">
              <a:buNone/>
              <a:defRPr sz="1600" b="1"/>
            </a:lvl6pPr>
            <a:lvl7pPr marL="2742728" indent="0">
              <a:buNone/>
              <a:defRPr sz="1600" b="1"/>
            </a:lvl7pPr>
            <a:lvl8pPr marL="3199848" indent="0">
              <a:buNone/>
              <a:defRPr sz="1600" b="1"/>
            </a:lvl8pPr>
            <a:lvl9pPr marL="365697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2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3" indent="0">
              <a:buNone/>
              <a:defRPr sz="1600" b="1"/>
            </a:lvl4pPr>
            <a:lvl5pPr marL="1828485" indent="0">
              <a:buNone/>
              <a:defRPr sz="1600" b="1"/>
            </a:lvl5pPr>
            <a:lvl6pPr marL="2285607" indent="0">
              <a:buNone/>
              <a:defRPr sz="1600" b="1"/>
            </a:lvl6pPr>
            <a:lvl7pPr marL="2742728" indent="0">
              <a:buNone/>
              <a:defRPr sz="1600" b="1"/>
            </a:lvl7pPr>
            <a:lvl8pPr marL="3199848" indent="0">
              <a:buNone/>
              <a:defRPr sz="1600" b="1"/>
            </a:lvl8pPr>
            <a:lvl9pPr marL="365697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2E9A-458D-4C52-95CC-649F315091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5584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840F-20E6-479F-8588-89E736D077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8222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B3C0-4888-41BB-B301-5249FA667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1400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22" indent="0">
              <a:buNone/>
              <a:defRPr sz="1200"/>
            </a:lvl2pPr>
            <a:lvl3pPr marL="914243" indent="0">
              <a:buNone/>
              <a:defRPr sz="1000"/>
            </a:lvl3pPr>
            <a:lvl4pPr marL="1371363" indent="0">
              <a:buNone/>
              <a:defRPr sz="900"/>
            </a:lvl4pPr>
            <a:lvl5pPr marL="1828485" indent="0">
              <a:buNone/>
              <a:defRPr sz="900"/>
            </a:lvl5pPr>
            <a:lvl6pPr marL="2285607" indent="0">
              <a:buNone/>
              <a:defRPr sz="900"/>
            </a:lvl6pPr>
            <a:lvl7pPr marL="2742728" indent="0">
              <a:buNone/>
              <a:defRPr sz="900"/>
            </a:lvl7pPr>
            <a:lvl8pPr marL="3199848" indent="0">
              <a:buNone/>
              <a:defRPr sz="900"/>
            </a:lvl8pPr>
            <a:lvl9pPr marL="365697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B4F7-3029-4DA9-BD79-BEB863F7E9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9744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22" indent="0">
              <a:buNone/>
              <a:defRPr sz="2800"/>
            </a:lvl2pPr>
            <a:lvl3pPr marL="914243" indent="0">
              <a:buNone/>
              <a:defRPr sz="2400"/>
            </a:lvl3pPr>
            <a:lvl4pPr marL="1371363" indent="0">
              <a:buNone/>
              <a:defRPr sz="2000"/>
            </a:lvl4pPr>
            <a:lvl5pPr marL="1828485" indent="0">
              <a:buNone/>
              <a:defRPr sz="2000"/>
            </a:lvl5pPr>
            <a:lvl6pPr marL="2285607" indent="0">
              <a:buNone/>
              <a:defRPr sz="2000"/>
            </a:lvl6pPr>
            <a:lvl7pPr marL="2742728" indent="0">
              <a:buNone/>
              <a:defRPr sz="2000"/>
            </a:lvl7pPr>
            <a:lvl8pPr marL="3199848" indent="0">
              <a:buNone/>
              <a:defRPr sz="2000"/>
            </a:lvl8pPr>
            <a:lvl9pPr marL="365697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22" indent="0">
              <a:buNone/>
              <a:defRPr sz="1200"/>
            </a:lvl2pPr>
            <a:lvl3pPr marL="914243" indent="0">
              <a:buNone/>
              <a:defRPr sz="1000"/>
            </a:lvl3pPr>
            <a:lvl4pPr marL="1371363" indent="0">
              <a:buNone/>
              <a:defRPr sz="900"/>
            </a:lvl4pPr>
            <a:lvl5pPr marL="1828485" indent="0">
              <a:buNone/>
              <a:defRPr sz="900"/>
            </a:lvl5pPr>
            <a:lvl6pPr marL="2285607" indent="0">
              <a:buNone/>
              <a:defRPr sz="900"/>
            </a:lvl6pPr>
            <a:lvl7pPr marL="2742728" indent="0">
              <a:buNone/>
              <a:defRPr sz="900"/>
            </a:lvl7pPr>
            <a:lvl8pPr marL="3199848" indent="0">
              <a:buNone/>
              <a:defRPr sz="900"/>
            </a:lvl8pPr>
            <a:lvl9pPr marL="365697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1C87-1EE8-4838-9AAC-6B5084B2D8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1831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8D32-54BA-454B-82DC-2E1EBCF11B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2867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D121-F913-4BCB-985D-CFD227942C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3647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. серо-зел. с цветным герб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9B3F8B4-332B-854F-8B48-3A26415E4F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195" y="728504"/>
            <a:ext cx="3201617" cy="309377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925864D9-4282-7345-AEEE-F332E7C3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895116"/>
            <a:ext cx="9144000" cy="1481328"/>
          </a:xfrm>
          <a:prstGeom prst="rect">
            <a:avLst/>
          </a:prstGeom>
          <a:noFill/>
        </p:spPr>
        <p:txBody>
          <a:bodyPr/>
          <a:lstStyle>
            <a:lvl1pPr algn="ctr">
              <a:defRPr sz="3000" b="1" cap="all" spc="10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223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 - 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25864D9-4282-7345-AEEE-F332E7C3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44055"/>
            <a:ext cx="9144000" cy="793215"/>
          </a:xfrm>
          <a:prstGeom prst="rect">
            <a:avLst/>
          </a:prstGeom>
          <a:noFill/>
        </p:spPr>
        <p:txBody>
          <a:bodyPr lIns="91424" tIns="45711" rIns="91424" bIns="45711"/>
          <a:lstStyle>
            <a:lvl1pPr algn="ctr">
              <a:defRPr sz="3000" b="1" cap="all" spc="10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028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блон обычной стран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>
            <a:extLst>
              <a:ext uri="{FF2B5EF4-FFF2-40B4-BE49-F238E27FC236}">
                <a16:creationId xmlns:a16="http://schemas.microsoft.com/office/drawing/2014/main" xmlns="" id="{F64A7074-2F4A-204A-827F-5F5B0FE26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5" y="6431285"/>
            <a:ext cx="6986069" cy="204911"/>
          </a:xfrm>
          <a:prstGeom prst="rect">
            <a:avLst/>
          </a:prstGeom>
          <a:noFill/>
        </p:spPr>
        <p:txBody>
          <a:bodyPr vert="horz" lIns="91424" tIns="45711" rIns="91424" bIns="45711" rtlCol="0" anchor="ctr"/>
          <a:lstStyle>
            <a:lvl1pPr algn="l">
              <a:defRPr sz="9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rgbClr val="006678"/>
                </a:solidFill>
              </a:rPr>
              <a:t>Название презентации</a:t>
            </a:r>
            <a:endParaRPr lang="en-US" dirty="0">
              <a:solidFill>
                <a:srgbClr val="006678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49410DB-17C4-7441-B16F-077E4FEB0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3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5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743425B-8F05-3D41-9192-FD207DE3A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25" y="264545"/>
            <a:ext cx="6986069" cy="601733"/>
          </a:xfrm>
          <a:prstGeom prst="rect">
            <a:avLst/>
          </a:prstGeom>
        </p:spPr>
        <p:txBody>
          <a:bodyPr lIns="91424" tIns="45711" rIns="91424" bIns="45711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996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2446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</p:sldLayoutIdLst>
  <p:txStyles>
    <p:titleStyle>
      <a:lvl1pPr algn="l" defTabSz="9142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1" indent="-228561" algn="l" defTabSz="9142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2" indent="-228561" algn="l" defTabSz="9142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3" indent="-228561" algn="l" defTabSz="9142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4" indent="-228561" algn="l" defTabSz="9142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6" indent="-228561" algn="l" defTabSz="9142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8" indent="-228561" algn="l" defTabSz="9142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90" indent="-228561" algn="l" defTabSz="9142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10" indent="-228561" algn="l" defTabSz="9142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31" indent="-228561" algn="l" defTabSz="9142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5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7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7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1" cy="1143000"/>
          </a:xfrm>
          <a:prstGeom prst="rect">
            <a:avLst/>
          </a:prstGeom>
        </p:spPr>
        <p:txBody>
          <a:bodyPr vert="horz" lIns="104870" tIns="52435" rIns="104870" bIns="52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1" cy="4525963"/>
          </a:xfrm>
          <a:prstGeom prst="rect">
            <a:avLst/>
          </a:prstGeom>
        </p:spPr>
        <p:txBody>
          <a:bodyPr vert="horz" lIns="104870" tIns="52435" rIns="104870" bIns="52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104870" tIns="52435" rIns="104870" bIns="52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87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8700"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1" cy="365125"/>
          </a:xfrm>
          <a:prstGeom prst="rect">
            <a:avLst/>
          </a:prstGeom>
        </p:spPr>
        <p:txBody>
          <a:bodyPr vert="horz" lIns="104870" tIns="52435" rIns="104870" bIns="52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87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104870" tIns="52435" rIns="104870" bIns="52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87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87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0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104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261" indent="-393261" algn="l" defTabSz="104870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068" indent="-327718" algn="l" defTabSz="104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0874" indent="-262175" algn="l" defTabSz="104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35223" indent="-262175" algn="l" defTabSz="104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9572" indent="-262175" algn="l" defTabSz="104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3922" indent="-262175" algn="l" defTabSz="104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8272" indent="-262175" algn="l" defTabSz="104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20" indent="-262175" algn="l" defTabSz="104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6970" indent="-262175" algn="l" defTabSz="104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87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349" algn="l" defTabSz="10487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8700" algn="l" defTabSz="10487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049" algn="l" defTabSz="10487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7397" algn="l" defTabSz="10487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1746" algn="l" defTabSz="10487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6096" algn="l" defTabSz="10487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0446" algn="l" defTabSz="10487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4796" algn="l" defTabSz="10487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4" tIns="45711" rIns="91424" bIns="4571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24" tIns="45711" rIns="91424" bIns="4571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164E-16ED-492B-B35A-795333E05B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69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77" r:id="rId13"/>
    <p:sldLayoutId id="2147483778" r:id="rId14"/>
    <p:sldLayoutId id="2147483779" r:id="rId15"/>
  </p:sldLayoutIdLst>
  <p:hf sldNum="0" hdr="0" ftr="0" dt="0"/>
  <p:txStyles>
    <p:titleStyle>
      <a:lvl1pPr algn="ctr" defTabSz="91424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3" indent="-342843" algn="l" defTabSz="91424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2" indent="-285700" algn="l" defTabSz="91424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3" indent="-228561" algn="l" defTabSz="9142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4" indent="-228561" algn="l" defTabSz="91424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6" indent="-228561" algn="l" defTabSz="91424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8" indent="-228561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90" indent="-228561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10" indent="-228561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31" indent="-228561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5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7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7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4" tIns="45711" rIns="91424" bIns="4571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24" tIns="45711" rIns="91424" bIns="4571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164E-16ED-492B-B35A-795333E05B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9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sldNum="0" hdr="0" ftr="0" dt="0"/>
  <p:txStyles>
    <p:titleStyle>
      <a:lvl1pPr algn="ctr" defTabSz="91424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3" indent="-342843" algn="l" defTabSz="91424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2" indent="-285700" algn="l" defTabSz="91424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3" indent="-228561" algn="l" defTabSz="9142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4" indent="-228561" algn="l" defTabSz="91424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6" indent="-228561" algn="l" defTabSz="91424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8" indent="-228561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90" indent="-228561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10" indent="-228561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31" indent="-228561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5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7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7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9.jpe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1.gif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gif"/><Relationship Id="rId15" Type="http://schemas.openxmlformats.org/officeDocument/2006/relationships/image" Target="../media/image30.gif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microsoft.com/office/2007/relationships/hdphoto" Target="../media/hdphoto2.wdp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59" y="2351262"/>
            <a:ext cx="9144000" cy="2322495"/>
          </a:xfrm>
          <a:prstGeom prst="rect">
            <a:avLst/>
          </a:prstGeom>
        </p:spPr>
        <p:txBody>
          <a:bodyPr wrap="square" lIns="59753" tIns="29877" rIns="59753" bIns="29877">
            <a:spAutoFit/>
          </a:bodyPr>
          <a:lstStyle/>
          <a:p>
            <a:pPr algn="ctr" defTabSz="1048640"/>
            <a:r>
              <a:rPr lang="ru-RU" sz="2100" dirty="0">
                <a:solidFill>
                  <a:srgbClr val="146234"/>
                </a:solidFill>
                <a:latin typeface="Arial Black" panose="020B0A04020102020204" pitchFamily="34" charset="0"/>
              </a:rPr>
              <a:t>Заседание рабочей группы </a:t>
            </a:r>
            <a:endParaRPr lang="ru-RU" sz="2100" dirty="0" smtClean="0">
              <a:solidFill>
                <a:srgbClr val="146234"/>
              </a:solidFill>
              <a:latin typeface="Arial Black" panose="020B0A04020102020204" pitchFamily="34" charset="0"/>
            </a:endParaRPr>
          </a:p>
          <a:p>
            <a:pPr algn="ctr" defTabSz="1048640"/>
            <a:r>
              <a:rPr lang="ru-RU" sz="2100" dirty="0" smtClean="0">
                <a:solidFill>
                  <a:srgbClr val="146234"/>
                </a:solidFill>
                <a:latin typeface="Arial Black" panose="020B0A04020102020204" pitchFamily="34" charset="0"/>
              </a:rPr>
              <a:t>при </a:t>
            </a:r>
            <a:r>
              <a:rPr lang="ru-RU" sz="2100" dirty="0">
                <a:solidFill>
                  <a:srgbClr val="146234"/>
                </a:solidFill>
                <a:latin typeface="Arial Black" panose="020B0A04020102020204" pitchFamily="34" charset="0"/>
              </a:rPr>
              <a:t>Екатеринбургской таможне </a:t>
            </a:r>
          </a:p>
          <a:p>
            <a:pPr algn="ctr" defTabSz="1048640"/>
            <a:r>
              <a:rPr lang="ru-RU" sz="2100" dirty="0">
                <a:solidFill>
                  <a:srgbClr val="146234"/>
                </a:solidFill>
                <a:latin typeface="Arial Black" panose="020B0A04020102020204" pitchFamily="34" charset="0"/>
              </a:rPr>
              <a:t>Экспертно-консультативного совета при Уральском таможенном управлении по организации взаимодействия с участниками ВЭД в сфере таможенного дела</a:t>
            </a:r>
          </a:p>
          <a:p>
            <a:pPr algn="ctr" defTabSz="1048640"/>
            <a:r>
              <a:rPr lang="ru-RU" sz="2100" dirty="0">
                <a:solidFill>
                  <a:srgbClr val="146234"/>
                </a:solidFill>
                <a:latin typeface="Arial Black" panose="020B0A04020102020204" pitchFamily="34" charset="0"/>
              </a:rPr>
              <a:t>с участием должностных лиц </a:t>
            </a:r>
          </a:p>
          <a:p>
            <a:pPr algn="ctr" defTabSz="1048640"/>
            <a:r>
              <a:rPr lang="ru-RU" sz="2100" dirty="0">
                <a:solidFill>
                  <a:srgbClr val="146234"/>
                </a:solidFill>
                <a:latin typeface="Arial Black" panose="020B0A04020102020204" pitchFamily="34" charset="0"/>
              </a:rPr>
              <a:t>Уральской электронной таможни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5234320"/>
            <a:ext cx="9144000" cy="489881"/>
          </a:xfrm>
          <a:prstGeom prst="rect">
            <a:avLst/>
          </a:prstGeom>
          <a:noFill/>
        </p:spPr>
        <p:txBody>
          <a:bodyPr lIns="59753" tIns="29877" rIns="59753" bIns="29877"/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spc="10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2100" dirty="0">
                <a:solidFill>
                  <a:srgbClr val="F1F1F1"/>
                </a:solidFill>
              </a:rPr>
              <a:t>г. Екатеринбург                                        04.10.2018</a:t>
            </a:r>
          </a:p>
        </p:txBody>
      </p:sp>
    </p:spTree>
    <p:extLst>
      <p:ext uri="{BB962C8B-B14F-4D97-AF65-F5344CB8AC3E}">
        <p14:creationId xmlns:p14="http://schemas.microsoft.com/office/powerpoint/2010/main" xmlns="" val="3198442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024379" y="720643"/>
            <a:ext cx="2154779" cy="1338828"/>
            <a:chOff x="685699" y="652907"/>
            <a:chExt cx="2154779" cy="1338828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685699" y="1091236"/>
              <a:ext cx="2154779" cy="585164"/>
            </a:xfrm>
            <a:prstGeom prst="rect">
              <a:avLst/>
            </a:prstGeom>
            <a:solidFill>
              <a:schemeClr val="accent3">
                <a:alpha val="9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18145" y="652907"/>
              <a:ext cx="1748885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01564">
                <a:lnSpc>
                  <a:spcPct val="150000"/>
                </a:lnSpc>
              </a:pPr>
              <a:r>
                <a:rPr lang="ru-RU" sz="5400" b="1" i="1" dirty="0" smtClean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rPr>
                <a:t>2018</a:t>
              </a:r>
              <a:endParaRPr lang="ru-RU" sz="5400" b="1" i="1" spc="-84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6" name="Freeform: Shape 56"/>
            <p:cNvSpPr/>
            <p:nvPr/>
          </p:nvSpPr>
          <p:spPr>
            <a:xfrm>
              <a:off x="761984" y="1142970"/>
              <a:ext cx="245549" cy="260096"/>
            </a:xfrm>
            <a:custGeom>
              <a:avLst/>
              <a:gdLst/>
              <a:ahLst/>
              <a:cxnLst/>
              <a:rect l="l" t="t" r="r" b="b"/>
              <a:pathLst>
                <a:path w="212256" h="179598">
                  <a:moveTo>
                    <a:pt x="179599" y="0"/>
                  </a:moveTo>
                  <a:lnTo>
                    <a:pt x="187763" y="0"/>
                  </a:lnTo>
                  <a:cubicBezTo>
                    <a:pt x="190056" y="61"/>
                    <a:pt x="191975" y="863"/>
                    <a:pt x="193519" y="2406"/>
                  </a:cubicBezTo>
                  <a:cubicBezTo>
                    <a:pt x="195063" y="3950"/>
                    <a:pt x="195866" y="5868"/>
                    <a:pt x="195927" y="8160"/>
                  </a:cubicBezTo>
                  <a:lnTo>
                    <a:pt x="195927" y="24481"/>
                  </a:lnTo>
                  <a:cubicBezTo>
                    <a:pt x="195866" y="26773"/>
                    <a:pt x="195063" y="28691"/>
                    <a:pt x="193519" y="30234"/>
                  </a:cubicBezTo>
                  <a:cubicBezTo>
                    <a:pt x="191975" y="31778"/>
                    <a:pt x="190056" y="32580"/>
                    <a:pt x="187763" y="32641"/>
                  </a:cubicBezTo>
                  <a:lnTo>
                    <a:pt x="179599" y="32641"/>
                  </a:lnTo>
                  <a:cubicBezTo>
                    <a:pt x="173533" y="32711"/>
                    <a:pt x="168046" y="34201"/>
                    <a:pt x="163138" y="37111"/>
                  </a:cubicBezTo>
                  <a:cubicBezTo>
                    <a:pt x="158230" y="40020"/>
                    <a:pt x="154321" y="43929"/>
                    <a:pt x="151411" y="48837"/>
                  </a:cubicBezTo>
                  <a:cubicBezTo>
                    <a:pt x="148501" y="53745"/>
                    <a:pt x="147011" y="59232"/>
                    <a:pt x="146941" y="65298"/>
                  </a:cubicBezTo>
                  <a:lnTo>
                    <a:pt x="146941" y="69380"/>
                  </a:lnTo>
                  <a:cubicBezTo>
                    <a:pt x="147029" y="72849"/>
                    <a:pt x="148225" y="75735"/>
                    <a:pt x="150529" y="78039"/>
                  </a:cubicBezTo>
                  <a:cubicBezTo>
                    <a:pt x="152833" y="80343"/>
                    <a:pt x="155720" y="81539"/>
                    <a:pt x="159188" y="81627"/>
                  </a:cubicBezTo>
                  <a:lnTo>
                    <a:pt x="187763" y="81627"/>
                  </a:lnTo>
                  <a:cubicBezTo>
                    <a:pt x="194699" y="81802"/>
                    <a:pt x="200472" y="84194"/>
                    <a:pt x="205080" y="88802"/>
                  </a:cubicBezTo>
                  <a:cubicBezTo>
                    <a:pt x="209688" y="93411"/>
                    <a:pt x="212080" y="99183"/>
                    <a:pt x="212256" y="106120"/>
                  </a:cubicBezTo>
                  <a:lnTo>
                    <a:pt x="212256" y="155105"/>
                  </a:lnTo>
                  <a:cubicBezTo>
                    <a:pt x="212080" y="162042"/>
                    <a:pt x="209688" y="167814"/>
                    <a:pt x="205080" y="172423"/>
                  </a:cubicBezTo>
                  <a:cubicBezTo>
                    <a:pt x="200472" y="177031"/>
                    <a:pt x="194699" y="179423"/>
                    <a:pt x="187763" y="179598"/>
                  </a:cubicBezTo>
                  <a:lnTo>
                    <a:pt x="138781" y="179598"/>
                  </a:lnTo>
                  <a:cubicBezTo>
                    <a:pt x="131848" y="179423"/>
                    <a:pt x="126078" y="177031"/>
                    <a:pt x="121472" y="172423"/>
                  </a:cubicBezTo>
                  <a:cubicBezTo>
                    <a:pt x="116866" y="167814"/>
                    <a:pt x="114476" y="162042"/>
                    <a:pt x="114300" y="155105"/>
                  </a:cubicBezTo>
                  <a:lnTo>
                    <a:pt x="114300" y="65298"/>
                  </a:lnTo>
                  <a:cubicBezTo>
                    <a:pt x="114440" y="53167"/>
                    <a:pt x="117419" y="42195"/>
                    <a:pt x="123236" y="32381"/>
                  </a:cubicBezTo>
                  <a:cubicBezTo>
                    <a:pt x="129052" y="22567"/>
                    <a:pt x="136868" y="14752"/>
                    <a:pt x="146682" y="8935"/>
                  </a:cubicBezTo>
                  <a:cubicBezTo>
                    <a:pt x="156496" y="3118"/>
                    <a:pt x="167468" y="140"/>
                    <a:pt x="179599" y="0"/>
                  </a:cubicBezTo>
                  <a:close/>
                  <a:moveTo>
                    <a:pt x="65305" y="0"/>
                  </a:moveTo>
                  <a:lnTo>
                    <a:pt x="73471" y="0"/>
                  </a:lnTo>
                  <a:cubicBezTo>
                    <a:pt x="75765" y="61"/>
                    <a:pt x="77684" y="863"/>
                    <a:pt x="79229" y="2406"/>
                  </a:cubicBezTo>
                  <a:cubicBezTo>
                    <a:pt x="80773" y="3950"/>
                    <a:pt x="81576" y="5868"/>
                    <a:pt x="81637" y="8160"/>
                  </a:cubicBezTo>
                  <a:lnTo>
                    <a:pt x="81637" y="24481"/>
                  </a:lnTo>
                  <a:cubicBezTo>
                    <a:pt x="81576" y="26773"/>
                    <a:pt x="80773" y="28691"/>
                    <a:pt x="79229" y="30234"/>
                  </a:cubicBezTo>
                  <a:cubicBezTo>
                    <a:pt x="77684" y="31778"/>
                    <a:pt x="75765" y="32580"/>
                    <a:pt x="73471" y="32641"/>
                  </a:cubicBezTo>
                  <a:lnTo>
                    <a:pt x="65305" y="32641"/>
                  </a:lnTo>
                  <a:cubicBezTo>
                    <a:pt x="59238" y="32711"/>
                    <a:pt x="53750" y="34201"/>
                    <a:pt x="48841" y="37111"/>
                  </a:cubicBezTo>
                  <a:cubicBezTo>
                    <a:pt x="43932" y="40020"/>
                    <a:pt x="40022" y="43929"/>
                    <a:pt x="37112" y="48837"/>
                  </a:cubicBezTo>
                  <a:cubicBezTo>
                    <a:pt x="34202" y="53745"/>
                    <a:pt x="32712" y="59232"/>
                    <a:pt x="32641" y="65298"/>
                  </a:cubicBezTo>
                  <a:lnTo>
                    <a:pt x="32641" y="69380"/>
                  </a:lnTo>
                  <a:cubicBezTo>
                    <a:pt x="32729" y="72849"/>
                    <a:pt x="33925" y="75735"/>
                    <a:pt x="36230" y="78039"/>
                  </a:cubicBezTo>
                  <a:cubicBezTo>
                    <a:pt x="38535" y="80343"/>
                    <a:pt x="41421" y="81539"/>
                    <a:pt x="44890" y="81627"/>
                  </a:cubicBezTo>
                  <a:lnTo>
                    <a:pt x="73471" y="81627"/>
                  </a:lnTo>
                  <a:cubicBezTo>
                    <a:pt x="80409" y="81802"/>
                    <a:pt x="86182" y="84194"/>
                    <a:pt x="90792" y="88802"/>
                  </a:cubicBezTo>
                  <a:cubicBezTo>
                    <a:pt x="95401" y="93411"/>
                    <a:pt x="97793" y="99183"/>
                    <a:pt x="97969" y="106120"/>
                  </a:cubicBezTo>
                  <a:lnTo>
                    <a:pt x="97969" y="155105"/>
                  </a:lnTo>
                  <a:cubicBezTo>
                    <a:pt x="97793" y="162042"/>
                    <a:pt x="95401" y="167814"/>
                    <a:pt x="90792" y="172423"/>
                  </a:cubicBezTo>
                  <a:cubicBezTo>
                    <a:pt x="86182" y="177031"/>
                    <a:pt x="80409" y="179423"/>
                    <a:pt x="73471" y="179598"/>
                  </a:cubicBezTo>
                  <a:lnTo>
                    <a:pt x="24481" y="179598"/>
                  </a:lnTo>
                  <a:cubicBezTo>
                    <a:pt x="17548" y="179423"/>
                    <a:pt x="11778" y="177031"/>
                    <a:pt x="7172" y="172423"/>
                  </a:cubicBezTo>
                  <a:cubicBezTo>
                    <a:pt x="2566" y="167814"/>
                    <a:pt x="176" y="162042"/>
                    <a:pt x="0" y="155105"/>
                  </a:cubicBezTo>
                  <a:lnTo>
                    <a:pt x="0" y="65298"/>
                  </a:lnTo>
                  <a:cubicBezTo>
                    <a:pt x="140" y="53167"/>
                    <a:pt x="3119" y="42195"/>
                    <a:pt x="8936" y="32381"/>
                  </a:cubicBezTo>
                  <a:cubicBezTo>
                    <a:pt x="14753" y="22567"/>
                    <a:pt x="22569" y="14752"/>
                    <a:pt x="32384" y="8935"/>
                  </a:cubicBezTo>
                  <a:cubicBezTo>
                    <a:pt x="42198" y="3118"/>
                    <a:pt x="53172" y="140"/>
                    <a:pt x="65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accent5"/>
                </a:solidFill>
              </a:endParaRPr>
            </a:p>
          </p:txBody>
        </p:sp>
      </p:grp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2266" y="1404907"/>
            <a:ext cx="5393266" cy="4633549"/>
          </a:xfr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0660" y="115421"/>
            <a:ext cx="7699756" cy="664785"/>
          </a:xfrm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Приоритетные  направления  по  обеспечению 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>соблюдения  запретов  и  ограничений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94" name="Freeform 39"/>
          <p:cNvSpPr>
            <a:spLocks/>
          </p:cNvSpPr>
          <p:nvPr/>
        </p:nvSpPr>
        <p:spPr bwMode="auto">
          <a:xfrm>
            <a:off x="3726006" y="1403065"/>
            <a:ext cx="2556263" cy="2261496"/>
          </a:xfrm>
          <a:custGeom>
            <a:avLst/>
            <a:gdLst>
              <a:gd name="T0" fmla="*/ 3196 w 3196"/>
              <a:gd name="T1" fmla="*/ 0 h 2889"/>
              <a:gd name="T2" fmla="*/ 1598 w 3196"/>
              <a:gd name="T3" fmla="*/ 2889 h 2889"/>
              <a:gd name="T4" fmla="*/ 0 w 3196"/>
              <a:gd name="T5" fmla="*/ 0 h 2889"/>
              <a:gd name="T6" fmla="*/ 3196 w 3196"/>
              <a:gd name="T7" fmla="*/ 0 h 2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96" h="2889">
                <a:moveTo>
                  <a:pt x="3196" y="0"/>
                </a:moveTo>
                <a:lnTo>
                  <a:pt x="1598" y="2889"/>
                </a:lnTo>
                <a:lnTo>
                  <a:pt x="0" y="0"/>
                </a:lnTo>
                <a:lnTo>
                  <a:pt x="3196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66000"/>
                </a:schemeClr>
              </a:gs>
              <a:gs pos="99000">
                <a:schemeClr val="accent1">
                  <a:alpha val="67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51197" tIns="25599" rIns="51197" bIns="2559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Freeform 39"/>
          <p:cNvSpPr>
            <a:spLocks/>
          </p:cNvSpPr>
          <p:nvPr/>
        </p:nvSpPr>
        <p:spPr bwMode="auto">
          <a:xfrm rot="10800000">
            <a:off x="6477334" y="3749031"/>
            <a:ext cx="2590465" cy="2313102"/>
          </a:xfrm>
          <a:custGeom>
            <a:avLst/>
            <a:gdLst>
              <a:gd name="T0" fmla="*/ 3196 w 3196"/>
              <a:gd name="T1" fmla="*/ 0 h 2889"/>
              <a:gd name="T2" fmla="*/ 1598 w 3196"/>
              <a:gd name="T3" fmla="*/ 2889 h 2889"/>
              <a:gd name="T4" fmla="*/ 0 w 3196"/>
              <a:gd name="T5" fmla="*/ 0 h 2889"/>
              <a:gd name="T6" fmla="*/ 3196 w 3196"/>
              <a:gd name="T7" fmla="*/ 0 h 2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96" h="2889">
                <a:moveTo>
                  <a:pt x="3196" y="0"/>
                </a:moveTo>
                <a:lnTo>
                  <a:pt x="1598" y="2889"/>
                </a:lnTo>
                <a:lnTo>
                  <a:pt x="0" y="0"/>
                </a:lnTo>
                <a:lnTo>
                  <a:pt x="3196" y="0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89000"/>
                </a:schemeClr>
              </a:gs>
              <a:gs pos="99000">
                <a:schemeClr val="accent2">
                  <a:alpha val="67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51197" tIns="25599" rIns="51197" bIns="2559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78" y="4983630"/>
            <a:ext cx="1645873" cy="1234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955615" y="2269097"/>
            <a:ext cx="2319871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+mn-lt"/>
                <a:ea typeface="Merriweather Bold" panose="02060503050406030704" pitchFamily="18" charset="-52"/>
                <a:cs typeface="Open Sans" panose="020B060603050402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b="0" dirty="0">
                <a:latin typeface="Calibri" panose="020F0502020204030204" pitchFamily="34" charset="0"/>
                <a:cs typeface="Calibri" panose="020F0502020204030204" pitchFamily="34" charset="0"/>
              </a:rPr>
              <a:t>Совершенствование </a:t>
            </a:r>
            <a:r>
              <a:rPr lang="ru-RU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права ЕАЭС и законодательства РФ</a:t>
            </a:r>
            <a:endParaRPr lang="ru-RU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97950" y="3662174"/>
            <a:ext cx="30989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600" b="1">
                <a:latin typeface="+mn-lt"/>
                <a:ea typeface="Merriweather Bold" panose="02060503050406030704" pitchFamily="18" charset="-52"/>
                <a:cs typeface="Open Sans" panose="020B0606030504020204" pitchFamily="34" charset="0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Автоматизация </a:t>
            </a:r>
          </a:p>
          <a:p>
            <a:pPr algn="l">
              <a:lnSpc>
                <a:spcPct val="90000"/>
              </a:lnSpc>
            </a:pPr>
            <a:r>
              <a:rPr lang="ru-RU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процессов совершения таможенных операций</a:t>
            </a:r>
            <a:endParaRPr 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55614" y="4995438"/>
            <a:ext cx="231987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600" b="1">
                <a:latin typeface="+mn-lt"/>
                <a:ea typeface="Merriweather Bold" panose="02060503050406030704" pitchFamily="18" charset="-52"/>
                <a:cs typeface="Open Sans" panose="020B0606030504020204" pitchFamily="34" charset="0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Совершенствование информационного </a:t>
            </a: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взаимодействия с участниками ВЭД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6821" y="2053176"/>
            <a:ext cx="1702630" cy="1276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22661" y="5102244"/>
            <a:ext cx="733357" cy="26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3" y="3498051"/>
            <a:ext cx="1812085" cy="1208055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FB192FB7-E55C-A947-BE3C-BA9A4B7A9112}"/>
              </a:ext>
            </a:extLst>
          </p:cNvPr>
          <p:cNvSpPr txBox="1">
            <a:spLocks/>
          </p:cNvSpPr>
          <p:nvPr/>
        </p:nvSpPr>
        <p:spPr>
          <a:xfrm>
            <a:off x="401321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defPPr>
              <a:defRPr lang="ru-RU"/>
            </a:defPPr>
            <a:lvl1pPr marL="0" algn="l" defTabSz="914243" rtl="0" eaLnBrk="1" latinLnBrk="0" hangingPunct="1">
              <a:defRPr sz="1000" b="1" i="0" kern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22" algn="l" defTabSz="9142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3" algn="l" defTabSz="9142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63" algn="l" defTabSz="9142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85" algn="l" defTabSz="9142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07" algn="l" defTabSz="9142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28" algn="l" defTabSz="9142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48" algn="l" defTabSz="9142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70" algn="l" defTabSz="9142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6542A-CDDE-0A4D-9BEA-1CDB85DF59E6}" type="slidenum">
              <a:rPr lang="en-US" sz="1500" smtClean="0">
                <a:solidFill>
                  <a:srgbClr val="FFFFFF"/>
                </a:solidFill>
              </a:rPr>
              <a:pPr/>
              <a:t>10</a:t>
            </a:fld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616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26" y="125532"/>
            <a:ext cx="7699756" cy="664785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6600"/>
                </a:solidFill>
              </a:rPr>
              <a:t>Требования таможенного кодекса </a:t>
            </a:r>
            <a:br>
              <a:rPr lang="ru-RU" b="1" dirty="0">
                <a:solidFill>
                  <a:srgbClr val="006600"/>
                </a:solidFill>
              </a:rPr>
            </a:br>
            <a:r>
              <a:rPr lang="ru-RU" b="1" dirty="0">
                <a:solidFill>
                  <a:srgbClr val="006600"/>
                </a:solidFill>
              </a:rPr>
              <a:t>Евразийского экономического союза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216" y="3763017"/>
            <a:ext cx="3287072" cy="2191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3377460" y="1074214"/>
            <a:ext cx="0" cy="5404754"/>
          </a:xfrm>
          <a:prstGeom prst="line">
            <a:avLst/>
          </a:prstGeom>
          <a:ln w="101600">
            <a:solidFill>
              <a:schemeClr val="accent3"/>
            </a:solidFill>
            <a:prstDash val="lg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51920" y="908720"/>
            <a:ext cx="5010538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Статья 80 Таможенного кодекса 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Евразийского экономического союза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3" descr="C:\Users\ProninaSV\Pictures\qgrliniwuvb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37" y="1464734"/>
            <a:ext cx="3108513" cy="192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кругленный прямоугольник 36"/>
          <p:cNvSpPr/>
          <p:nvPr/>
        </p:nvSpPr>
        <p:spPr bwMode="auto">
          <a:xfrm>
            <a:off x="3563888" y="1665849"/>
            <a:ext cx="5472608" cy="4718017"/>
          </a:xfrm>
          <a:prstGeom prst="roundRect">
            <a:avLst/>
          </a:prstGeom>
          <a:solidFill>
            <a:srgbClr val="FFFF66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1900" b="1" dirty="0">
                <a:latin typeface="Calibri" panose="020F0502020204030204" pitchFamily="34" charset="0"/>
                <a:cs typeface="Calibri" panose="020F0502020204030204" pitchFamily="34" charset="0"/>
              </a:rPr>
              <a:t>Документы и (или) сведения, необходимые для совершения таможенных операций, могут не представляться таможенному органу при их совершении, если сведения о таких документах, и (или) сведения из них могут быть получены таможенными органами из информационных систем таможенных органов, а также из информационных систем государственных органов государств-членов в рамках информационного взаимодействия. </a:t>
            </a:r>
          </a:p>
          <a:p>
            <a:pPr algn="just"/>
            <a:r>
              <a:rPr lang="ru-RU" sz="1900" b="1" dirty="0">
                <a:latin typeface="Calibri" panose="020F0502020204030204" pitchFamily="34" charset="0"/>
                <a:cs typeface="Calibri" panose="020F0502020204030204" pitchFamily="34" charset="0"/>
              </a:rPr>
              <a:t>     В таком случае лица указывают сведения об этих документах и (или) сведениях в таможенной декларации или представляют их таможенным органам иным способом.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FB192FB7-E55C-A947-BE3C-BA9A4B7A9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1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0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z="1500">
                <a:solidFill>
                  <a:srgbClr val="FFFFFF"/>
                </a:solidFill>
              </a:rPr>
              <a:pPr/>
              <a:t>11</a:t>
            </a:fld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567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97181"/>
            <a:ext cx="9144000" cy="5524742"/>
          </a:xfrm>
          <a:prstGeom prst="rect">
            <a:avLst/>
          </a:prstGeom>
        </p:spPr>
      </p:pic>
      <p:pic>
        <p:nvPicPr>
          <p:cNvPr id="323" name="Рисунок 3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079330">
            <a:off x="4479019" y="3710471"/>
            <a:ext cx="2427695" cy="2564156"/>
          </a:xfrm>
          <a:prstGeom prst="rect">
            <a:avLst/>
          </a:prstGeom>
        </p:spPr>
      </p:pic>
      <p:pic>
        <p:nvPicPr>
          <p:cNvPr id="322" name="Рисунок 3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432245">
            <a:off x="1543429" y="3907517"/>
            <a:ext cx="2892354" cy="2789062"/>
          </a:xfrm>
          <a:prstGeom prst="rect">
            <a:avLst/>
          </a:prstGeom>
        </p:spPr>
      </p:pic>
      <p:pic>
        <p:nvPicPr>
          <p:cNvPr id="318" name="Рисунок 3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46078">
            <a:off x="724222" y="1282453"/>
            <a:ext cx="2275006" cy="2350490"/>
          </a:xfrm>
          <a:prstGeom prst="rect">
            <a:avLst/>
          </a:prstGeom>
        </p:spPr>
      </p:pic>
      <p:pic>
        <p:nvPicPr>
          <p:cNvPr id="321" name="Рисунок 3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745974">
            <a:off x="5722753" y="1376728"/>
            <a:ext cx="2475301" cy="2401763"/>
          </a:xfrm>
          <a:prstGeom prst="rect">
            <a:avLst/>
          </a:prstGeom>
        </p:spPr>
      </p:pic>
      <p:pic>
        <p:nvPicPr>
          <p:cNvPr id="324" name="Рисунок 3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049580">
            <a:off x="4163200" y="1552808"/>
            <a:ext cx="1994197" cy="1934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26" y="145178"/>
            <a:ext cx="7699756" cy="66478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1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федеральными органами исполнительной власти (ФОИВ) в рамках соглашений через систему межведомственного электронного взаимодействия(СМЭВ)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3044145" y="897180"/>
            <a:ext cx="3158639" cy="1101150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Всего 64 технологические карты межведомственного взаимодействия </a:t>
            </a: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(19 в части запретов и ограничений)</a:t>
            </a:r>
          </a:p>
        </p:txBody>
      </p:sp>
      <p:pic>
        <p:nvPicPr>
          <p:cNvPr id="300" name="Picture 9" descr="G:\гербы\ФТС.Эмблема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1412" y="2938076"/>
            <a:ext cx="1371018" cy="163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1" name="TextBox 300"/>
          <p:cNvSpPr txBox="1"/>
          <p:nvPr/>
        </p:nvSpPr>
        <p:spPr>
          <a:xfrm>
            <a:off x="3445192" y="5754492"/>
            <a:ext cx="2367879" cy="699130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Всего 32 ФОИВ</a:t>
            </a: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(18 в части запретов и ограничений)</a:t>
            </a:r>
          </a:p>
        </p:txBody>
      </p:sp>
      <p:pic>
        <p:nvPicPr>
          <p:cNvPr id="302" name="Picture 2" descr="D:\ВОЛКОВ ВЮ\СЛАЙДЫ\Для слайдов\Гербы Ведомтв Без фона\С которыми ТКМВ\Росрыболовство без фо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1242" y="3669871"/>
            <a:ext cx="518869" cy="53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3" name="Picture 3" descr="D:\ВОЛКОВ ВЮ\СЛАЙДЫ\Для слайдов\Гербы Ведомтв Без фона\С которыми ТКМВ\Россельхознадзор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1641" y="4501726"/>
            <a:ext cx="582538" cy="64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4" name="Picture 4" descr="D:\ВОЛКОВ ВЮ\СЛАЙДЫ\Для слайдов\Гербы Ведомтв Без фона\С которыми ТКМВ\Росстандарт России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0058" y="2107169"/>
            <a:ext cx="756592" cy="43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5" name="Picture 5" descr="D:\ВОЛКОВ ВЮ\СЛАЙДЫ\Для слайдов\Гербы Ведомтв Без фона\С которыми ТКМВ\ФНП России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5682" y="4202045"/>
            <a:ext cx="634432" cy="63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Picture 6" descr="D:\ВОЛКОВ ВЮ\СЛАЙДЫ\Для слайдов\Гербы Ведомтв Без фона\С которыми ТКМВ\ФНС России (3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5516" y="2454419"/>
            <a:ext cx="569196" cy="61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" name="Picture 7" descr="D:\ВОЛКОВ ВЮ\СЛАЙДЫ\Для слайдов\Гербы Ведомтв Без фона\С которыми ТКМВ\ФСБ России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686" y="3840783"/>
            <a:ext cx="995117" cy="74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" name="Picture 8" descr="D:\ВОЛКОВ ВЮ\СЛАЙДЫ\Для слайдов\Гербы Ведомтв Без фона\С которыми ТКМВ\МВД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489632"/>
            <a:ext cx="1008801" cy="5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9" descr="D:\ВОЛКОВ ВЮ\СЛАЙДЫ\Для слайдов\Гербы Ведомтв Без фона\С которыми ТКМВ\Минздрав России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0208" y="4658916"/>
            <a:ext cx="566307" cy="61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" name="Picture 10" descr="D:\ВОЛКОВ ВЮ\СЛАЙДЫ\Для слайдов\Гербы Ведомтв Без фона\С которыми ТКМВ\Минкульт России без фона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4045" y="2384255"/>
            <a:ext cx="613683" cy="67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1" name="Picture 11" descr="D:\ВОЛКОВ ВЮ\СЛАЙДЫ\Для слайдов\Гербы Ведомтв Без фона\С которыми ТКМВ\Минобороны России без фона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547" y="5196398"/>
            <a:ext cx="837279" cy="54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12" descr="D:\ВОЛКОВ ВЮ\СЛАЙДЫ\Для слайдов\Гербы Ведомтв Без фона\С которыми ТКМВ\Минпромторг России без фона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5505" y="1396699"/>
            <a:ext cx="1053743" cy="60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3" name="Picture 13" descr="D:\ВОЛКОВ ВЮ\СЛАЙДЫ\Для слайдов\Гербы Ведомтв Без фона\С которыми ТКМВ\Минсельхоз России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8978" y="4922280"/>
            <a:ext cx="927158" cy="6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4" name="Picture 14" descr="D:\ВОЛКОВ ВЮ\СЛАЙДЫ\Для слайдов\Гербы Ведомтв Без фона\С которыми ТКМВ\Минфин России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5327" y="5603547"/>
            <a:ext cx="497976" cy="60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5" name="Picture 15" descr="D:\ВОЛКОВ ВЮ\СЛАЙДЫ\Для слайдов\Гербы Ведомтв Без фона\С которыми ТКМВ\Росаккредитация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450" y="3498908"/>
            <a:ext cx="1300920" cy="63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6" name="Picture 16" descr="D:\ВОЛКОВ ВЮ\СЛАЙДЫ\Для слайдов\Гербы Ведомтв Без фона\С которыми ТКМВ\Росздравнадзор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583" y="2148777"/>
            <a:ext cx="537785" cy="61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" name="Picture 17" descr="D:\ВОЛКОВ ВЮ\СЛАЙДЫ\Для слайдов\Гербы Ведомтв Без фона\С которыми ТКМВ\Роскомнадзор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5" y="2152890"/>
            <a:ext cx="898265" cy="79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9" name="Picture 18" descr="D:\ВОЛКОВ ВЮ\СЛАЙДЫ\Для слайдов\Гербы Ведомтв Без фона\С которыми ТКМВ\Роспатент (6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254" y="3269653"/>
            <a:ext cx="485432" cy="5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Picture 19" descr="D:\ВОЛКОВ ВЮ\СЛАЙДЫ\Для слайдов\Гербы Ведомтв Без фона\С которыми ТКМВ\Росприроднадзор России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88302"/>
            <a:ext cx="651528" cy="66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Slide Number Placeholder 5">
            <a:extLst>
              <a:ext uri="{FF2B5EF4-FFF2-40B4-BE49-F238E27FC236}">
                <a16:creationId xmlns="" xmlns:a16="http://schemas.microsoft.com/office/drawing/2014/main" id="{FB192FB7-E55C-A947-BE3C-BA9A4B7A9112}"/>
              </a:ext>
            </a:extLst>
          </p:cNvPr>
          <p:cNvSpPr txBox="1">
            <a:spLocks/>
          </p:cNvSpPr>
          <p:nvPr/>
        </p:nvSpPr>
        <p:spPr>
          <a:xfrm>
            <a:off x="401321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defPPr>
              <a:defRPr lang="ru-RU"/>
            </a:defPPr>
            <a:lvl1pPr marL="0" algn="l" defTabSz="914243" rtl="0" eaLnBrk="1" latinLnBrk="0" hangingPunct="1">
              <a:defRPr sz="1000" b="1" i="0" kern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22" algn="l" defTabSz="9142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3" algn="l" defTabSz="9142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63" algn="l" defTabSz="9142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85" algn="l" defTabSz="9142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07" algn="l" defTabSz="9142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28" algn="l" defTabSz="9142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48" algn="l" defTabSz="9142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70" algn="l" defTabSz="9142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6542A-CDDE-0A4D-9BEA-1CDB85DF59E6}" type="slidenum">
              <a:rPr lang="en-US" sz="1500" smtClean="0">
                <a:solidFill>
                  <a:srgbClr val="FFFFFF"/>
                </a:solidFill>
              </a:rPr>
              <a:pPr/>
              <a:t>12</a:t>
            </a:fld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106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06" y="954506"/>
            <a:ext cx="9055768" cy="54104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51" y="914400"/>
            <a:ext cx="9095874" cy="547912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ru-RU"/>
          </a:p>
        </p:txBody>
      </p:sp>
      <p:sp>
        <p:nvSpPr>
          <p:cNvPr id="27" name="Title 6"/>
          <p:cNvSpPr>
            <a:spLocks noGrp="1"/>
          </p:cNvSpPr>
          <p:nvPr>
            <p:ph type="title"/>
          </p:nvPr>
        </p:nvSpPr>
        <p:spPr>
          <a:xfrm>
            <a:off x="94187" y="114068"/>
            <a:ext cx="7430141" cy="6651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количества ввозимых (вывозимых) лицензируемых </a:t>
            </a:r>
            <a:br>
              <a:rPr lang="ru-RU" sz="1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товаров с применением программных средств ЕАИС ТО</a:t>
            </a:r>
            <a:endParaRPr lang="en-US" sz="16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136" y="1762125"/>
            <a:ext cx="7350918" cy="2000250"/>
          </a:xfrm>
          <a:prstGeom prst="rect">
            <a:avLst/>
          </a:prstGeom>
          <a:effectLst>
            <a:glow rad="101600">
              <a:srgbClr val="C00000">
                <a:alpha val="40000"/>
              </a:srgb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26" y="4114801"/>
            <a:ext cx="9001475" cy="1349764"/>
          </a:xfrm>
          <a:prstGeom prst="rect">
            <a:avLst/>
          </a:prstGeom>
          <a:effectLst>
            <a:glow rad="101600">
              <a:srgbClr val="C00000">
                <a:alpha val="40000"/>
              </a:srgbClr>
            </a:glow>
          </a:effectLst>
        </p:spPr>
      </p:pic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FB192FB7-E55C-A947-BE3C-BA9A4B7A9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1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0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z="1500">
                <a:solidFill>
                  <a:srgbClr val="FFFFFF"/>
                </a:solidFill>
              </a:rPr>
              <a:pPr/>
              <a:t>13</a:t>
            </a:fld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854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6354 0.41782 L -3.61111E-6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2090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3229 0.11643 L 8.33333E-7 3.7037E-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58" name="Freeform 5"/>
          <p:cNvSpPr>
            <a:spLocks/>
          </p:cNvSpPr>
          <p:nvPr/>
        </p:nvSpPr>
        <p:spPr bwMode="auto">
          <a:xfrm rot="2127277">
            <a:off x="1161480" y="2867194"/>
            <a:ext cx="2177165" cy="446355"/>
          </a:xfrm>
          <a:custGeom>
            <a:avLst/>
            <a:gdLst>
              <a:gd name="T0" fmla="*/ 1424 w 2637"/>
              <a:gd name="T1" fmla="*/ 1168 h 1780"/>
              <a:gd name="T2" fmla="*/ 1570 w 2637"/>
              <a:gd name="T3" fmla="*/ 1182 h 1780"/>
              <a:gd name="T4" fmla="*/ 1710 w 2637"/>
              <a:gd name="T5" fmla="*/ 1208 h 1780"/>
              <a:gd name="T6" fmla="*/ 1846 w 2637"/>
              <a:gd name="T7" fmla="*/ 1246 h 1780"/>
              <a:gd name="T8" fmla="*/ 1978 w 2637"/>
              <a:gd name="T9" fmla="*/ 1294 h 1780"/>
              <a:gd name="T10" fmla="*/ 2104 w 2637"/>
              <a:gd name="T11" fmla="*/ 1352 h 1780"/>
              <a:gd name="T12" fmla="*/ 2224 w 2637"/>
              <a:gd name="T13" fmla="*/ 1420 h 1780"/>
              <a:gd name="T14" fmla="*/ 2338 w 2637"/>
              <a:gd name="T15" fmla="*/ 1497 h 1780"/>
              <a:gd name="T16" fmla="*/ 2445 w 2637"/>
              <a:gd name="T17" fmla="*/ 1583 h 1780"/>
              <a:gd name="T18" fmla="*/ 2545 w 2637"/>
              <a:gd name="T19" fmla="*/ 1678 h 1780"/>
              <a:gd name="T20" fmla="*/ 2636 w 2637"/>
              <a:gd name="T21" fmla="*/ 1780 h 1780"/>
              <a:gd name="T22" fmla="*/ 2608 w 2637"/>
              <a:gd name="T23" fmla="*/ 56 h 1780"/>
              <a:gd name="T24" fmla="*/ 2513 w 2637"/>
              <a:gd name="T25" fmla="*/ 156 h 1780"/>
              <a:gd name="T26" fmla="*/ 2410 w 2637"/>
              <a:gd name="T27" fmla="*/ 247 h 1780"/>
              <a:gd name="T28" fmla="*/ 2301 w 2637"/>
              <a:gd name="T29" fmla="*/ 331 h 1780"/>
              <a:gd name="T30" fmla="*/ 2185 w 2637"/>
              <a:gd name="T31" fmla="*/ 405 h 1780"/>
              <a:gd name="T32" fmla="*/ 2062 w 2637"/>
              <a:gd name="T33" fmla="*/ 470 h 1780"/>
              <a:gd name="T34" fmla="*/ 1934 w 2637"/>
              <a:gd name="T35" fmla="*/ 525 h 1780"/>
              <a:gd name="T36" fmla="*/ 1802 w 2637"/>
              <a:gd name="T37" fmla="*/ 570 h 1780"/>
              <a:gd name="T38" fmla="*/ 1663 w 2637"/>
              <a:gd name="T39" fmla="*/ 604 h 1780"/>
              <a:gd name="T40" fmla="*/ 1522 w 2637"/>
              <a:gd name="T41" fmla="*/ 626 h 1780"/>
              <a:gd name="T42" fmla="*/ 1376 w 2637"/>
              <a:gd name="T43" fmla="*/ 636 h 1780"/>
              <a:gd name="T44" fmla="*/ 1227 w 2637"/>
              <a:gd name="T45" fmla="*/ 634 h 1780"/>
              <a:gd name="T46" fmla="*/ 1080 w 2637"/>
              <a:gd name="T47" fmla="*/ 619 h 1780"/>
              <a:gd name="T48" fmla="*/ 937 w 2637"/>
              <a:gd name="T49" fmla="*/ 593 h 1780"/>
              <a:gd name="T50" fmla="*/ 799 w 2637"/>
              <a:gd name="T51" fmla="*/ 554 h 1780"/>
              <a:gd name="T52" fmla="*/ 665 w 2637"/>
              <a:gd name="T53" fmla="*/ 503 h 1780"/>
              <a:gd name="T54" fmla="*/ 537 w 2637"/>
              <a:gd name="T55" fmla="*/ 443 h 1780"/>
              <a:gd name="T56" fmla="*/ 415 w 2637"/>
              <a:gd name="T57" fmla="*/ 373 h 1780"/>
              <a:gd name="T58" fmla="*/ 300 w 2637"/>
              <a:gd name="T59" fmla="*/ 293 h 1780"/>
              <a:gd name="T60" fmla="*/ 192 w 2637"/>
              <a:gd name="T61" fmla="*/ 204 h 1780"/>
              <a:gd name="T62" fmla="*/ 92 w 2637"/>
              <a:gd name="T63" fmla="*/ 107 h 1780"/>
              <a:gd name="T64" fmla="*/ 0 w 2637"/>
              <a:gd name="T65" fmla="*/ 0 h 1780"/>
              <a:gd name="T66" fmla="*/ 17 w 2637"/>
              <a:gd name="T67" fmla="*/ 1780 h 1780"/>
              <a:gd name="T68" fmla="*/ 108 w 2637"/>
              <a:gd name="T69" fmla="*/ 1678 h 1780"/>
              <a:gd name="T70" fmla="*/ 209 w 2637"/>
              <a:gd name="T71" fmla="*/ 1583 h 1780"/>
              <a:gd name="T72" fmla="*/ 315 w 2637"/>
              <a:gd name="T73" fmla="*/ 1497 h 1780"/>
              <a:gd name="T74" fmla="*/ 430 w 2637"/>
              <a:gd name="T75" fmla="*/ 1420 h 1780"/>
              <a:gd name="T76" fmla="*/ 550 w 2637"/>
              <a:gd name="T77" fmla="*/ 1352 h 1780"/>
              <a:gd name="T78" fmla="*/ 677 w 2637"/>
              <a:gd name="T79" fmla="*/ 1294 h 1780"/>
              <a:gd name="T80" fmla="*/ 808 w 2637"/>
              <a:gd name="T81" fmla="*/ 1246 h 1780"/>
              <a:gd name="T82" fmla="*/ 944 w 2637"/>
              <a:gd name="T83" fmla="*/ 1208 h 1780"/>
              <a:gd name="T84" fmla="*/ 1085 w 2637"/>
              <a:gd name="T85" fmla="*/ 1182 h 1780"/>
              <a:gd name="T86" fmla="*/ 1229 w 2637"/>
              <a:gd name="T87" fmla="*/ 1168 h 1780"/>
              <a:gd name="connsiteX0" fmla="*/ 5046 w 10014"/>
              <a:gd name="connsiteY0" fmla="*/ 6545 h 10000"/>
              <a:gd name="connsiteX1" fmla="*/ 5232 w 10014"/>
              <a:gd name="connsiteY1" fmla="*/ 6551 h 10000"/>
              <a:gd name="connsiteX2" fmla="*/ 5414 w 10014"/>
              <a:gd name="connsiteY2" fmla="*/ 6562 h 10000"/>
              <a:gd name="connsiteX3" fmla="*/ 5604 w 10014"/>
              <a:gd name="connsiteY3" fmla="*/ 6579 h 10000"/>
              <a:gd name="connsiteX4" fmla="*/ 5786 w 10014"/>
              <a:gd name="connsiteY4" fmla="*/ 6607 h 10000"/>
              <a:gd name="connsiteX5" fmla="*/ 5968 w 10014"/>
              <a:gd name="connsiteY5" fmla="*/ 6640 h 10000"/>
              <a:gd name="connsiteX6" fmla="*/ 6142 w 10014"/>
              <a:gd name="connsiteY6" fmla="*/ 6685 h 10000"/>
              <a:gd name="connsiteX7" fmla="*/ 6320 w 10014"/>
              <a:gd name="connsiteY7" fmla="*/ 6730 h 10000"/>
              <a:gd name="connsiteX8" fmla="*/ 6499 w 10014"/>
              <a:gd name="connsiteY8" fmla="*/ 6787 h 10000"/>
              <a:gd name="connsiteX9" fmla="*/ 6673 w 10014"/>
              <a:gd name="connsiteY9" fmla="*/ 6848 h 10000"/>
              <a:gd name="connsiteX10" fmla="*/ 6844 w 10014"/>
              <a:gd name="connsiteY10" fmla="*/ 6921 h 10000"/>
              <a:gd name="connsiteX11" fmla="*/ 7014 w 10014"/>
              <a:gd name="connsiteY11" fmla="*/ 7000 h 10000"/>
              <a:gd name="connsiteX12" fmla="*/ 7185 w 10014"/>
              <a:gd name="connsiteY12" fmla="*/ 7084 h 10000"/>
              <a:gd name="connsiteX13" fmla="*/ 7348 w 10014"/>
              <a:gd name="connsiteY13" fmla="*/ 7174 h 10000"/>
              <a:gd name="connsiteX14" fmla="*/ 7515 w 10014"/>
              <a:gd name="connsiteY14" fmla="*/ 7270 h 10000"/>
              <a:gd name="connsiteX15" fmla="*/ 7674 w 10014"/>
              <a:gd name="connsiteY15" fmla="*/ 7371 h 10000"/>
              <a:gd name="connsiteX16" fmla="*/ 7833 w 10014"/>
              <a:gd name="connsiteY16" fmla="*/ 7483 h 10000"/>
              <a:gd name="connsiteX17" fmla="*/ 7993 w 10014"/>
              <a:gd name="connsiteY17" fmla="*/ 7596 h 10000"/>
              <a:gd name="connsiteX18" fmla="*/ 8148 w 10014"/>
              <a:gd name="connsiteY18" fmla="*/ 7719 h 10000"/>
              <a:gd name="connsiteX19" fmla="*/ 8300 w 10014"/>
              <a:gd name="connsiteY19" fmla="*/ 7848 h 10000"/>
              <a:gd name="connsiteX20" fmla="*/ 8448 w 10014"/>
              <a:gd name="connsiteY20" fmla="*/ 7978 h 10000"/>
              <a:gd name="connsiteX21" fmla="*/ 8592 w 10014"/>
              <a:gd name="connsiteY21" fmla="*/ 8118 h 10000"/>
              <a:gd name="connsiteX22" fmla="*/ 8736 w 10014"/>
              <a:gd name="connsiteY22" fmla="*/ 8264 h 10000"/>
              <a:gd name="connsiteX23" fmla="*/ 8880 w 10014"/>
              <a:gd name="connsiteY23" fmla="*/ 8410 h 10000"/>
              <a:gd name="connsiteX24" fmla="*/ 9017 w 10014"/>
              <a:gd name="connsiteY24" fmla="*/ 8567 h 10000"/>
              <a:gd name="connsiteX25" fmla="*/ 9153 w 10014"/>
              <a:gd name="connsiteY25" fmla="*/ 8725 h 10000"/>
              <a:gd name="connsiteX26" fmla="*/ 9286 w 10014"/>
              <a:gd name="connsiteY26" fmla="*/ 8893 h 10000"/>
              <a:gd name="connsiteX27" fmla="*/ 9415 w 10014"/>
              <a:gd name="connsiteY27" fmla="*/ 9067 h 10000"/>
              <a:gd name="connsiteX28" fmla="*/ 9544 w 10014"/>
              <a:gd name="connsiteY28" fmla="*/ 9247 h 10000"/>
              <a:gd name="connsiteX29" fmla="*/ 9665 w 10014"/>
              <a:gd name="connsiteY29" fmla="*/ 9427 h 10000"/>
              <a:gd name="connsiteX30" fmla="*/ 9783 w 10014"/>
              <a:gd name="connsiteY30" fmla="*/ 9612 h 10000"/>
              <a:gd name="connsiteX31" fmla="*/ 9900 w 10014"/>
              <a:gd name="connsiteY31" fmla="*/ 9809 h 10000"/>
              <a:gd name="connsiteX32" fmla="*/ 10010 w 10014"/>
              <a:gd name="connsiteY32" fmla="*/ 10000 h 10000"/>
              <a:gd name="connsiteX33" fmla="*/ 10014 w 10014"/>
              <a:gd name="connsiteY33" fmla="*/ 10000 h 10000"/>
              <a:gd name="connsiteX34" fmla="*/ 10014 w 10014"/>
              <a:gd name="connsiteY34" fmla="*/ 124 h 10000"/>
              <a:gd name="connsiteX35" fmla="*/ 9904 w 10014"/>
              <a:gd name="connsiteY35" fmla="*/ 315 h 10000"/>
              <a:gd name="connsiteX36" fmla="*/ 9786 w 10014"/>
              <a:gd name="connsiteY36" fmla="*/ 511 h 10000"/>
              <a:gd name="connsiteX37" fmla="*/ 9665 w 10014"/>
              <a:gd name="connsiteY37" fmla="*/ 697 h 10000"/>
              <a:gd name="connsiteX38" fmla="*/ 9544 w 10014"/>
              <a:gd name="connsiteY38" fmla="*/ 876 h 10000"/>
              <a:gd name="connsiteX39" fmla="*/ 9419 w 10014"/>
              <a:gd name="connsiteY39" fmla="*/ 1056 h 10000"/>
              <a:gd name="connsiteX40" fmla="*/ 9286 w 10014"/>
              <a:gd name="connsiteY40" fmla="*/ 1225 h 10000"/>
              <a:gd name="connsiteX41" fmla="*/ 9153 w 10014"/>
              <a:gd name="connsiteY41" fmla="*/ 1388 h 10000"/>
              <a:gd name="connsiteX42" fmla="*/ 9017 w 10014"/>
              <a:gd name="connsiteY42" fmla="*/ 1551 h 10000"/>
              <a:gd name="connsiteX43" fmla="*/ 8880 w 10014"/>
              <a:gd name="connsiteY43" fmla="*/ 1708 h 10000"/>
              <a:gd name="connsiteX44" fmla="*/ 8740 w 10014"/>
              <a:gd name="connsiteY44" fmla="*/ 1860 h 10000"/>
              <a:gd name="connsiteX45" fmla="*/ 8592 w 10014"/>
              <a:gd name="connsiteY45" fmla="*/ 2006 h 10000"/>
              <a:gd name="connsiteX46" fmla="*/ 8452 w 10014"/>
              <a:gd name="connsiteY46" fmla="*/ 2140 h 10000"/>
              <a:gd name="connsiteX47" fmla="*/ 8300 w 10014"/>
              <a:gd name="connsiteY47" fmla="*/ 2275 h 10000"/>
              <a:gd name="connsiteX48" fmla="*/ 8148 w 10014"/>
              <a:gd name="connsiteY48" fmla="*/ 2404 h 10000"/>
              <a:gd name="connsiteX49" fmla="*/ 7993 w 10014"/>
              <a:gd name="connsiteY49" fmla="*/ 2528 h 10000"/>
              <a:gd name="connsiteX50" fmla="*/ 7833 w 10014"/>
              <a:gd name="connsiteY50" fmla="*/ 2640 h 10000"/>
              <a:gd name="connsiteX51" fmla="*/ 7674 w 10014"/>
              <a:gd name="connsiteY51" fmla="*/ 2753 h 10000"/>
              <a:gd name="connsiteX52" fmla="*/ 7515 w 10014"/>
              <a:gd name="connsiteY52" fmla="*/ 2854 h 10000"/>
              <a:gd name="connsiteX53" fmla="*/ 7348 w 10014"/>
              <a:gd name="connsiteY53" fmla="*/ 2949 h 10000"/>
              <a:gd name="connsiteX54" fmla="*/ 7185 w 10014"/>
              <a:gd name="connsiteY54" fmla="*/ 3039 h 10000"/>
              <a:gd name="connsiteX55" fmla="*/ 7014 w 10014"/>
              <a:gd name="connsiteY55" fmla="*/ 3124 h 10000"/>
              <a:gd name="connsiteX56" fmla="*/ 6848 w 10014"/>
              <a:gd name="connsiteY56" fmla="*/ 3202 h 10000"/>
              <a:gd name="connsiteX57" fmla="*/ 6673 w 10014"/>
              <a:gd name="connsiteY57" fmla="*/ 3270 h 10000"/>
              <a:gd name="connsiteX58" fmla="*/ 6499 w 10014"/>
              <a:gd name="connsiteY58" fmla="*/ 3337 h 10000"/>
              <a:gd name="connsiteX59" fmla="*/ 6320 w 10014"/>
              <a:gd name="connsiteY59" fmla="*/ 3393 h 10000"/>
              <a:gd name="connsiteX60" fmla="*/ 6142 w 10014"/>
              <a:gd name="connsiteY60" fmla="*/ 3438 h 10000"/>
              <a:gd name="connsiteX61" fmla="*/ 5968 w 10014"/>
              <a:gd name="connsiteY61" fmla="*/ 3483 h 10000"/>
              <a:gd name="connsiteX62" fmla="*/ 5786 w 10014"/>
              <a:gd name="connsiteY62" fmla="*/ 3517 h 10000"/>
              <a:gd name="connsiteX63" fmla="*/ 5604 w 10014"/>
              <a:gd name="connsiteY63" fmla="*/ 3539 h 10000"/>
              <a:gd name="connsiteX64" fmla="*/ 5414 w 10014"/>
              <a:gd name="connsiteY64" fmla="*/ 3562 h 10000"/>
              <a:gd name="connsiteX65" fmla="*/ 5232 w 10014"/>
              <a:gd name="connsiteY65" fmla="*/ 3573 h 10000"/>
              <a:gd name="connsiteX66" fmla="*/ 5046 w 10014"/>
              <a:gd name="connsiteY66" fmla="*/ 3579 h 10000"/>
              <a:gd name="connsiteX67" fmla="*/ 4857 w 10014"/>
              <a:gd name="connsiteY67" fmla="*/ 3573 h 10000"/>
              <a:gd name="connsiteX68" fmla="*/ 4667 w 10014"/>
              <a:gd name="connsiteY68" fmla="*/ 3562 h 10000"/>
              <a:gd name="connsiteX69" fmla="*/ 4477 w 10014"/>
              <a:gd name="connsiteY69" fmla="*/ 3539 h 10000"/>
              <a:gd name="connsiteX70" fmla="*/ 4292 w 10014"/>
              <a:gd name="connsiteY70" fmla="*/ 3517 h 10000"/>
              <a:gd name="connsiteX71" fmla="*/ 4110 w 10014"/>
              <a:gd name="connsiteY71" fmla="*/ 3478 h 10000"/>
              <a:gd name="connsiteX72" fmla="*/ 3928 w 10014"/>
              <a:gd name="connsiteY72" fmla="*/ 3438 h 10000"/>
              <a:gd name="connsiteX73" fmla="*/ 3746 w 10014"/>
              <a:gd name="connsiteY73" fmla="*/ 3388 h 10000"/>
              <a:gd name="connsiteX74" fmla="*/ 3567 w 10014"/>
              <a:gd name="connsiteY74" fmla="*/ 3331 h 10000"/>
              <a:gd name="connsiteX75" fmla="*/ 3389 w 10014"/>
              <a:gd name="connsiteY75" fmla="*/ 3258 h 10000"/>
              <a:gd name="connsiteX76" fmla="*/ 3218 w 10014"/>
              <a:gd name="connsiteY76" fmla="*/ 3191 h 10000"/>
              <a:gd name="connsiteX77" fmla="*/ 3044 w 10014"/>
              <a:gd name="connsiteY77" fmla="*/ 3112 h 10000"/>
              <a:gd name="connsiteX78" fmla="*/ 2870 w 10014"/>
              <a:gd name="connsiteY78" fmla="*/ 3022 h 10000"/>
              <a:gd name="connsiteX79" fmla="*/ 2703 w 10014"/>
              <a:gd name="connsiteY79" fmla="*/ 2933 h 10000"/>
              <a:gd name="connsiteX80" fmla="*/ 2536 w 10014"/>
              <a:gd name="connsiteY80" fmla="*/ 2826 h 10000"/>
              <a:gd name="connsiteX81" fmla="*/ 2373 w 10014"/>
              <a:gd name="connsiteY81" fmla="*/ 2719 h 10000"/>
              <a:gd name="connsiteX82" fmla="*/ 2210 w 10014"/>
              <a:gd name="connsiteY82" fmla="*/ 2612 h 10000"/>
              <a:gd name="connsiteX83" fmla="*/ 2050 w 10014"/>
              <a:gd name="connsiteY83" fmla="*/ 2489 h 10000"/>
              <a:gd name="connsiteX84" fmla="*/ 1895 w 10014"/>
              <a:gd name="connsiteY84" fmla="*/ 2365 h 10000"/>
              <a:gd name="connsiteX85" fmla="*/ 1739 w 10014"/>
              <a:gd name="connsiteY85" fmla="*/ 2230 h 10000"/>
              <a:gd name="connsiteX86" fmla="*/ 1588 w 10014"/>
              <a:gd name="connsiteY86" fmla="*/ 2096 h 10000"/>
              <a:gd name="connsiteX87" fmla="*/ 1440 w 10014"/>
              <a:gd name="connsiteY87" fmla="*/ 1949 h 10000"/>
              <a:gd name="connsiteX88" fmla="*/ 1296 w 10014"/>
              <a:gd name="connsiteY88" fmla="*/ 1798 h 10000"/>
              <a:gd name="connsiteX89" fmla="*/ 1152 w 10014"/>
              <a:gd name="connsiteY89" fmla="*/ 1646 h 10000"/>
              <a:gd name="connsiteX90" fmla="*/ 1015 w 10014"/>
              <a:gd name="connsiteY90" fmla="*/ 1478 h 10000"/>
              <a:gd name="connsiteX91" fmla="*/ 875 w 10014"/>
              <a:gd name="connsiteY91" fmla="*/ 1320 h 10000"/>
              <a:gd name="connsiteX92" fmla="*/ 742 w 10014"/>
              <a:gd name="connsiteY92" fmla="*/ 1146 h 10000"/>
              <a:gd name="connsiteX93" fmla="*/ 609 w 10014"/>
              <a:gd name="connsiteY93" fmla="*/ 966 h 10000"/>
              <a:gd name="connsiteX94" fmla="*/ 484 w 10014"/>
              <a:gd name="connsiteY94" fmla="*/ 787 h 10000"/>
              <a:gd name="connsiteX95" fmla="*/ 363 w 10014"/>
              <a:gd name="connsiteY95" fmla="*/ 601 h 10000"/>
              <a:gd name="connsiteX96" fmla="*/ 242 w 10014"/>
              <a:gd name="connsiteY96" fmla="*/ 404 h 10000"/>
              <a:gd name="connsiteX97" fmla="*/ 124 w 10014"/>
              <a:gd name="connsiteY97" fmla="*/ 208 h 10000"/>
              <a:gd name="connsiteX98" fmla="*/ 14 w 10014"/>
              <a:gd name="connsiteY98" fmla="*/ 0 h 10000"/>
              <a:gd name="connsiteX99" fmla="*/ 14 w 10014"/>
              <a:gd name="connsiteY99" fmla="*/ 0 h 10000"/>
              <a:gd name="connsiteX100" fmla="*/ 0 w 10014"/>
              <a:gd name="connsiteY100" fmla="*/ 4935 h 10000"/>
              <a:gd name="connsiteX101" fmla="*/ 14 w 10014"/>
              <a:gd name="connsiteY101" fmla="*/ 10000 h 10000"/>
              <a:gd name="connsiteX102" fmla="*/ 78 w 10014"/>
              <a:gd name="connsiteY102" fmla="*/ 10000 h 10000"/>
              <a:gd name="connsiteX103" fmla="*/ 192 w 10014"/>
              <a:gd name="connsiteY103" fmla="*/ 9809 h 10000"/>
              <a:gd name="connsiteX104" fmla="*/ 306 w 10014"/>
              <a:gd name="connsiteY104" fmla="*/ 9612 h 10000"/>
              <a:gd name="connsiteX105" fmla="*/ 424 w 10014"/>
              <a:gd name="connsiteY105" fmla="*/ 9427 h 10000"/>
              <a:gd name="connsiteX106" fmla="*/ 549 w 10014"/>
              <a:gd name="connsiteY106" fmla="*/ 9247 h 10000"/>
              <a:gd name="connsiteX107" fmla="*/ 678 w 10014"/>
              <a:gd name="connsiteY107" fmla="*/ 9067 h 10000"/>
              <a:gd name="connsiteX108" fmla="*/ 807 w 10014"/>
              <a:gd name="connsiteY108" fmla="*/ 8893 h 10000"/>
              <a:gd name="connsiteX109" fmla="*/ 936 w 10014"/>
              <a:gd name="connsiteY109" fmla="*/ 8725 h 10000"/>
              <a:gd name="connsiteX110" fmla="*/ 1076 w 10014"/>
              <a:gd name="connsiteY110" fmla="*/ 8567 h 10000"/>
              <a:gd name="connsiteX111" fmla="*/ 1209 w 10014"/>
              <a:gd name="connsiteY111" fmla="*/ 8410 h 10000"/>
              <a:gd name="connsiteX112" fmla="*/ 1353 w 10014"/>
              <a:gd name="connsiteY112" fmla="*/ 8264 h 10000"/>
              <a:gd name="connsiteX113" fmla="*/ 1497 w 10014"/>
              <a:gd name="connsiteY113" fmla="*/ 8118 h 10000"/>
              <a:gd name="connsiteX114" fmla="*/ 1645 w 10014"/>
              <a:gd name="connsiteY114" fmla="*/ 7978 h 10000"/>
              <a:gd name="connsiteX115" fmla="*/ 1796 w 10014"/>
              <a:gd name="connsiteY115" fmla="*/ 7848 h 10000"/>
              <a:gd name="connsiteX116" fmla="*/ 1948 w 10014"/>
              <a:gd name="connsiteY116" fmla="*/ 7719 h 10000"/>
              <a:gd name="connsiteX117" fmla="*/ 2100 w 10014"/>
              <a:gd name="connsiteY117" fmla="*/ 7596 h 10000"/>
              <a:gd name="connsiteX118" fmla="*/ 2259 w 10014"/>
              <a:gd name="connsiteY118" fmla="*/ 7483 h 10000"/>
              <a:gd name="connsiteX119" fmla="*/ 2414 w 10014"/>
              <a:gd name="connsiteY119" fmla="*/ 7371 h 10000"/>
              <a:gd name="connsiteX120" fmla="*/ 2581 w 10014"/>
              <a:gd name="connsiteY120" fmla="*/ 7270 h 10000"/>
              <a:gd name="connsiteX121" fmla="*/ 2741 w 10014"/>
              <a:gd name="connsiteY121" fmla="*/ 7174 h 10000"/>
              <a:gd name="connsiteX122" fmla="*/ 2907 w 10014"/>
              <a:gd name="connsiteY122" fmla="*/ 7084 h 10000"/>
              <a:gd name="connsiteX123" fmla="*/ 3078 w 10014"/>
              <a:gd name="connsiteY123" fmla="*/ 7000 h 10000"/>
              <a:gd name="connsiteX124" fmla="*/ 3249 w 10014"/>
              <a:gd name="connsiteY124" fmla="*/ 6921 h 10000"/>
              <a:gd name="connsiteX125" fmla="*/ 3419 w 10014"/>
              <a:gd name="connsiteY125" fmla="*/ 6848 h 10000"/>
              <a:gd name="connsiteX126" fmla="*/ 3594 w 10014"/>
              <a:gd name="connsiteY126" fmla="*/ 6787 h 10000"/>
              <a:gd name="connsiteX127" fmla="*/ 3768 w 10014"/>
              <a:gd name="connsiteY127" fmla="*/ 6730 h 10000"/>
              <a:gd name="connsiteX128" fmla="*/ 3946 w 10014"/>
              <a:gd name="connsiteY128" fmla="*/ 6685 h 10000"/>
              <a:gd name="connsiteX129" fmla="*/ 4129 w 10014"/>
              <a:gd name="connsiteY129" fmla="*/ 6640 h 10000"/>
              <a:gd name="connsiteX130" fmla="*/ 4307 w 10014"/>
              <a:gd name="connsiteY130" fmla="*/ 6607 h 10000"/>
              <a:gd name="connsiteX131" fmla="*/ 4489 w 10014"/>
              <a:gd name="connsiteY131" fmla="*/ 6579 h 10000"/>
              <a:gd name="connsiteX132" fmla="*/ 4675 w 10014"/>
              <a:gd name="connsiteY132" fmla="*/ 6562 h 10000"/>
              <a:gd name="connsiteX133" fmla="*/ 4860 w 10014"/>
              <a:gd name="connsiteY133" fmla="*/ 6551 h 10000"/>
              <a:gd name="connsiteX134" fmla="*/ 5046 w 10014"/>
              <a:gd name="connsiteY134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10001 w 10001"/>
              <a:gd name="connsiteY34" fmla="*/ 124 h 10000"/>
              <a:gd name="connsiteX35" fmla="*/ 9891 w 10001"/>
              <a:gd name="connsiteY35" fmla="*/ 315 h 10000"/>
              <a:gd name="connsiteX36" fmla="*/ 9773 w 10001"/>
              <a:gd name="connsiteY36" fmla="*/ 511 h 10000"/>
              <a:gd name="connsiteX37" fmla="*/ 9652 w 10001"/>
              <a:gd name="connsiteY37" fmla="*/ 697 h 10000"/>
              <a:gd name="connsiteX38" fmla="*/ 9531 w 10001"/>
              <a:gd name="connsiteY38" fmla="*/ 876 h 10000"/>
              <a:gd name="connsiteX39" fmla="*/ 9406 w 10001"/>
              <a:gd name="connsiteY39" fmla="*/ 1056 h 10000"/>
              <a:gd name="connsiteX40" fmla="*/ 9273 w 10001"/>
              <a:gd name="connsiteY40" fmla="*/ 1225 h 10000"/>
              <a:gd name="connsiteX41" fmla="*/ 9140 w 10001"/>
              <a:gd name="connsiteY41" fmla="*/ 1388 h 10000"/>
              <a:gd name="connsiteX42" fmla="*/ 9004 w 10001"/>
              <a:gd name="connsiteY42" fmla="*/ 1551 h 10000"/>
              <a:gd name="connsiteX43" fmla="*/ 8867 w 10001"/>
              <a:gd name="connsiteY43" fmla="*/ 1708 h 10000"/>
              <a:gd name="connsiteX44" fmla="*/ 8727 w 10001"/>
              <a:gd name="connsiteY44" fmla="*/ 1860 h 10000"/>
              <a:gd name="connsiteX45" fmla="*/ 8579 w 10001"/>
              <a:gd name="connsiteY45" fmla="*/ 2006 h 10000"/>
              <a:gd name="connsiteX46" fmla="*/ 8439 w 10001"/>
              <a:gd name="connsiteY46" fmla="*/ 2140 h 10000"/>
              <a:gd name="connsiteX47" fmla="*/ 8287 w 10001"/>
              <a:gd name="connsiteY47" fmla="*/ 2275 h 10000"/>
              <a:gd name="connsiteX48" fmla="*/ 8135 w 10001"/>
              <a:gd name="connsiteY48" fmla="*/ 2404 h 10000"/>
              <a:gd name="connsiteX49" fmla="*/ 7980 w 10001"/>
              <a:gd name="connsiteY49" fmla="*/ 2528 h 10000"/>
              <a:gd name="connsiteX50" fmla="*/ 7820 w 10001"/>
              <a:gd name="connsiteY50" fmla="*/ 2640 h 10000"/>
              <a:gd name="connsiteX51" fmla="*/ 7661 w 10001"/>
              <a:gd name="connsiteY51" fmla="*/ 2753 h 10000"/>
              <a:gd name="connsiteX52" fmla="*/ 7502 w 10001"/>
              <a:gd name="connsiteY52" fmla="*/ 2854 h 10000"/>
              <a:gd name="connsiteX53" fmla="*/ 7335 w 10001"/>
              <a:gd name="connsiteY53" fmla="*/ 2949 h 10000"/>
              <a:gd name="connsiteX54" fmla="*/ 7172 w 10001"/>
              <a:gd name="connsiteY54" fmla="*/ 3039 h 10000"/>
              <a:gd name="connsiteX55" fmla="*/ 7001 w 10001"/>
              <a:gd name="connsiteY55" fmla="*/ 3124 h 10000"/>
              <a:gd name="connsiteX56" fmla="*/ 6835 w 10001"/>
              <a:gd name="connsiteY56" fmla="*/ 3202 h 10000"/>
              <a:gd name="connsiteX57" fmla="*/ 6660 w 10001"/>
              <a:gd name="connsiteY57" fmla="*/ 3270 h 10000"/>
              <a:gd name="connsiteX58" fmla="*/ 6486 w 10001"/>
              <a:gd name="connsiteY58" fmla="*/ 3337 h 10000"/>
              <a:gd name="connsiteX59" fmla="*/ 6307 w 10001"/>
              <a:gd name="connsiteY59" fmla="*/ 3393 h 10000"/>
              <a:gd name="connsiteX60" fmla="*/ 6129 w 10001"/>
              <a:gd name="connsiteY60" fmla="*/ 3438 h 10000"/>
              <a:gd name="connsiteX61" fmla="*/ 5955 w 10001"/>
              <a:gd name="connsiteY61" fmla="*/ 3483 h 10000"/>
              <a:gd name="connsiteX62" fmla="*/ 5773 w 10001"/>
              <a:gd name="connsiteY62" fmla="*/ 3517 h 10000"/>
              <a:gd name="connsiteX63" fmla="*/ 5591 w 10001"/>
              <a:gd name="connsiteY63" fmla="*/ 3539 h 10000"/>
              <a:gd name="connsiteX64" fmla="*/ 5401 w 10001"/>
              <a:gd name="connsiteY64" fmla="*/ 3562 h 10000"/>
              <a:gd name="connsiteX65" fmla="*/ 5219 w 10001"/>
              <a:gd name="connsiteY65" fmla="*/ 3573 h 10000"/>
              <a:gd name="connsiteX66" fmla="*/ 5033 w 10001"/>
              <a:gd name="connsiteY66" fmla="*/ 3579 h 10000"/>
              <a:gd name="connsiteX67" fmla="*/ 4844 w 10001"/>
              <a:gd name="connsiteY67" fmla="*/ 3573 h 10000"/>
              <a:gd name="connsiteX68" fmla="*/ 4654 w 10001"/>
              <a:gd name="connsiteY68" fmla="*/ 3562 h 10000"/>
              <a:gd name="connsiteX69" fmla="*/ 4464 w 10001"/>
              <a:gd name="connsiteY69" fmla="*/ 3539 h 10000"/>
              <a:gd name="connsiteX70" fmla="*/ 4279 w 10001"/>
              <a:gd name="connsiteY70" fmla="*/ 3517 h 10000"/>
              <a:gd name="connsiteX71" fmla="*/ 4097 w 10001"/>
              <a:gd name="connsiteY71" fmla="*/ 3478 h 10000"/>
              <a:gd name="connsiteX72" fmla="*/ 3915 w 10001"/>
              <a:gd name="connsiteY72" fmla="*/ 3438 h 10000"/>
              <a:gd name="connsiteX73" fmla="*/ 3733 w 10001"/>
              <a:gd name="connsiteY73" fmla="*/ 3388 h 10000"/>
              <a:gd name="connsiteX74" fmla="*/ 3554 w 10001"/>
              <a:gd name="connsiteY74" fmla="*/ 3331 h 10000"/>
              <a:gd name="connsiteX75" fmla="*/ 3376 w 10001"/>
              <a:gd name="connsiteY75" fmla="*/ 3258 h 10000"/>
              <a:gd name="connsiteX76" fmla="*/ 3205 w 10001"/>
              <a:gd name="connsiteY76" fmla="*/ 3191 h 10000"/>
              <a:gd name="connsiteX77" fmla="*/ 3031 w 10001"/>
              <a:gd name="connsiteY77" fmla="*/ 3112 h 10000"/>
              <a:gd name="connsiteX78" fmla="*/ 2857 w 10001"/>
              <a:gd name="connsiteY78" fmla="*/ 3022 h 10000"/>
              <a:gd name="connsiteX79" fmla="*/ 2690 w 10001"/>
              <a:gd name="connsiteY79" fmla="*/ 2933 h 10000"/>
              <a:gd name="connsiteX80" fmla="*/ 2523 w 10001"/>
              <a:gd name="connsiteY80" fmla="*/ 2826 h 10000"/>
              <a:gd name="connsiteX81" fmla="*/ 2360 w 10001"/>
              <a:gd name="connsiteY81" fmla="*/ 2719 h 10000"/>
              <a:gd name="connsiteX82" fmla="*/ 2197 w 10001"/>
              <a:gd name="connsiteY82" fmla="*/ 2612 h 10000"/>
              <a:gd name="connsiteX83" fmla="*/ 2037 w 10001"/>
              <a:gd name="connsiteY83" fmla="*/ 2489 h 10000"/>
              <a:gd name="connsiteX84" fmla="*/ 1882 w 10001"/>
              <a:gd name="connsiteY84" fmla="*/ 2365 h 10000"/>
              <a:gd name="connsiteX85" fmla="*/ 1726 w 10001"/>
              <a:gd name="connsiteY85" fmla="*/ 2230 h 10000"/>
              <a:gd name="connsiteX86" fmla="*/ 1575 w 10001"/>
              <a:gd name="connsiteY86" fmla="*/ 2096 h 10000"/>
              <a:gd name="connsiteX87" fmla="*/ 1427 w 10001"/>
              <a:gd name="connsiteY87" fmla="*/ 1949 h 10000"/>
              <a:gd name="connsiteX88" fmla="*/ 1283 w 10001"/>
              <a:gd name="connsiteY88" fmla="*/ 1798 h 10000"/>
              <a:gd name="connsiteX89" fmla="*/ 1139 w 10001"/>
              <a:gd name="connsiteY89" fmla="*/ 1646 h 10000"/>
              <a:gd name="connsiteX90" fmla="*/ 1002 w 10001"/>
              <a:gd name="connsiteY90" fmla="*/ 1478 h 10000"/>
              <a:gd name="connsiteX91" fmla="*/ 862 w 10001"/>
              <a:gd name="connsiteY91" fmla="*/ 1320 h 10000"/>
              <a:gd name="connsiteX92" fmla="*/ 729 w 10001"/>
              <a:gd name="connsiteY92" fmla="*/ 1146 h 10000"/>
              <a:gd name="connsiteX93" fmla="*/ 596 w 10001"/>
              <a:gd name="connsiteY93" fmla="*/ 966 h 10000"/>
              <a:gd name="connsiteX94" fmla="*/ 471 w 10001"/>
              <a:gd name="connsiteY94" fmla="*/ 787 h 10000"/>
              <a:gd name="connsiteX95" fmla="*/ 350 w 10001"/>
              <a:gd name="connsiteY95" fmla="*/ 601 h 10000"/>
              <a:gd name="connsiteX96" fmla="*/ 229 w 10001"/>
              <a:gd name="connsiteY96" fmla="*/ 404 h 10000"/>
              <a:gd name="connsiteX97" fmla="*/ 111 w 10001"/>
              <a:gd name="connsiteY97" fmla="*/ 208 h 10000"/>
              <a:gd name="connsiteX98" fmla="*/ 1 w 10001"/>
              <a:gd name="connsiteY98" fmla="*/ 0 h 10000"/>
              <a:gd name="connsiteX99" fmla="*/ 1 w 10001"/>
              <a:gd name="connsiteY99" fmla="*/ 0 h 10000"/>
              <a:gd name="connsiteX100" fmla="*/ 326 w 10001"/>
              <a:gd name="connsiteY100" fmla="*/ 4935 h 10000"/>
              <a:gd name="connsiteX101" fmla="*/ 1 w 10001"/>
              <a:gd name="connsiteY101" fmla="*/ 10000 h 10000"/>
              <a:gd name="connsiteX102" fmla="*/ 65 w 10001"/>
              <a:gd name="connsiteY102" fmla="*/ 10000 h 10000"/>
              <a:gd name="connsiteX103" fmla="*/ 179 w 10001"/>
              <a:gd name="connsiteY103" fmla="*/ 9809 h 10000"/>
              <a:gd name="connsiteX104" fmla="*/ 293 w 10001"/>
              <a:gd name="connsiteY104" fmla="*/ 9612 h 10000"/>
              <a:gd name="connsiteX105" fmla="*/ 411 w 10001"/>
              <a:gd name="connsiteY105" fmla="*/ 9427 h 10000"/>
              <a:gd name="connsiteX106" fmla="*/ 536 w 10001"/>
              <a:gd name="connsiteY106" fmla="*/ 9247 h 10000"/>
              <a:gd name="connsiteX107" fmla="*/ 665 w 10001"/>
              <a:gd name="connsiteY107" fmla="*/ 9067 h 10000"/>
              <a:gd name="connsiteX108" fmla="*/ 794 w 10001"/>
              <a:gd name="connsiteY108" fmla="*/ 8893 h 10000"/>
              <a:gd name="connsiteX109" fmla="*/ 923 w 10001"/>
              <a:gd name="connsiteY109" fmla="*/ 8725 h 10000"/>
              <a:gd name="connsiteX110" fmla="*/ 1063 w 10001"/>
              <a:gd name="connsiteY110" fmla="*/ 8567 h 10000"/>
              <a:gd name="connsiteX111" fmla="*/ 1196 w 10001"/>
              <a:gd name="connsiteY111" fmla="*/ 8410 h 10000"/>
              <a:gd name="connsiteX112" fmla="*/ 1340 w 10001"/>
              <a:gd name="connsiteY112" fmla="*/ 8264 h 10000"/>
              <a:gd name="connsiteX113" fmla="*/ 1484 w 10001"/>
              <a:gd name="connsiteY113" fmla="*/ 8118 h 10000"/>
              <a:gd name="connsiteX114" fmla="*/ 1632 w 10001"/>
              <a:gd name="connsiteY114" fmla="*/ 7978 h 10000"/>
              <a:gd name="connsiteX115" fmla="*/ 1783 w 10001"/>
              <a:gd name="connsiteY115" fmla="*/ 7848 h 10000"/>
              <a:gd name="connsiteX116" fmla="*/ 1935 w 10001"/>
              <a:gd name="connsiteY116" fmla="*/ 7719 h 10000"/>
              <a:gd name="connsiteX117" fmla="*/ 2087 w 10001"/>
              <a:gd name="connsiteY117" fmla="*/ 7596 h 10000"/>
              <a:gd name="connsiteX118" fmla="*/ 2246 w 10001"/>
              <a:gd name="connsiteY118" fmla="*/ 7483 h 10000"/>
              <a:gd name="connsiteX119" fmla="*/ 2401 w 10001"/>
              <a:gd name="connsiteY119" fmla="*/ 7371 h 10000"/>
              <a:gd name="connsiteX120" fmla="*/ 2568 w 10001"/>
              <a:gd name="connsiteY120" fmla="*/ 7270 h 10000"/>
              <a:gd name="connsiteX121" fmla="*/ 2728 w 10001"/>
              <a:gd name="connsiteY121" fmla="*/ 7174 h 10000"/>
              <a:gd name="connsiteX122" fmla="*/ 2894 w 10001"/>
              <a:gd name="connsiteY122" fmla="*/ 7084 h 10000"/>
              <a:gd name="connsiteX123" fmla="*/ 3065 w 10001"/>
              <a:gd name="connsiteY123" fmla="*/ 7000 h 10000"/>
              <a:gd name="connsiteX124" fmla="*/ 3236 w 10001"/>
              <a:gd name="connsiteY124" fmla="*/ 6921 h 10000"/>
              <a:gd name="connsiteX125" fmla="*/ 3406 w 10001"/>
              <a:gd name="connsiteY125" fmla="*/ 6848 h 10000"/>
              <a:gd name="connsiteX126" fmla="*/ 3581 w 10001"/>
              <a:gd name="connsiteY126" fmla="*/ 6787 h 10000"/>
              <a:gd name="connsiteX127" fmla="*/ 3755 w 10001"/>
              <a:gd name="connsiteY127" fmla="*/ 6730 h 10000"/>
              <a:gd name="connsiteX128" fmla="*/ 3933 w 10001"/>
              <a:gd name="connsiteY128" fmla="*/ 6685 h 10000"/>
              <a:gd name="connsiteX129" fmla="*/ 4116 w 10001"/>
              <a:gd name="connsiteY129" fmla="*/ 6640 h 10000"/>
              <a:gd name="connsiteX130" fmla="*/ 4294 w 10001"/>
              <a:gd name="connsiteY130" fmla="*/ 6607 h 10000"/>
              <a:gd name="connsiteX131" fmla="*/ 4476 w 10001"/>
              <a:gd name="connsiteY131" fmla="*/ 6579 h 10000"/>
              <a:gd name="connsiteX132" fmla="*/ 4662 w 10001"/>
              <a:gd name="connsiteY132" fmla="*/ 6562 h 10000"/>
              <a:gd name="connsiteX133" fmla="*/ 4847 w 10001"/>
              <a:gd name="connsiteY133" fmla="*/ 6551 h 10000"/>
              <a:gd name="connsiteX134" fmla="*/ 5033 w 10001"/>
              <a:gd name="connsiteY134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9972 w 10001"/>
              <a:gd name="connsiteY34" fmla="*/ 4768 h 10000"/>
              <a:gd name="connsiteX35" fmla="*/ 10001 w 10001"/>
              <a:gd name="connsiteY35" fmla="*/ 124 h 10000"/>
              <a:gd name="connsiteX36" fmla="*/ 9891 w 10001"/>
              <a:gd name="connsiteY36" fmla="*/ 315 h 10000"/>
              <a:gd name="connsiteX37" fmla="*/ 9773 w 10001"/>
              <a:gd name="connsiteY37" fmla="*/ 511 h 10000"/>
              <a:gd name="connsiteX38" fmla="*/ 9652 w 10001"/>
              <a:gd name="connsiteY38" fmla="*/ 697 h 10000"/>
              <a:gd name="connsiteX39" fmla="*/ 9531 w 10001"/>
              <a:gd name="connsiteY39" fmla="*/ 876 h 10000"/>
              <a:gd name="connsiteX40" fmla="*/ 9406 w 10001"/>
              <a:gd name="connsiteY40" fmla="*/ 1056 h 10000"/>
              <a:gd name="connsiteX41" fmla="*/ 9273 w 10001"/>
              <a:gd name="connsiteY41" fmla="*/ 1225 h 10000"/>
              <a:gd name="connsiteX42" fmla="*/ 9140 w 10001"/>
              <a:gd name="connsiteY42" fmla="*/ 1388 h 10000"/>
              <a:gd name="connsiteX43" fmla="*/ 9004 w 10001"/>
              <a:gd name="connsiteY43" fmla="*/ 1551 h 10000"/>
              <a:gd name="connsiteX44" fmla="*/ 8867 w 10001"/>
              <a:gd name="connsiteY44" fmla="*/ 1708 h 10000"/>
              <a:gd name="connsiteX45" fmla="*/ 8727 w 10001"/>
              <a:gd name="connsiteY45" fmla="*/ 1860 h 10000"/>
              <a:gd name="connsiteX46" fmla="*/ 8579 w 10001"/>
              <a:gd name="connsiteY46" fmla="*/ 2006 h 10000"/>
              <a:gd name="connsiteX47" fmla="*/ 8439 w 10001"/>
              <a:gd name="connsiteY47" fmla="*/ 2140 h 10000"/>
              <a:gd name="connsiteX48" fmla="*/ 8287 w 10001"/>
              <a:gd name="connsiteY48" fmla="*/ 2275 h 10000"/>
              <a:gd name="connsiteX49" fmla="*/ 8135 w 10001"/>
              <a:gd name="connsiteY49" fmla="*/ 2404 h 10000"/>
              <a:gd name="connsiteX50" fmla="*/ 7980 w 10001"/>
              <a:gd name="connsiteY50" fmla="*/ 2528 h 10000"/>
              <a:gd name="connsiteX51" fmla="*/ 7820 w 10001"/>
              <a:gd name="connsiteY51" fmla="*/ 2640 h 10000"/>
              <a:gd name="connsiteX52" fmla="*/ 7661 w 10001"/>
              <a:gd name="connsiteY52" fmla="*/ 2753 h 10000"/>
              <a:gd name="connsiteX53" fmla="*/ 7502 w 10001"/>
              <a:gd name="connsiteY53" fmla="*/ 2854 h 10000"/>
              <a:gd name="connsiteX54" fmla="*/ 7335 w 10001"/>
              <a:gd name="connsiteY54" fmla="*/ 2949 h 10000"/>
              <a:gd name="connsiteX55" fmla="*/ 7172 w 10001"/>
              <a:gd name="connsiteY55" fmla="*/ 3039 h 10000"/>
              <a:gd name="connsiteX56" fmla="*/ 7001 w 10001"/>
              <a:gd name="connsiteY56" fmla="*/ 3124 h 10000"/>
              <a:gd name="connsiteX57" fmla="*/ 6835 w 10001"/>
              <a:gd name="connsiteY57" fmla="*/ 3202 h 10000"/>
              <a:gd name="connsiteX58" fmla="*/ 6660 w 10001"/>
              <a:gd name="connsiteY58" fmla="*/ 3270 h 10000"/>
              <a:gd name="connsiteX59" fmla="*/ 6486 w 10001"/>
              <a:gd name="connsiteY59" fmla="*/ 3337 h 10000"/>
              <a:gd name="connsiteX60" fmla="*/ 6307 w 10001"/>
              <a:gd name="connsiteY60" fmla="*/ 3393 h 10000"/>
              <a:gd name="connsiteX61" fmla="*/ 6129 w 10001"/>
              <a:gd name="connsiteY61" fmla="*/ 3438 h 10000"/>
              <a:gd name="connsiteX62" fmla="*/ 5955 w 10001"/>
              <a:gd name="connsiteY62" fmla="*/ 3483 h 10000"/>
              <a:gd name="connsiteX63" fmla="*/ 5773 w 10001"/>
              <a:gd name="connsiteY63" fmla="*/ 3517 h 10000"/>
              <a:gd name="connsiteX64" fmla="*/ 5591 w 10001"/>
              <a:gd name="connsiteY64" fmla="*/ 3539 h 10000"/>
              <a:gd name="connsiteX65" fmla="*/ 5401 w 10001"/>
              <a:gd name="connsiteY65" fmla="*/ 3562 h 10000"/>
              <a:gd name="connsiteX66" fmla="*/ 5219 w 10001"/>
              <a:gd name="connsiteY66" fmla="*/ 3573 h 10000"/>
              <a:gd name="connsiteX67" fmla="*/ 5033 w 10001"/>
              <a:gd name="connsiteY67" fmla="*/ 3579 h 10000"/>
              <a:gd name="connsiteX68" fmla="*/ 4844 w 10001"/>
              <a:gd name="connsiteY68" fmla="*/ 3573 h 10000"/>
              <a:gd name="connsiteX69" fmla="*/ 4654 w 10001"/>
              <a:gd name="connsiteY69" fmla="*/ 3562 h 10000"/>
              <a:gd name="connsiteX70" fmla="*/ 4464 w 10001"/>
              <a:gd name="connsiteY70" fmla="*/ 3539 h 10000"/>
              <a:gd name="connsiteX71" fmla="*/ 4279 w 10001"/>
              <a:gd name="connsiteY71" fmla="*/ 3517 h 10000"/>
              <a:gd name="connsiteX72" fmla="*/ 4097 w 10001"/>
              <a:gd name="connsiteY72" fmla="*/ 3478 h 10000"/>
              <a:gd name="connsiteX73" fmla="*/ 3915 w 10001"/>
              <a:gd name="connsiteY73" fmla="*/ 3438 h 10000"/>
              <a:gd name="connsiteX74" fmla="*/ 3733 w 10001"/>
              <a:gd name="connsiteY74" fmla="*/ 3388 h 10000"/>
              <a:gd name="connsiteX75" fmla="*/ 3554 w 10001"/>
              <a:gd name="connsiteY75" fmla="*/ 3331 h 10000"/>
              <a:gd name="connsiteX76" fmla="*/ 3376 w 10001"/>
              <a:gd name="connsiteY76" fmla="*/ 3258 h 10000"/>
              <a:gd name="connsiteX77" fmla="*/ 3205 w 10001"/>
              <a:gd name="connsiteY77" fmla="*/ 3191 h 10000"/>
              <a:gd name="connsiteX78" fmla="*/ 3031 w 10001"/>
              <a:gd name="connsiteY78" fmla="*/ 3112 h 10000"/>
              <a:gd name="connsiteX79" fmla="*/ 2857 w 10001"/>
              <a:gd name="connsiteY79" fmla="*/ 3022 h 10000"/>
              <a:gd name="connsiteX80" fmla="*/ 2690 w 10001"/>
              <a:gd name="connsiteY80" fmla="*/ 2933 h 10000"/>
              <a:gd name="connsiteX81" fmla="*/ 2523 w 10001"/>
              <a:gd name="connsiteY81" fmla="*/ 2826 h 10000"/>
              <a:gd name="connsiteX82" fmla="*/ 2360 w 10001"/>
              <a:gd name="connsiteY82" fmla="*/ 2719 h 10000"/>
              <a:gd name="connsiteX83" fmla="*/ 2197 w 10001"/>
              <a:gd name="connsiteY83" fmla="*/ 2612 h 10000"/>
              <a:gd name="connsiteX84" fmla="*/ 2037 w 10001"/>
              <a:gd name="connsiteY84" fmla="*/ 2489 h 10000"/>
              <a:gd name="connsiteX85" fmla="*/ 1882 w 10001"/>
              <a:gd name="connsiteY85" fmla="*/ 2365 h 10000"/>
              <a:gd name="connsiteX86" fmla="*/ 1726 w 10001"/>
              <a:gd name="connsiteY86" fmla="*/ 2230 h 10000"/>
              <a:gd name="connsiteX87" fmla="*/ 1575 w 10001"/>
              <a:gd name="connsiteY87" fmla="*/ 2096 h 10000"/>
              <a:gd name="connsiteX88" fmla="*/ 1427 w 10001"/>
              <a:gd name="connsiteY88" fmla="*/ 1949 h 10000"/>
              <a:gd name="connsiteX89" fmla="*/ 1283 w 10001"/>
              <a:gd name="connsiteY89" fmla="*/ 1798 h 10000"/>
              <a:gd name="connsiteX90" fmla="*/ 1139 w 10001"/>
              <a:gd name="connsiteY90" fmla="*/ 1646 h 10000"/>
              <a:gd name="connsiteX91" fmla="*/ 1002 w 10001"/>
              <a:gd name="connsiteY91" fmla="*/ 1478 h 10000"/>
              <a:gd name="connsiteX92" fmla="*/ 862 w 10001"/>
              <a:gd name="connsiteY92" fmla="*/ 1320 h 10000"/>
              <a:gd name="connsiteX93" fmla="*/ 729 w 10001"/>
              <a:gd name="connsiteY93" fmla="*/ 1146 h 10000"/>
              <a:gd name="connsiteX94" fmla="*/ 596 w 10001"/>
              <a:gd name="connsiteY94" fmla="*/ 966 h 10000"/>
              <a:gd name="connsiteX95" fmla="*/ 471 w 10001"/>
              <a:gd name="connsiteY95" fmla="*/ 787 h 10000"/>
              <a:gd name="connsiteX96" fmla="*/ 350 w 10001"/>
              <a:gd name="connsiteY96" fmla="*/ 601 h 10000"/>
              <a:gd name="connsiteX97" fmla="*/ 229 w 10001"/>
              <a:gd name="connsiteY97" fmla="*/ 404 h 10000"/>
              <a:gd name="connsiteX98" fmla="*/ 111 w 10001"/>
              <a:gd name="connsiteY98" fmla="*/ 208 h 10000"/>
              <a:gd name="connsiteX99" fmla="*/ 1 w 10001"/>
              <a:gd name="connsiteY99" fmla="*/ 0 h 10000"/>
              <a:gd name="connsiteX100" fmla="*/ 1 w 10001"/>
              <a:gd name="connsiteY100" fmla="*/ 0 h 10000"/>
              <a:gd name="connsiteX101" fmla="*/ 326 w 10001"/>
              <a:gd name="connsiteY101" fmla="*/ 4935 h 10000"/>
              <a:gd name="connsiteX102" fmla="*/ 1 w 10001"/>
              <a:gd name="connsiteY102" fmla="*/ 10000 h 10000"/>
              <a:gd name="connsiteX103" fmla="*/ 65 w 10001"/>
              <a:gd name="connsiteY103" fmla="*/ 10000 h 10000"/>
              <a:gd name="connsiteX104" fmla="*/ 179 w 10001"/>
              <a:gd name="connsiteY104" fmla="*/ 9809 h 10000"/>
              <a:gd name="connsiteX105" fmla="*/ 293 w 10001"/>
              <a:gd name="connsiteY105" fmla="*/ 9612 h 10000"/>
              <a:gd name="connsiteX106" fmla="*/ 411 w 10001"/>
              <a:gd name="connsiteY106" fmla="*/ 9427 h 10000"/>
              <a:gd name="connsiteX107" fmla="*/ 536 w 10001"/>
              <a:gd name="connsiteY107" fmla="*/ 9247 h 10000"/>
              <a:gd name="connsiteX108" fmla="*/ 665 w 10001"/>
              <a:gd name="connsiteY108" fmla="*/ 9067 h 10000"/>
              <a:gd name="connsiteX109" fmla="*/ 794 w 10001"/>
              <a:gd name="connsiteY109" fmla="*/ 8893 h 10000"/>
              <a:gd name="connsiteX110" fmla="*/ 923 w 10001"/>
              <a:gd name="connsiteY110" fmla="*/ 8725 h 10000"/>
              <a:gd name="connsiteX111" fmla="*/ 1063 w 10001"/>
              <a:gd name="connsiteY111" fmla="*/ 8567 h 10000"/>
              <a:gd name="connsiteX112" fmla="*/ 1196 w 10001"/>
              <a:gd name="connsiteY112" fmla="*/ 8410 h 10000"/>
              <a:gd name="connsiteX113" fmla="*/ 1340 w 10001"/>
              <a:gd name="connsiteY113" fmla="*/ 8264 h 10000"/>
              <a:gd name="connsiteX114" fmla="*/ 1484 w 10001"/>
              <a:gd name="connsiteY114" fmla="*/ 8118 h 10000"/>
              <a:gd name="connsiteX115" fmla="*/ 1632 w 10001"/>
              <a:gd name="connsiteY115" fmla="*/ 7978 h 10000"/>
              <a:gd name="connsiteX116" fmla="*/ 1783 w 10001"/>
              <a:gd name="connsiteY116" fmla="*/ 7848 h 10000"/>
              <a:gd name="connsiteX117" fmla="*/ 1935 w 10001"/>
              <a:gd name="connsiteY117" fmla="*/ 7719 h 10000"/>
              <a:gd name="connsiteX118" fmla="*/ 2087 w 10001"/>
              <a:gd name="connsiteY118" fmla="*/ 7596 h 10000"/>
              <a:gd name="connsiteX119" fmla="*/ 2246 w 10001"/>
              <a:gd name="connsiteY119" fmla="*/ 7483 h 10000"/>
              <a:gd name="connsiteX120" fmla="*/ 2401 w 10001"/>
              <a:gd name="connsiteY120" fmla="*/ 7371 h 10000"/>
              <a:gd name="connsiteX121" fmla="*/ 2568 w 10001"/>
              <a:gd name="connsiteY121" fmla="*/ 7270 h 10000"/>
              <a:gd name="connsiteX122" fmla="*/ 2728 w 10001"/>
              <a:gd name="connsiteY122" fmla="*/ 7174 h 10000"/>
              <a:gd name="connsiteX123" fmla="*/ 2894 w 10001"/>
              <a:gd name="connsiteY123" fmla="*/ 7084 h 10000"/>
              <a:gd name="connsiteX124" fmla="*/ 3065 w 10001"/>
              <a:gd name="connsiteY124" fmla="*/ 7000 h 10000"/>
              <a:gd name="connsiteX125" fmla="*/ 3236 w 10001"/>
              <a:gd name="connsiteY125" fmla="*/ 6921 h 10000"/>
              <a:gd name="connsiteX126" fmla="*/ 3406 w 10001"/>
              <a:gd name="connsiteY126" fmla="*/ 6848 h 10000"/>
              <a:gd name="connsiteX127" fmla="*/ 3581 w 10001"/>
              <a:gd name="connsiteY127" fmla="*/ 6787 h 10000"/>
              <a:gd name="connsiteX128" fmla="*/ 3755 w 10001"/>
              <a:gd name="connsiteY128" fmla="*/ 6730 h 10000"/>
              <a:gd name="connsiteX129" fmla="*/ 3933 w 10001"/>
              <a:gd name="connsiteY129" fmla="*/ 6685 h 10000"/>
              <a:gd name="connsiteX130" fmla="*/ 4116 w 10001"/>
              <a:gd name="connsiteY130" fmla="*/ 6640 h 10000"/>
              <a:gd name="connsiteX131" fmla="*/ 4294 w 10001"/>
              <a:gd name="connsiteY131" fmla="*/ 6607 h 10000"/>
              <a:gd name="connsiteX132" fmla="*/ 4476 w 10001"/>
              <a:gd name="connsiteY132" fmla="*/ 6579 h 10000"/>
              <a:gd name="connsiteX133" fmla="*/ 4662 w 10001"/>
              <a:gd name="connsiteY133" fmla="*/ 6562 h 10000"/>
              <a:gd name="connsiteX134" fmla="*/ 4847 w 10001"/>
              <a:gd name="connsiteY134" fmla="*/ 6551 h 10000"/>
              <a:gd name="connsiteX135" fmla="*/ 5033 w 10001"/>
              <a:gd name="connsiteY135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9746 w 10001"/>
              <a:gd name="connsiteY34" fmla="*/ 4977 h 10000"/>
              <a:gd name="connsiteX35" fmla="*/ 10001 w 10001"/>
              <a:gd name="connsiteY35" fmla="*/ 124 h 10000"/>
              <a:gd name="connsiteX36" fmla="*/ 9891 w 10001"/>
              <a:gd name="connsiteY36" fmla="*/ 315 h 10000"/>
              <a:gd name="connsiteX37" fmla="*/ 9773 w 10001"/>
              <a:gd name="connsiteY37" fmla="*/ 511 h 10000"/>
              <a:gd name="connsiteX38" fmla="*/ 9652 w 10001"/>
              <a:gd name="connsiteY38" fmla="*/ 697 h 10000"/>
              <a:gd name="connsiteX39" fmla="*/ 9531 w 10001"/>
              <a:gd name="connsiteY39" fmla="*/ 876 h 10000"/>
              <a:gd name="connsiteX40" fmla="*/ 9406 w 10001"/>
              <a:gd name="connsiteY40" fmla="*/ 1056 h 10000"/>
              <a:gd name="connsiteX41" fmla="*/ 9273 w 10001"/>
              <a:gd name="connsiteY41" fmla="*/ 1225 h 10000"/>
              <a:gd name="connsiteX42" fmla="*/ 9140 w 10001"/>
              <a:gd name="connsiteY42" fmla="*/ 1388 h 10000"/>
              <a:gd name="connsiteX43" fmla="*/ 9004 w 10001"/>
              <a:gd name="connsiteY43" fmla="*/ 1551 h 10000"/>
              <a:gd name="connsiteX44" fmla="*/ 8867 w 10001"/>
              <a:gd name="connsiteY44" fmla="*/ 1708 h 10000"/>
              <a:gd name="connsiteX45" fmla="*/ 8727 w 10001"/>
              <a:gd name="connsiteY45" fmla="*/ 1860 h 10000"/>
              <a:gd name="connsiteX46" fmla="*/ 8579 w 10001"/>
              <a:gd name="connsiteY46" fmla="*/ 2006 h 10000"/>
              <a:gd name="connsiteX47" fmla="*/ 8439 w 10001"/>
              <a:gd name="connsiteY47" fmla="*/ 2140 h 10000"/>
              <a:gd name="connsiteX48" fmla="*/ 8287 w 10001"/>
              <a:gd name="connsiteY48" fmla="*/ 2275 h 10000"/>
              <a:gd name="connsiteX49" fmla="*/ 8135 w 10001"/>
              <a:gd name="connsiteY49" fmla="*/ 2404 h 10000"/>
              <a:gd name="connsiteX50" fmla="*/ 7980 w 10001"/>
              <a:gd name="connsiteY50" fmla="*/ 2528 h 10000"/>
              <a:gd name="connsiteX51" fmla="*/ 7820 w 10001"/>
              <a:gd name="connsiteY51" fmla="*/ 2640 h 10000"/>
              <a:gd name="connsiteX52" fmla="*/ 7661 w 10001"/>
              <a:gd name="connsiteY52" fmla="*/ 2753 h 10000"/>
              <a:gd name="connsiteX53" fmla="*/ 7502 w 10001"/>
              <a:gd name="connsiteY53" fmla="*/ 2854 h 10000"/>
              <a:gd name="connsiteX54" fmla="*/ 7335 w 10001"/>
              <a:gd name="connsiteY54" fmla="*/ 2949 h 10000"/>
              <a:gd name="connsiteX55" fmla="*/ 7172 w 10001"/>
              <a:gd name="connsiteY55" fmla="*/ 3039 h 10000"/>
              <a:gd name="connsiteX56" fmla="*/ 7001 w 10001"/>
              <a:gd name="connsiteY56" fmla="*/ 3124 h 10000"/>
              <a:gd name="connsiteX57" fmla="*/ 6835 w 10001"/>
              <a:gd name="connsiteY57" fmla="*/ 3202 h 10000"/>
              <a:gd name="connsiteX58" fmla="*/ 6660 w 10001"/>
              <a:gd name="connsiteY58" fmla="*/ 3270 h 10000"/>
              <a:gd name="connsiteX59" fmla="*/ 6486 w 10001"/>
              <a:gd name="connsiteY59" fmla="*/ 3337 h 10000"/>
              <a:gd name="connsiteX60" fmla="*/ 6307 w 10001"/>
              <a:gd name="connsiteY60" fmla="*/ 3393 h 10000"/>
              <a:gd name="connsiteX61" fmla="*/ 6129 w 10001"/>
              <a:gd name="connsiteY61" fmla="*/ 3438 h 10000"/>
              <a:gd name="connsiteX62" fmla="*/ 5955 w 10001"/>
              <a:gd name="connsiteY62" fmla="*/ 3483 h 10000"/>
              <a:gd name="connsiteX63" fmla="*/ 5773 w 10001"/>
              <a:gd name="connsiteY63" fmla="*/ 3517 h 10000"/>
              <a:gd name="connsiteX64" fmla="*/ 5591 w 10001"/>
              <a:gd name="connsiteY64" fmla="*/ 3539 h 10000"/>
              <a:gd name="connsiteX65" fmla="*/ 5401 w 10001"/>
              <a:gd name="connsiteY65" fmla="*/ 3562 h 10000"/>
              <a:gd name="connsiteX66" fmla="*/ 5219 w 10001"/>
              <a:gd name="connsiteY66" fmla="*/ 3573 h 10000"/>
              <a:gd name="connsiteX67" fmla="*/ 5033 w 10001"/>
              <a:gd name="connsiteY67" fmla="*/ 3579 h 10000"/>
              <a:gd name="connsiteX68" fmla="*/ 4844 w 10001"/>
              <a:gd name="connsiteY68" fmla="*/ 3573 h 10000"/>
              <a:gd name="connsiteX69" fmla="*/ 4654 w 10001"/>
              <a:gd name="connsiteY69" fmla="*/ 3562 h 10000"/>
              <a:gd name="connsiteX70" fmla="*/ 4464 w 10001"/>
              <a:gd name="connsiteY70" fmla="*/ 3539 h 10000"/>
              <a:gd name="connsiteX71" fmla="*/ 4279 w 10001"/>
              <a:gd name="connsiteY71" fmla="*/ 3517 h 10000"/>
              <a:gd name="connsiteX72" fmla="*/ 4097 w 10001"/>
              <a:gd name="connsiteY72" fmla="*/ 3478 h 10000"/>
              <a:gd name="connsiteX73" fmla="*/ 3915 w 10001"/>
              <a:gd name="connsiteY73" fmla="*/ 3438 h 10000"/>
              <a:gd name="connsiteX74" fmla="*/ 3733 w 10001"/>
              <a:gd name="connsiteY74" fmla="*/ 3388 h 10000"/>
              <a:gd name="connsiteX75" fmla="*/ 3554 w 10001"/>
              <a:gd name="connsiteY75" fmla="*/ 3331 h 10000"/>
              <a:gd name="connsiteX76" fmla="*/ 3376 w 10001"/>
              <a:gd name="connsiteY76" fmla="*/ 3258 h 10000"/>
              <a:gd name="connsiteX77" fmla="*/ 3205 w 10001"/>
              <a:gd name="connsiteY77" fmla="*/ 3191 h 10000"/>
              <a:gd name="connsiteX78" fmla="*/ 3031 w 10001"/>
              <a:gd name="connsiteY78" fmla="*/ 3112 h 10000"/>
              <a:gd name="connsiteX79" fmla="*/ 2857 w 10001"/>
              <a:gd name="connsiteY79" fmla="*/ 3022 h 10000"/>
              <a:gd name="connsiteX80" fmla="*/ 2690 w 10001"/>
              <a:gd name="connsiteY80" fmla="*/ 2933 h 10000"/>
              <a:gd name="connsiteX81" fmla="*/ 2523 w 10001"/>
              <a:gd name="connsiteY81" fmla="*/ 2826 h 10000"/>
              <a:gd name="connsiteX82" fmla="*/ 2360 w 10001"/>
              <a:gd name="connsiteY82" fmla="*/ 2719 h 10000"/>
              <a:gd name="connsiteX83" fmla="*/ 2197 w 10001"/>
              <a:gd name="connsiteY83" fmla="*/ 2612 h 10000"/>
              <a:gd name="connsiteX84" fmla="*/ 2037 w 10001"/>
              <a:gd name="connsiteY84" fmla="*/ 2489 h 10000"/>
              <a:gd name="connsiteX85" fmla="*/ 1882 w 10001"/>
              <a:gd name="connsiteY85" fmla="*/ 2365 h 10000"/>
              <a:gd name="connsiteX86" fmla="*/ 1726 w 10001"/>
              <a:gd name="connsiteY86" fmla="*/ 2230 h 10000"/>
              <a:gd name="connsiteX87" fmla="*/ 1575 w 10001"/>
              <a:gd name="connsiteY87" fmla="*/ 2096 h 10000"/>
              <a:gd name="connsiteX88" fmla="*/ 1427 w 10001"/>
              <a:gd name="connsiteY88" fmla="*/ 1949 h 10000"/>
              <a:gd name="connsiteX89" fmla="*/ 1283 w 10001"/>
              <a:gd name="connsiteY89" fmla="*/ 1798 h 10000"/>
              <a:gd name="connsiteX90" fmla="*/ 1139 w 10001"/>
              <a:gd name="connsiteY90" fmla="*/ 1646 h 10000"/>
              <a:gd name="connsiteX91" fmla="*/ 1002 w 10001"/>
              <a:gd name="connsiteY91" fmla="*/ 1478 h 10000"/>
              <a:gd name="connsiteX92" fmla="*/ 862 w 10001"/>
              <a:gd name="connsiteY92" fmla="*/ 1320 h 10000"/>
              <a:gd name="connsiteX93" fmla="*/ 729 w 10001"/>
              <a:gd name="connsiteY93" fmla="*/ 1146 h 10000"/>
              <a:gd name="connsiteX94" fmla="*/ 596 w 10001"/>
              <a:gd name="connsiteY94" fmla="*/ 966 h 10000"/>
              <a:gd name="connsiteX95" fmla="*/ 471 w 10001"/>
              <a:gd name="connsiteY95" fmla="*/ 787 h 10000"/>
              <a:gd name="connsiteX96" fmla="*/ 350 w 10001"/>
              <a:gd name="connsiteY96" fmla="*/ 601 h 10000"/>
              <a:gd name="connsiteX97" fmla="*/ 229 w 10001"/>
              <a:gd name="connsiteY97" fmla="*/ 404 h 10000"/>
              <a:gd name="connsiteX98" fmla="*/ 111 w 10001"/>
              <a:gd name="connsiteY98" fmla="*/ 208 h 10000"/>
              <a:gd name="connsiteX99" fmla="*/ 1 w 10001"/>
              <a:gd name="connsiteY99" fmla="*/ 0 h 10000"/>
              <a:gd name="connsiteX100" fmla="*/ 1 w 10001"/>
              <a:gd name="connsiteY100" fmla="*/ 0 h 10000"/>
              <a:gd name="connsiteX101" fmla="*/ 326 w 10001"/>
              <a:gd name="connsiteY101" fmla="*/ 4935 h 10000"/>
              <a:gd name="connsiteX102" fmla="*/ 1 w 10001"/>
              <a:gd name="connsiteY102" fmla="*/ 10000 h 10000"/>
              <a:gd name="connsiteX103" fmla="*/ 65 w 10001"/>
              <a:gd name="connsiteY103" fmla="*/ 10000 h 10000"/>
              <a:gd name="connsiteX104" fmla="*/ 179 w 10001"/>
              <a:gd name="connsiteY104" fmla="*/ 9809 h 10000"/>
              <a:gd name="connsiteX105" fmla="*/ 293 w 10001"/>
              <a:gd name="connsiteY105" fmla="*/ 9612 h 10000"/>
              <a:gd name="connsiteX106" fmla="*/ 411 w 10001"/>
              <a:gd name="connsiteY106" fmla="*/ 9427 h 10000"/>
              <a:gd name="connsiteX107" fmla="*/ 536 w 10001"/>
              <a:gd name="connsiteY107" fmla="*/ 9247 h 10000"/>
              <a:gd name="connsiteX108" fmla="*/ 665 w 10001"/>
              <a:gd name="connsiteY108" fmla="*/ 9067 h 10000"/>
              <a:gd name="connsiteX109" fmla="*/ 794 w 10001"/>
              <a:gd name="connsiteY109" fmla="*/ 8893 h 10000"/>
              <a:gd name="connsiteX110" fmla="*/ 923 w 10001"/>
              <a:gd name="connsiteY110" fmla="*/ 8725 h 10000"/>
              <a:gd name="connsiteX111" fmla="*/ 1063 w 10001"/>
              <a:gd name="connsiteY111" fmla="*/ 8567 h 10000"/>
              <a:gd name="connsiteX112" fmla="*/ 1196 w 10001"/>
              <a:gd name="connsiteY112" fmla="*/ 8410 h 10000"/>
              <a:gd name="connsiteX113" fmla="*/ 1340 w 10001"/>
              <a:gd name="connsiteY113" fmla="*/ 8264 h 10000"/>
              <a:gd name="connsiteX114" fmla="*/ 1484 w 10001"/>
              <a:gd name="connsiteY114" fmla="*/ 8118 h 10000"/>
              <a:gd name="connsiteX115" fmla="*/ 1632 w 10001"/>
              <a:gd name="connsiteY115" fmla="*/ 7978 h 10000"/>
              <a:gd name="connsiteX116" fmla="*/ 1783 w 10001"/>
              <a:gd name="connsiteY116" fmla="*/ 7848 h 10000"/>
              <a:gd name="connsiteX117" fmla="*/ 1935 w 10001"/>
              <a:gd name="connsiteY117" fmla="*/ 7719 h 10000"/>
              <a:gd name="connsiteX118" fmla="*/ 2087 w 10001"/>
              <a:gd name="connsiteY118" fmla="*/ 7596 h 10000"/>
              <a:gd name="connsiteX119" fmla="*/ 2246 w 10001"/>
              <a:gd name="connsiteY119" fmla="*/ 7483 h 10000"/>
              <a:gd name="connsiteX120" fmla="*/ 2401 w 10001"/>
              <a:gd name="connsiteY120" fmla="*/ 7371 h 10000"/>
              <a:gd name="connsiteX121" fmla="*/ 2568 w 10001"/>
              <a:gd name="connsiteY121" fmla="*/ 7270 h 10000"/>
              <a:gd name="connsiteX122" fmla="*/ 2728 w 10001"/>
              <a:gd name="connsiteY122" fmla="*/ 7174 h 10000"/>
              <a:gd name="connsiteX123" fmla="*/ 2894 w 10001"/>
              <a:gd name="connsiteY123" fmla="*/ 7084 h 10000"/>
              <a:gd name="connsiteX124" fmla="*/ 3065 w 10001"/>
              <a:gd name="connsiteY124" fmla="*/ 7000 h 10000"/>
              <a:gd name="connsiteX125" fmla="*/ 3236 w 10001"/>
              <a:gd name="connsiteY125" fmla="*/ 6921 h 10000"/>
              <a:gd name="connsiteX126" fmla="*/ 3406 w 10001"/>
              <a:gd name="connsiteY126" fmla="*/ 6848 h 10000"/>
              <a:gd name="connsiteX127" fmla="*/ 3581 w 10001"/>
              <a:gd name="connsiteY127" fmla="*/ 6787 h 10000"/>
              <a:gd name="connsiteX128" fmla="*/ 3755 w 10001"/>
              <a:gd name="connsiteY128" fmla="*/ 6730 h 10000"/>
              <a:gd name="connsiteX129" fmla="*/ 3933 w 10001"/>
              <a:gd name="connsiteY129" fmla="*/ 6685 h 10000"/>
              <a:gd name="connsiteX130" fmla="*/ 4116 w 10001"/>
              <a:gd name="connsiteY130" fmla="*/ 6640 h 10000"/>
              <a:gd name="connsiteX131" fmla="*/ 4294 w 10001"/>
              <a:gd name="connsiteY131" fmla="*/ 6607 h 10000"/>
              <a:gd name="connsiteX132" fmla="*/ 4476 w 10001"/>
              <a:gd name="connsiteY132" fmla="*/ 6579 h 10000"/>
              <a:gd name="connsiteX133" fmla="*/ 4662 w 10001"/>
              <a:gd name="connsiteY133" fmla="*/ 6562 h 10000"/>
              <a:gd name="connsiteX134" fmla="*/ 4847 w 10001"/>
              <a:gd name="connsiteY134" fmla="*/ 6551 h 10000"/>
              <a:gd name="connsiteX135" fmla="*/ 5033 w 10001"/>
              <a:gd name="connsiteY135" fmla="*/ 654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001" h="10000">
                <a:moveTo>
                  <a:pt x="5033" y="6545"/>
                </a:moveTo>
                <a:lnTo>
                  <a:pt x="5219" y="6551"/>
                </a:lnTo>
                <a:lnTo>
                  <a:pt x="5401" y="6562"/>
                </a:lnTo>
                <a:lnTo>
                  <a:pt x="5591" y="6579"/>
                </a:lnTo>
                <a:lnTo>
                  <a:pt x="5773" y="6607"/>
                </a:lnTo>
                <a:lnTo>
                  <a:pt x="5955" y="6640"/>
                </a:lnTo>
                <a:lnTo>
                  <a:pt x="6129" y="6685"/>
                </a:lnTo>
                <a:lnTo>
                  <a:pt x="6307" y="6730"/>
                </a:lnTo>
                <a:lnTo>
                  <a:pt x="6486" y="6787"/>
                </a:lnTo>
                <a:lnTo>
                  <a:pt x="6660" y="6848"/>
                </a:lnTo>
                <a:lnTo>
                  <a:pt x="6831" y="6921"/>
                </a:lnTo>
                <a:lnTo>
                  <a:pt x="7001" y="7000"/>
                </a:lnTo>
                <a:lnTo>
                  <a:pt x="7172" y="7084"/>
                </a:lnTo>
                <a:lnTo>
                  <a:pt x="7335" y="7174"/>
                </a:lnTo>
                <a:lnTo>
                  <a:pt x="7502" y="7270"/>
                </a:lnTo>
                <a:lnTo>
                  <a:pt x="7661" y="7371"/>
                </a:lnTo>
                <a:lnTo>
                  <a:pt x="7820" y="7483"/>
                </a:lnTo>
                <a:cubicBezTo>
                  <a:pt x="7873" y="7521"/>
                  <a:pt x="7927" y="7558"/>
                  <a:pt x="7980" y="7596"/>
                </a:cubicBezTo>
                <a:lnTo>
                  <a:pt x="8135" y="7719"/>
                </a:lnTo>
                <a:lnTo>
                  <a:pt x="8287" y="7848"/>
                </a:lnTo>
                <a:lnTo>
                  <a:pt x="8435" y="7978"/>
                </a:lnTo>
                <a:lnTo>
                  <a:pt x="8579" y="8118"/>
                </a:lnTo>
                <a:lnTo>
                  <a:pt x="8723" y="8264"/>
                </a:lnTo>
                <a:lnTo>
                  <a:pt x="8867" y="8410"/>
                </a:lnTo>
                <a:cubicBezTo>
                  <a:pt x="8913" y="8462"/>
                  <a:pt x="8958" y="8515"/>
                  <a:pt x="9004" y="8567"/>
                </a:cubicBezTo>
                <a:cubicBezTo>
                  <a:pt x="9049" y="8620"/>
                  <a:pt x="9095" y="8672"/>
                  <a:pt x="9140" y="8725"/>
                </a:cubicBezTo>
                <a:lnTo>
                  <a:pt x="9273" y="8893"/>
                </a:lnTo>
                <a:lnTo>
                  <a:pt x="9402" y="9067"/>
                </a:lnTo>
                <a:lnTo>
                  <a:pt x="9531" y="9247"/>
                </a:lnTo>
                <a:cubicBezTo>
                  <a:pt x="9571" y="9307"/>
                  <a:pt x="9612" y="9367"/>
                  <a:pt x="9652" y="9427"/>
                </a:cubicBezTo>
                <a:cubicBezTo>
                  <a:pt x="9691" y="9489"/>
                  <a:pt x="9731" y="9550"/>
                  <a:pt x="9770" y="9612"/>
                </a:cubicBezTo>
                <a:lnTo>
                  <a:pt x="9887" y="9809"/>
                </a:lnTo>
                <a:lnTo>
                  <a:pt x="9997" y="10000"/>
                </a:lnTo>
                <a:lnTo>
                  <a:pt x="10001" y="10000"/>
                </a:lnTo>
                <a:cubicBezTo>
                  <a:pt x="9991" y="8256"/>
                  <a:pt x="9756" y="6721"/>
                  <a:pt x="9746" y="4977"/>
                </a:cubicBezTo>
                <a:cubicBezTo>
                  <a:pt x="9756" y="3429"/>
                  <a:pt x="9991" y="1672"/>
                  <a:pt x="10001" y="124"/>
                </a:cubicBezTo>
                <a:lnTo>
                  <a:pt x="9891" y="315"/>
                </a:lnTo>
                <a:lnTo>
                  <a:pt x="9773" y="511"/>
                </a:lnTo>
                <a:cubicBezTo>
                  <a:pt x="9733" y="573"/>
                  <a:pt x="9692" y="635"/>
                  <a:pt x="9652" y="697"/>
                </a:cubicBezTo>
                <a:cubicBezTo>
                  <a:pt x="9612" y="757"/>
                  <a:pt x="9571" y="816"/>
                  <a:pt x="9531" y="876"/>
                </a:cubicBezTo>
                <a:cubicBezTo>
                  <a:pt x="9489" y="936"/>
                  <a:pt x="9448" y="996"/>
                  <a:pt x="9406" y="1056"/>
                </a:cubicBezTo>
                <a:lnTo>
                  <a:pt x="9273" y="1225"/>
                </a:lnTo>
                <a:lnTo>
                  <a:pt x="9140" y="1388"/>
                </a:lnTo>
                <a:lnTo>
                  <a:pt x="9004" y="1551"/>
                </a:lnTo>
                <a:cubicBezTo>
                  <a:pt x="8958" y="1603"/>
                  <a:pt x="8913" y="1656"/>
                  <a:pt x="8867" y="1708"/>
                </a:cubicBezTo>
                <a:lnTo>
                  <a:pt x="8727" y="1860"/>
                </a:lnTo>
                <a:cubicBezTo>
                  <a:pt x="8678" y="1909"/>
                  <a:pt x="8628" y="1957"/>
                  <a:pt x="8579" y="2006"/>
                </a:cubicBezTo>
                <a:lnTo>
                  <a:pt x="8439" y="2140"/>
                </a:lnTo>
                <a:lnTo>
                  <a:pt x="8287" y="2275"/>
                </a:lnTo>
                <a:lnTo>
                  <a:pt x="8135" y="2404"/>
                </a:lnTo>
                <a:cubicBezTo>
                  <a:pt x="8083" y="2445"/>
                  <a:pt x="8032" y="2487"/>
                  <a:pt x="7980" y="2528"/>
                </a:cubicBezTo>
                <a:lnTo>
                  <a:pt x="7820" y="2640"/>
                </a:lnTo>
                <a:lnTo>
                  <a:pt x="7661" y="2753"/>
                </a:lnTo>
                <a:lnTo>
                  <a:pt x="7502" y="2854"/>
                </a:lnTo>
                <a:lnTo>
                  <a:pt x="7335" y="2949"/>
                </a:lnTo>
                <a:lnTo>
                  <a:pt x="7172" y="3039"/>
                </a:lnTo>
                <a:lnTo>
                  <a:pt x="7001" y="3124"/>
                </a:lnTo>
                <a:lnTo>
                  <a:pt x="6835" y="3202"/>
                </a:lnTo>
                <a:lnTo>
                  <a:pt x="6660" y="3270"/>
                </a:lnTo>
                <a:lnTo>
                  <a:pt x="6486" y="3337"/>
                </a:lnTo>
                <a:lnTo>
                  <a:pt x="6307" y="3393"/>
                </a:lnTo>
                <a:lnTo>
                  <a:pt x="6129" y="3438"/>
                </a:lnTo>
                <a:lnTo>
                  <a:pt x="5955" y="3483"/>
                </a:lnTo>
                <a:lnTo>
                  <a:pt x="5773" y="3517"/>
                </a:lnTo>
                <a:lnTo>
                  <a:pt x="5591" y="3539"/>
                </a:lnTo>
                <a:lnTo>
                  <a:pt x="5401" y="3562"/>
                </a:lnTo>
                <a:lnTo>
                  <a:pt x="5219" y="3573"/>
                </a:lnTo>
                <a:lnTo>
                  <a:pt x="5033" y="3579"/>
                </a:lnTo>
                <a:lnTo>
                  <a:pt x="4844" y="3573"/>
                </a:lnTo>
                <a:lnTo>
                  <a:pt x="4654" y="3562"/>
                </a:lnTo>
                <a:lnTo>
                  <a:pt x="4464" y="3539"/>
                </a:lnTo>
                <a:lnTo>
                  <a:pt x="4279" y="3517"/>
                </a:lnTo>
                <a:lnTo>
                  <a:pt x="4097" y="3478"/>
                </a:lnTo>
                <a:lnTo>
                  <a:pt x="3915" y="3438"/>
                </a:lnTo>
                <a:lnTo>
                  <a:pt x="3733" y="3388"/>
                </a:lnTo>
                <a:lnTo>
                  <a:pt x="3554" y="3331"/>
                </a:lnTo>
                <a:lnTo>
                  <a:pt x="3376" y="3258"/>
                </a:lnTo>
                <a:lnTo>
                  <a:pt x="3205" y="3191"/>
                </a:lnTo>
                <a:lnTo>
                  <a:pt x="3031" y="3112"/>
                </a:lnTo>
                <a:lnTo>
                  <a:pt x="2857" y="3022"/>
                </a:lnTo>
                <a:lnTo>
                  <a:pt x="2690" y="2933"/>
                </a:lnTo>
                <a:lnTo>
                  <a:pt x="2523" y="2826"/>
                </a:lnTo>
                <a:cubicBezTo>
                  <a:pt x="2469" y="2790"/>
                  <a:pt x="2414" y="2755"/>
                  <a:pt x="2360" y="2719"/>
                </a:cubicBezTo>
                <a:cubicBezTo>
                  <a:pt x="2306" y="2683"/>
                  <a:pt x="2251" y="2648"/>
                  <a:pt x="2197" y="2612"/>
                </a:cubicBezTo>
                <a:lnTo>
                  <a:pt x="2037" y="2489"/>
                </a:lnTo>
                <a:cubicBezTo>
                  <a:pt x="1985" y="2448"/>
                  <a:pt x="1934" y="2406"/>
                  <a:pt x="1882" y="2365"/>
                </a:cubicBezTo>
                <a:lnTo>
                  <a:pt x="1726" y="2230"/>
                </a:lnTo>
                <a:cubicBezTo>
                  <a:pt x="1676" y="2185"/>
                  <a:pt x="1625" y="2141"/>
                  <a:pt x="1575" y="2096"/>
                </a:cubicBezTo>
                <a:lnTo>
                  <a:pt x="1427" y="1949"/>
                </a:lnTo>
                <a:lnTo>
                  <a:pt x="1283" y="1798"/>
                </a:lnTo>
                <a:lnTo>
                  <a:pt x="1139" y="1646"/>
                </a:lnTo>
                <a:lnTo>
                  <a:pt x="1002" y="1478"/>
                </a:lnTo>
                <a:lnTo>
                  <a:pt x="862" y="1320"/>
                </a:lnTo>
                <a:lnTo>
                  <a:pt x="729" y="1146"/>
                </a:lnTo>
                <a:cubicBezTo>
                  <a:pt x="685" y="1086"/>
                  <a:pt x="640" y="1026"/>
                  <a:pt x="596" y="966"/>
                </a:cubicBezTo>
                <a:lnTo>
                  <a:pt x="471" y="787"/>
                </a:lnTo>
                <a:cubicBezTo>
                  <a:pt x="431" y="725"/>
                  <a:pt x="390" y="663"/>
                  <a:pt x="350" y="601"/>
                </a:cubicBezTo>
                <a:cubicBezTo>
                  <a:pt x="310" y="535"/>
                  <a:pt x="269" y="470"/>
                  <a:pt x="229" y="404"/>
                </a:cubicBezTo>
                <a:lnTo>
                  <a:pt x="111" y="208"/>
                </a:lnTo>
                <a:cubicBezTo>
                  <a:pt x="74" y="139"/>
                  <a:pt x="38" y="69"/>
                  <a:pt x="1" y="0"/>
                </a:cubicBezTo>
                <a:lnTo>
                  <a:pt x="1" y="0"/>
                </a:lnTo>
                <a:cubicBezTo>
                  <a:pt x="-4" y="1645"/>
                  <a:pt x="331" y="3290"/>
                  <a:pt x="326" y="4935"/>
                </a:cubicBezTo>
                <a:cubicBezTo>
                  <a:pt x="331" y="6623"/>
                  <a:pt x="-4" y="8312"/>
                  <a:pt x="1" y="10000"/>
                </a:cubicBezTo>
                <a:lnTo>
                  <a:pt x="65" y="10000"/>
                </a:lnTo>
                <a:lnTo>
                  <a:pt x="179" y="9809"/>
                </a:lnTo>
                <a:lnTo>
                  <a:pt x="293" y="9612"/>
                </a:lnTo>
                <a:cubicBezTo>
                  <a:pt x="332" y="9550"/>
                  <a:pt x="372" y="9489"/>
                  <a:pt x="411" y="9427"/>
                </a:cubicBezTo>
                <a:cubicBezTo>
                  <a:pt x="453" y="9367"/>
                  <a:pt x="494" y="9307"/>
                  <a:pt x="536" y="9247"/>
                </a:cubicBezTo>
                <a:lnTo>
                  <a:pt x="665" y="9067"/>
                </a:lnTo>
                <a:lnTo>
                  <a:pt x="794" y="8893"/>
                </a:lnTo>
                <a:lnTo>
                  <a:pt x="923" y="8725"/>
                </a:lnTo>
                <a:lnTo>
                  <a:pt x="1063" y="8567"/>
                </a:lnTo>
                <a:lnTo>
                  <a:pt x="1196" y="8410"/>
                </a:lnTo>
                <a:lnTo>
                  <a:pt x="1340" y="8264"/>
                </a:lnTo>
                <a:lnTo>
                  <a:pt x="1484" y="8118"/>
                </a:lnTo>
                <a:cubicBezTo>
                  <a:pt x="1533" y="8071"/>
                  <a:pt x="1583" y="8025"/>
                  <a:pt x="1632" y="7978"/>
                </a:cubicBezTo>
                <a:lnTo>
                  <a:pt x="1783" y="7848"/>
                </a:lnTo>
                <a:lnTo>
                  <a:pt x="1935" y="7719"/>
                </a:lnTo>
                <a:lnTo>
                  <a:pt x="2087" y="7596"/>
                </a:lnTo>
                <a:lnTo>
                  <a:pt x="2246" y="7483"/>
                </a:lnTo>
                <a:cubicBezTo>
                  <a:pt x="2298" y="7446"/>
                  <a:pt x="2349" y="7408"/>
                  <a:pt x="2401" y="7371"/>
                </a:cubicBezTo>
                <a:lnTo>
                  <a:pt x="2568" y="7270"/>
                </a:lnTo>
                <a:lnTo>
                  <a:pt x="2728" y="7174"/>
                </a:lnTo>
                <a:lnTo>
                  <a:pt x="2894" y="7084"/>
                </a:lnTo>
                <a:lnTo>
                  <a:pt x="3065" y="7000"/>
                </a:lnTo>
                <a:lnTo>
                  <a:pt x="3236" y="6921"/>
                </a:lnTo>
                <a:lnTo>
                  <a:pt x="3406" y="6848"/>
                </a:lnTo>
                <a:lnTo>
                  <a:pt x="3581" y="6787"/>
                </a:lnTo>
                <a:lnTo>
                  <a:pt x="3755" y="6730"/>
                </a:lnTo>
                <a:lnTo>
                  <a:pt x="3933" y="6685"/>
                </a:lnTo>
                <a:lnTo>
                  <a:pt x="4116" y="6640"/>
                </a:lnTo>
                <a:lnTo>
                  <a:pt x="4294" y="6607"/>
                </a:lnTo>
                <a:lnTo>
                  <a:pt x="4476" y="6579"/>
                </a:lnTo>
                <a:lnTo>
                  <a:pt x="4662" y="6562"/>
                </a:lnTo>
                <a:lnTo>
                  <a:pt x="4847" y="6551"/>
                </a:lnTo>
                <a:lnTo>
                  <a:pt x="5033" y="6545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chemeClr val="accent2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51194" tIns="25598" rIns="51194" bIns="2559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9" name="Freeform 5"/>
          <p:cNvSpPr>
            <a:spLocks/>
          </p:cNvSpPr>
          <p:nvPr/>
        </p:nvSpPr>
        <p:spPr bwMode="auto">
          <a:xfrm rot="18905901">
            <a:off x="3186602" y="3005614"/>
            <a:ext cx="1508853" cy="396004"/>
          </a:xfrm>
          <a:custGeom>
            <a:avLst/>
            <a:gdLst>
              <a:gd name="T0" fmla="*/ 1424 w 2637"/>
              <a:gd name="T1" fmla="*/ 1168 h 1780"/>
              <a:gd name="T2" fmla="*/ 1570 w 2637"/>
              <a:gd name="T3" fmla="*/ 1182 h 1780"/>
              <a:gd name="T4" fmla="*/ 1710 w 2637"/>
              <a:gd name="T5" fmla="*/ 1208 h 1780"/>
              <a:gd name="T6" fmla="*/ 1846 w 2637"/>
              <a:gd name="T7" fmla="*/ 1246 h 1780"/>
              <a:gd name="T8" fmla="*/ 1978 w 2637"/>
              <a:gd name="T9" fmla="*/ 1294 h 1780"/>
              <a:gd name="T10" fmla="*/ 2104 w 2637"/>
              <a:gd name="T11" fmla="*/ 1352 h 1780"/>
              <a:gd name="T12" fmla="*/ 2224 w 2637"/>
              <a:gd name="T13" fmla="*/ 1420 h 1780"/>
              <a:gd name="T14" fmla="*/ 2338 w 2637"/>
              <a:gd name="T15" fmla="*/ 1497 h 1780"/>
              <a:gd name="T16" fmla="*/ 2445 w 2637"/>
              <a:gd name="T17" fmla="*/ 1583 h 1780"/>
              <a:gd name="T18" fmla="*/ 2545 w 2637"/>
              <a:gd name="T19" fmla="*/ 1678 h 1780"/>
              <a:gd name="T20" fmla="*/ 2636 w 2637"/>
              <a:gd name="T21" fmla="*/ 1780 h 1780"/>
              <a:gd name="T22" fmla="*/ 2608 w 2637"/>
              <a:gd name="T23" fmla="*/ 56 h 1780"/>
              <a:gd name="T24" fmla="*/ 2513 w 2637"/>
              <a:gd name="T25" fmla="*/ 156 h 1780"/>
              <a:gd name="T26" fmla="*/ 2410 w 2637"/>
              <a:gd name="T27" fmla="*/ 247 h 1780"/>
              <a:gd name="T28" fmla="*/ 2301 w 2637"/>
              <a:gd name="T29" fmla="*/ 331 h 1780"/>
              <a:gd name="T30" fmla="*/ 2185 w 2637"/>
              <a:gd name="T31" fmla="*/ 405 h 1780"/>
              <a:gd name="T32" fmla="*/ 2062 w 2637"/>
              <a:gd name="T33" fmla="*/ 470 h 1780"/>
              <a:gd name="T34" fmla="*/ 1934 w 2637"/>
              <a:gd name="T35" fmla="*/ 525 h 1780"/>
              <a:gd name="T36" fmla="*/ 1802 w 2637"/>
              <a:gd name="T37" fmla="*/ 570 h 1780"/>
              <a:gd name="T38" fmla="*/ 1663 w 2637"/>
              <a:gd name="T39" fmla="*/ 604 h 1780"/>
              <a:gd name="T40" fmla="*/ 1522 w 2637"/>
              <a:gd name="T41" fmla="*/ 626 h 1780"/>
              <a:gd name="T42" fmla="*/ 1376 w 2637"/>
              <a:gd name="T43" fmla="*/ 636 h 1780"/>
              <a:gd name="T44" fmla="*/ 1227 w 2637"/>
              <a:gd name="T45" fmla="*/ 634 h 1780"/>
              <a:gd name="T46" fmla="*/ 1080 w 2637"/>
              <a:gd name="T47" fmla="*/ 619 h 1780"/>
              <a:gd name="T48" fmla="*/ 937 w 2637"/>
              <a:gd name="T49" fmla="*/ 593 h 1780"/>
              <a:gd name="T50" fmla="*/ 799 w 2637"/>
              <a:gd name="T51" fmla="*/ 554 h 1780"/>
              <a:gd name="T52" fmla="*/ 665 w 2637"/>
              <a:gd name="T53" fmla="*/ 503 h 1780"/>
              <a:gd name="T54" fmla="*/ 537 w 2637"/>
              <a:gd name="T55" fmla="*/ 443 h 1780"/>
              <a:gd name="T56" fmla="*/ 415 w 2637"/>
              <a:gd name="T57" fmla="*/ 373 h 1780"/>
              <a:gd name="T58" fmla="*/ 300 w 2637"/>
              <a:gd name="T59" fmla="*/ 293 h 1780"/>
              <a:gd name="T60" fmla="*/ 192 w 2637"/>
              <a:gd name="T61" fmla="*/ 204 h 1780"/>
              <a:gd name="T62" fmla="*/ 92 w 2637"/>
              <a:gd name="T63" fmla="*/ 107 h 1780"/>
              <a:gd name="T64" fmla="*/ 0 w 2637"/>
              <a:gd name="T65" fmla="*/ 0 h 1780"/>
              <a:gd name="T66" fmla="*/ 17 w 2637"/>
              <a:gd name="T67" fmla="*/ 1780 h 1780"/>
              <a:gd name="T68" fmla="*/ 108 w 2637"/>
              <a:gd name="T69" fmla="*/ 1678 h 1780"/>
              <a:gd name="T70" fmla="*/ 209 w 2637"/>
              <a:gd name="T71" fmla="*/ 1583 h 1780"/>
              <a:gd name="T72" fmla="*/ 315 w 2637"/>
              <a:gd name="T73" fmla="*/ 1497 h 1780"/>
              <a:gd name="T74" fmla="*/ 430 w 2637"/>
              <a:gd name="T75" fmla="*/ 1420 h 1780"/>
              <a:gd name="T76" fmla="*/ 550 w 2637"/>
              <a:gd name="T77" fmla="*/ 1352 h 1780"/>
              <a:gd name="T78" fmla="*/ 677 w 2637"/>
              <a:gd name="T79" fmla="*/ 1294 h 1780"/>
              <a:gd name="T80" fmla="*/ 808 w 2637"/>
              <a:gd name="T81" fmla="*/ 1246 h 1780"/>
              <a:gd name="T82" fmla="*/ 944 w 2637"/>
              <a:gd name="T83" fmla="*/ 1208 h 1780"/>
              <a:gd name="T84" fmla="*/ 1085 w 2637"/>
              <a:gd name="T85" fmla="*/ 1182 h 1780"/>
              <a:gd name="T86" fmla="*/ 1229 w 2637"/>
              <a:gd name="T87" fmla="*/ 1168 h 1780"/>
              <a:gd name="connsiteX0" fmla="*/ 5046 w 10014"/>
              <a:gd name="connsiteY0" fmla="*/ 6545 h 10000"/>
              <a:gd name="connsiteX1" fmla="*/ 5232 w 10014"/>
              <a:gd name="connsiteY1" fmla="*/ 6551 h 10000"/>
              <a:gd name="connsiteX2" fmla="*/ 5414 w 10014"/>
              <a:gd name="connsiteY2" fmla="*/ 6562 h 10000"/>
              <a:gd name="connsiteX3" fmla="*/ 5604 w 10014"/>
              <a:gd name="connsiteY3" fmla="*/ 6579 h 10000"/>
              <a:gd name="connsiteX4" fmla="*/ 5786 w 10014"/>
              <a:gd name="connsiteY4" fmla="*/ 6607 h 10000"/>
              <a:gd name="connsiteX5" fmla="*/ 5968 w 10014"/>
              <a:gd name="connsiteY5" fmla="*/ 6640 h 10000"/>
              <a:gd name="connsiteX6" fmla="*/ 6142 w 10014"/>
              <a:gd name="connsiteY6" fmla="*/ 6685 h 10000"/>
              <a:gd name="connsiteX7" fmla="*/ 6320 w 10014"/>
              <a:gd name="connsiteY7" fmla="*/ 6730 h 10000"/>
              <a:gd name="connsiteX8" fmla="*/ 6499 w 10014"/>
              <a:gd name="connsiteY8" fmla="*/ 6787 h 10000"/>
              <a:gd name="connsiteX9" fmla="*/ 6673 w 10014"/>
              <a:gd name="connsiteY9" fmla="*/ 6848 h 10000"/>
              <a:gd name="connsiteX10" fmla="*/ 6844 w 10014"/>
              <a:gd name="connsiteY10" fmla="*/ 6921 h 10000"/>
              <a:gd name="connsiteX11" fmla="*/ 7014 w 10014"/>
              <a:gd name="connsiteY11" fmla="*/ 7000 h 10000"/>
              <a:gd name="connsiteX12" fmla="*/ 7185 w 10014"/>
              <a:gd name="connsiteY12" fmla="*/ 7084 h 10000"/>
              <a:gd name="connsiteX13" fmla="*/ 7348 w 10014"/>
              <a:gd name="connsiteY13" fmla="*/ 7174 h 10000"/>
              <a:gd name="connsiteX14" fmla="*/ 7515 w 10014"/>
              <a:gd name="connsiteY14" fmla="*/ 7270 h 10000"/>
              <a:gd name="connsiteX15" fmla="*/ 7674 w 10014"/>
              <a:gd name="connsiteY15" fmla="*/ 7371 h 10000"/>
              <a:gd name="connsiteX16" fmla="*/ 7833 w 10014"/>
              <a:gd name="connsiteY16" fmla="*/ 7483 h 10000"/>
              <a:gd name="connsiteX17" fmla="*/ 7993 w 10014"/>
              <a:gd name="connsiteY17" fmla="*/ 7596 h 10000"/>
              <a:gd name="connsiteX18" fmla="*/ 8148 w 10014"/>
              <a:gd name="connsiteY18" fmla="*/ 7719 h 10000"/>
              <a:gd name="connsiteX19" fmla="*/ 8300 w 10014"/>
              <a:gd name="connsiteY19" fmla="*/ 7848 h 10000"/>
              <a:gd name="connsiteX20" fmla="*/ 8448 w 10014"/>
              <a:gd name="connsiteY20" fmla="*/ 7978 h 10000"/>
              <a:gd name="connsiteX21" fmla="*/ 8592 w 10014"/>
              <a:gd name="connsiteY21" fmla="*/ 8118 h 10000"/>
              <a:gd name="connsiteX22" fmla="*/ 8736 w 10014"/>
              <a:gd name="connsiteY22" fmla="*/ 8264 h 10000"/>
              <a:gd name="connsiteX23" fmla="*/ 8880 w 10014"/>
              <a:gd name="connsiteY23" fmla="*/ 8410 h 10000"/>
              <a:gd name="connsiteX24" fmla="*/ 9017 w 10014"/>
              <a:gd name="connsiteY24" fmla="*/ 8567 h 10000"/>
              <a:gd name="connsiteX25" fmla="*/ 9153 w 10014"/>
              <a:gd name="connsiteY25" fmla="*/ 8725 h 10000"/>
              <a:gd name="connsiteX26" fmla="*/ 9286 w 10014"/>
              <a:gd name="connsiteY26" fmla="*/ 8893 h 10000"/>
              <a:gd name="connsiteX27" fmla="*/ 9415 w 10014"/>
              <a:gd name="connsiteY27" fmla="*/ 9067 h 10000"/>
              <a:gd name="connsiteX28" fmla="*/ 9544 w 10014"/>
              <a:gd name="connsiteY28" fmla="*/ 9247 h 10000"/>
              <a:gd name="connsiteX29" fmla="*/ 9665 w 10014"/>
              <a:gd name="connsiteY29" fmla="*/ 9427 h 10000"/>
              <a:gd name="connsiteX30" fmla="*/ 9783 w 10014"/>
              <a:gd name="connsiteY30" fmla="*/ 9612 h 10000"/>
              <a:gd name="connsiteX31" fmla="*/ 9900 w 10014"/>
              <a:gd name="connsiteY31" fmla="*/ 9809 h 10000"/>
              <a:gd name="connsiteX32" fmla="*/ 10010 w 10014"/>
              <a:gd name="connsiteY32" fmla="*/ 10000 h 10000"/>
              <a:gd name="connsiteX33" fmla="*/ 10014 w 10014"/>
              <a:gd name="connsiteY33" fmla="*/ 10000 h 10000"/>
              <a:gd name="connsiteX34" fmla="*/ 10014 w 10014"/>
              <a:gd name="connsiteY34" fmla="*/ 124 h 10000"/>
              <a:gd name="connsiteX35" fmla="*/ 9904 w 10014"/>
              <a:gd name="connsiteY35" fmla="*/ 315 h 10000"/>
              <a:gd name="connsiteX36" fmla="*/ 9786 w 10014"/>
              <a:gd name="connsiteY36" fmla="*/ 511 h 10000"/>
              <a:gd name="connsiteX37" fmla="*/ 9665 w 10014"/>
              <a:gd name="connsiteY37" fmla="*/ 697 h 10000"/>
              <a:gd name="connsiteX38" fmla="*/ 9544 w 10014"/>
              <a:gd name="connsiteY38" fmla="*/ 876 h 10000"/>
              <a:gd name="connsiteX39" fmla="*/ 9419 w 10014"/>
              <a:gd name="connsiteY39" fmla="*/ 1056 h 10000"/>
              <a:gd name="connsiteX40" fmla="*/ 9286 w 10014"/>
              <a:gd name="connsiteY40" fmla="*/ 1225 h 10000"/>
              <a:gd name="connsiteX41" fmla="*/ 9153 w 10014"/>
              <a:gd name="connsiteY41" fmla="*/ 1388 h 10000"/>
              <a:gd name="connsiteX42" fmla="*/ 9017 w 10014"/>
              <a:gd name="connsiteY42" fmla="*/ 1551 h 10000"/>
              <a:gd name="connsiteX43" fmla="*/ 8880 w 10014"/>
              <a:gd name="connsiteY43" fmla="*/ 1708 h 10000"/>
              <a:gd name="connsiteX44" fmla="*/ 8740 w 10014"/>
              <a:gd name="connsiteY44" fmla="*/ 1860 h 10000"/>
              <a:gd name="connsiteX45" fmla="*/ 8592 w 10014"/>
              <a:gd name="connsiteY45" fmla="*/ 2006 h 10000"/>
              <a:gd name="connsiteX46" fmla="*/ 8452 w 10014"/>
              <a:gd name="connsiteY46" fmla="*/ 2140 h 10000"/>
              <a:gd name="connsiteX47" fmla="*/ 8300 w 10014"/>
              <a:gd name="connsiteY47" fmla="*/ 2275 h 10000"/>
              <a:gd name="connsiteX48" fmla="*/ 8148 w 10014"/>
              <a:gd name="connsiteY48" fmla="*/ 2404 h 10000"/>
              <a:gd name="connsiteX49" fmla="*/ 7993 w 10014"/>
              <a:gd name="connsiteY49" fmla="*/ 2528 h 10000"/>
              <a:gd name="connsiteX50" fmla="*/ 7833 w 10014"/>
              <a:gd name="connsiteY50" fmla="*/ 2640 h 10000"/>
              <a:gd name="connsiteX51" fmla="*/ 7674 w 10014"/>
              <a:gd name="connsiteY51" fmla="*/ 2753 h 10000"/>
              <a:gd name="connsiteX52" fmla="*/ 7515 w 10014"/>
              <a:gd name="connsiteY52" fmla="*/ 2854 h 10000"/>
              <a:gd name="connsiteX53" fmla="*/ 7348 w 10014"/>
              <a:gd name="connsiteY53" fmla="*/ 2949 h 10000"/>
              <a:gd name="connsiteX54" fmla="*/ 7185 w 10014"/>
              <a:gd name="connsiteY54" fmla="*/ 3039 h 10000"/>
              <a:gd name="connsiteX55" fmla="*/ 7014 w 10014"/>
              <a:gd name="connsiteY55" fmla="*/ 3124 h 10000"/>
              <a:gd name="connsiteX56" fmla="*/ 6848 w 10014"/>
              <a:gd name="connsiteY56" fmla="*/ 3202 h 10000"/>
              <a:gd name="connsiteX57" fmla="*/ 6673 w 10014"/>
              <a:gd name="connsiteY57" fmla="*/ 3270 h 10000"/>
              <a:gd name="connsiteX58" fmla="*/ 6499 w 10014"/>
              <a:gd name="connsiteY58" fmla="*/ 3337 h 10000"/>
              <a:gd name="connsiteX59" fmla="*/ 6320 w 10014"/>
              <a:gd name="connsiteY59" fmla="*/ 3393 h 10000"/>
              <a:gd name="connsiteX60" fmla="*/ 6142 w 10014"/>
              <a:gd name="connsiteY60" fmla="*/ 3438 h 10000"/>
              <a:gd name="connsiteX61" fmla="*/ 5968 w 10014"/>
              <a:gd name="connsiteY61" fmla="*/ 3483 h 10000"/>
              <a:gd name="connsiteX62" fmla="*/ 5786 w 10014"/>
              <a:gd name="connsiteY62" fmla="*/ 3517 h 10000"/>
              <a:gd name="connsiteX63" fmla="*/ 5604 w 10014"/>
              <a:gd name="connsiteY63" fmla="*/ 3539 h 10000"/>
              <a:gd name="connsiteX64" fmla="*/ 5414 w 10014"/>
              <a:gd name="connsiteY64" fmla="*/ 3562 h 10000"/>
              <a:gd name="connsiteX65" fmla="*/ 5232 w 10014"/>
              <a:gd name="connsiteY65" fmla="*/ 3573 h 10000"/>
              <a:gd name="connsiteX66" fmla="*/ 5046 w 10014"/>
              <a:gd name="connsiteY66" fmla="*/ 3579 h 10000"/>
              <a:gd name="connsiteX67" fmla="*/ 4857 w 10014"/>
              <a:gd name="connsiteY67" fmla="*/ 3573 h 10000"/>
              <a:gd name="connsiteX68" fmla="*/ 4667 w 10014"/>
              <a:gd name="connsiteY68" fmla="*/ 3562 h 10000"/>
              <a:gd name="connsiteX69" fmla="*/ 4477 w 10014"/>
              <a:gd name="connsiteY69" fmla="*/ 3539 h 10000"/>
              <a:gd name="connsiteX70" fmla="*/ 4292 w 10014"/>
              <a:gd name="connsiteY70" fmla="*/ 3517 h 10000"/>
              <a:gd name="connsiteX71" fmla="*/ 4110 w 10014"/>
              <a:gd name="connsiteY71" fmla="*/ 3478 h 10000"/>
              <a:gd name="connsiteX72" fmla="*/ 3928 w 10014"/>
              <a:gd name="connsiteY72" fmla="*/ 3438 h 10000"/>
              <a:gd name="connsiteX73" fmla="*/ 3746 w 10014"/>
              <a:gd name="connsiteY73" fmla="*/ 3388 h 10000"/>
              <a:gd name="connsiteX74" fmla="*/ 3567 w 10014"/>
              <a:gd name="connsiteY74" fmla="*/ 3331 h 10000"/>
              <a:gd name="connsiteX75" fmla="*/ 3389 w 10014"/>
              <a:gd name="connsiteY75" fmla="*/ 3258 h 10000"/>
              <a:gd name="connsiteX76" fmla="*/ 3218 w 10014"/>
              <a:gd name="connsiteY76" fmla="*/ 3191 h 10000"/>
              <a:gd name="connsiteX77" fmla="*/ 3044 w 10014"/>
              <a:gd name="connsiteY77" fmla="*/ 3112 h 10000"/>
              <a:gd name="connsiteX78" fmla="*/ 2870 w 10014"/>
              <a:gd name="connsiteY78" fmla="*/ 3022 h 10000"/>
              <a:gd name="connsiteX79" fmla="*/ 2703 w 10014"/>
              <a:gd name="connsiteY79" fmla="*/ 2933 h 10000"/>
              <a:gd name="connsiteX80" fmla="*/ 2536 w 10014"/>
              <a:gd name="connsiteY80" fmla="*/ 2826 h 10000"/>
              <a:gd name="connsiteX81" fmla="*/ 2373 w 10014"/>
              <a:gd name="connsiteY81" fmla="*/ 2719 h 10000"/>
              <a:gd name="connsiteX82" fmla="*/ 2210 w 10014"/>
              <a:gd name="connsiteY82" fmla="*/ 2612 h 10000"/>
              <a:gd name="connsiteX83" fmla="*/ 2050 w 10014"/>
              <a:gd name="connsiteY83" fmla="*/ 2489 h 10000"/>
              <a:gd name="connsiteX84" fmla="*/ 1895 w 10014"/>
              <a:gd name="connsiteY84" fmla="*/ 2365 h 10000"/>
              <a:gd name="connsiteX85" fmla="*/ 1739 w 10014"/>
              <a:gd name="connsiteY85" fmla="*/ 2230 h 10000"/>
              <a:gd name="connsiteX86" fmla="*/ 1588 w 10014"/>
              <a:gd name="connsiteY86" fmla="*/ 2096 h 10000"/>
              <a:gd name="connsiteX87" fmla="*/ 1440 w 10014"/>
              <a:gd name="connsiteY87" fmla="*/ 1949 h 10000"/>
              <a:gd name="connsiteX88" fmla="*/ 1296 w 10014"/>
              <a:gd name="connsiteY88" fmla="*/ 1798 h 10000"/>
              <a:gd name="connsiteX89" fmla="*/ 1152 w 10014"/>
              <a:gd name="connsiteY89" fmla="*/ 1646 h 10000"/>
              <a:gd name="connsiteX90" fmla="*/ 1015 w 10014"/>
              <a:gd name="connsiteY90" fmla="*/ 1478 h 10000"/>
              <a:gd name="connsiteX91" fmla="*/ 875 w 10014"/>
              <a:gd name="connsiteY91" fmla="*/ 1320 h 10000"/>
              <a:gd name="connsiteX92" fmla="*/ 742 w 10014"/>
              <a:gd name="connsiteY92" fmla="*/ 1146 h 10000"/>
              <a:gd name="connsiteX93" fmla="*/ 609 w 10014"/>
              <a:gd name="connsiteY93" fmla="*/ 966 h 10000"/>
              <a:gd name="connsiteX94" fmla="*/ 484 w 10014"/>
              <a:gd name="connsiteY94" fmla="*/ 787 h 10000"/>
              <a:gd name="connsiteX95" fmla="*/ 363 w 10014"/>
              <a:gd name="connsiteY95" fmla="*/ 601 h 10000"/>
              <a:gd name="connsiteX96" fmla="*/ 242 w 10014"/>
              <a:gd name="connsiteY96" fmla="*/ 404 h 10000"/>
              <a:gd name="connsiteX97" fmla="*/ 124 w 10014"/>
              <a:gd name="connsiteY97" fmla="*/ 208 h 10000"/>
              <a:gd name="connsiteX98" fmla="*/ 14 w 10014"/>
              <a:gd name="connsiteY98" fmla="*/ 0 h 10000"/>
              <a:gd name="connsiteX99" fmla="*/ 14 w 10014"/>
              <a:gd name="connsiteY99" fmla="*/ 0 h 10000"/>
              <a:gd name="connsiteX100" fmla="*/ 0 w 10014"/>
              <a:gd name="connsiteY100" fmla="*/ 4935 h 10000"/>
              <a:gd name="connsiteX101" fmla="*/ 14 w 10014"/>
              <a:gd name="connsiteY101" fmla="*/ 10000 h 10000"/>
              <a:gd name="connsiteX102" fmla="*/ 78 w 10014"/>
              <a:gd name="connsiteY102" fmla="*/ 10000 h 10000"/>
              <a:gd name="connsiteX103" fmla="*/ 192 w 10014"/>
              <a:gd name="connsiteY103" fmla="*/ 9809 h 10000"/>
              <a:gd name="connsiteX104" fmla="*/ 306 w 10014"/>
              <a:gd name="connsiteY104" fmla="*/ 9612 h 10000"/>
              <a:gd name="connsiteX105" fmla="*/ 424 w 10014"/>
              <a:gd name="connsiteY105" fmla="*/ 9427 h 10000"/>
              <a:gd name="connsiteX106" fmla="*/ 549 w 10014"/>
              <a:gd name="connsiteY106" fmla="*/ 9247 h 10000"/>
              <a:gd name="connsiteX107" fmla="*/ 678 w 10014"/>
              <a:gd name="connsiteY107" fmla="*/ 9067 h 10000"/>
              <a:gd name="connsiteX108" fmla="*/ 807 w 10014"/>
              <a:gd name="connsiteY108" fmla="*/ 8893 h 10000"/>
              <a:gd name="connsiteX109" fmla="*/ 936 w 10014"/>
              <a:gd name="connsiteY109" fmla="*/ 8725 h 10000"/>
              <a:gd name="connsiteX110" fmla="*/ 1076 w 10014"/>
              <a:gd name="connsiteY110" fmla="*/ 8567 h 10000"/>
              <a:gd name="connsiteX111" fmla="*/ 1209 w 10014"/>
              <a:gd name="connsiteY111" fmla="*/ 8410 h 10000"/>
              <a:gd name="connsiteX112" fmla="*/ 1353 w 10014"/>
              <a:gd name="connsiteY112" fmla="*/ 8264 h 10000"/>
              <a:gd name="connsiteX113" fmla="*/ 1497 w 10014"/>
              <a:gd name="connsiteY113" fmla="*/ 8118 h 10000"/>
              <a:gd name="connsiteX114" fmla="*/ 1645 w 10014"/>
              <a:gd name="connsiteY114" fmla="*/ 7978 h 10000"/>
              <a:gd name="connsiteX115" fmla="*/ 1796 w 10014"/>
              <a:gd name="connsiteY115" fmla="*/ 7848 h 10000"/>
              <a:gd name="connsiteX116" fmla="*/ 1948 w 10014"/>
              <a:gd name="connsiteY116" fmla="*/ 7719 h 10000"/>
              <a:gd name="connsiteX117" fmla="*/ 2100 w 10014"/>
              <a:gd name="connsiteY117" fmla="*/ 7596 h 10000"/>
              <a:gd name="connsiteX118" fmla="*/ 2259 w 10014"/>
              <a:gd name="connsiteY118" fmla="*/ 7483 h 10000"/>
              <a:gd name="connsiteX119" fmla="*/ 2414 w 10014"/>
              <a:gd name="connsiteY119" fmla="*/ 7371 h 10000"/>
              <a:gd name="connsiteX120" fmla="*/ 2581 w 10014"/>
              <a:gd name="connsiteY120" fmla="*/ 7270 h 10000"/>
              <a:gd name="connsiteX121" fmla="*/ 2741 w 10014"/>
              <a:gd name="connsiteY121" fmla="*/ 7174 h 10000"/>
              <a:gd name="connsiteX122" fmla="*/ 2907 w 10014"/>
              <a:gd name="connsiteY122" fmla="*/ 7084 h 10000"/>
              <a:gd name="connsiteX123" fmla="*/ 3078 w 10014"/>
              <a:gd name="connsiteY123" fmla="*/ 7000 h 10000"/>
              <a:gd name="connsiteX124" fmla="*/ 3249 w 10014"/>
              <a:gd name="connsiteY124" fmla="*/ 6921 h 10000"/>
              <a:gd name="connsiteX125" fmla="*/ 3419 w 10014"/>
              <a:gd name="connsiteY125" fmla="*/ 6848 h 10000"/>
              <a:gd name="connsiteX126" fmla="*/ 3594 w 10014"/>
              <a:gd name="connsiteY126" fmla="*/ 6787 h 10000"/>
              <a:gd name="connsiteX127" fmla="*/ 3768 w 10014"/>
              <a:gd name="connsiteY127" fmla="*/ 6730 h 10000"/>
              <a:gd name="connsiteX128" fmla="*/ 3946 w 10014"/>
              <a:gd name="connsiteY128" fmla="*/ 6685 h 10000"/>
              <a:gd name="connsiteX129" fmla="*/ 4129 w 10014"/>
              <a:gd name="connsiteY129" fmla="*/ 6640 h 10000"/>
              <a:gd name="connsiteX130" fmla="*/ 4307 w 10014"/>
              <a:gd name="connsiteY130" fmla="*/ 6607 h 10000"/>
              <a:gd name="connsiteX131" fmla="*/ 4489 w 10014"/>
              <a:gd name="connsiteY131" fmla="*/ 6579 h 10000"/>
              <a:gd name="connsiteX132" fmla="*/ 4675 w 10014"/>
              <a:gd name="connsiteY132" fmla="*/ 6562 h 10000"/>
              <a:gd name="connsiteX133" fmla="*/ 4860 w 10014"/>
              <a:gd name="connsiteY133" fmla="*/ 6551 h 10000"/>
              <a:gd name="connsiteX134" fmla="*/ 5046 w 10014"/>
              <a:gd name="connsiteY134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10001 w 10001"/>
              <a:gd name="connsiteY34" fmla="*/ 124 h 10000"/>
              <a:gd name="connsiteX35" fmla="*/ 9891 w 10001"/>
              <a:gd name="connsiteY35" fmla="*/ 315 h 10000"/>
              <a:gd name="connsiteX36" fmla="*/ 9773 w 10001"/>
              <a:gd name="connsiteY36" fmla="*/ 511 h 10000"/>
              <a:gd name="connsiteX37" fmla="*/ 9652 w 10001"/>
              <a:gd name="connsiteY37" fmla="*/ 697 h 10000"/>
              <a:gd name="connsiteX38" fmla="*/ 9531 w 10001"/>
              <a:gd name="connsiteY38" fmla="*/ 876 h 10000"/>
              <a:gd name="connsiteX39" fmla="*/ 9406 w 10001"/>
              <a:gd name="connsiteY39" fmla="*/ 1056 h 10000"/>
              <a:gd name="connsiteX40" fmla="*/ 9273 w 10001"/>
              <a:gd name="connsiteY40" fmla="*/ 1225 h 10000"/>
              <a:gd name="connsiteX41" fmla="*/ 9140 w 10001"/>
              <a:gd name="connsiteY41" fmla="*/ 1388 h 10000"/>
              <a:gd name="connsiteX42" fmla="*/ 9004 w 10001"/>
              <a:gd name="connsiteY42" fmla="*/ 1551 h 10000"/>
              <a:gd name="connsiteX43" fmla="*/ 8867 w 10001"/>
              <a:gd name="connsiteY43" fmla="*/ 1708 h 10000"/>
              <a:gd name="connsiteX44" fmla="*/ 8727 w 10001"/>
              <a:gd name="connsiteY44" fmla="*/ 1860 h 10000"/>
              <a:gd name="connsiteX45" fmla="*/ 8579 w 10001"/>
              <a:gd name="connsiteY45" fmla="*/ 2006 h 10000"/>
              <a:gd name="connsiteX46" fmla="*/ 8439 w 10001"/>
              <a:gd name="connsiteY46" fmla="*/ 2140 h 10000"/>
              <a:gd name="connsiteX47" fmla="*/ 8287 w 10001"/>
              <a:gd name="connsiteY47" fmla="*/ 2275 h 10000"/>
              <a:gd name="connsiteX48" fmla="*/ 8135 w 10001"/>
              <a:gd name="connsiteY48" fmla="*/ 2404 h 10000"/>
              <a:gd name="connsiteX49" fmla="*/ 7980 w 10001"/>
              <a:gd name="connsiteY49" fmla="*/ 2528 h 10000"/>
              <a:gd name="connsiteX50" fmla="*/ 7820 w 10001"/>
              <a:gd name="connsiteY50" fmla="*/ 2640 h 10000"/>
              <a:gd name="connsiteX51" fmla="*/ 7661 w 10001"/>
              <a:gd name="connsiteY51" fmla="*/ 2753 h 10000"/>
              <a:gd name="connsiteX52" fmla="*/ 7502 w 10001"/>
              <a:gd name="connsiteY52" fmla="*/ 2854 h 10000"/>
              <a:gd name="connsiteX53" fmla="*/ 7335 w 10001"/>
              <a:gd name="connsiteY53" fmla="*/ 2949 h 10000"/>
              <a:gd name="connsiteX54" fmla="*/ 7172 w 10001"/>
              <a:gd name="connsiteY54" fmla="*/ 3039 h 10000"/>
              <a:gd name="connsiteX55" fmla="*/ 7001 w 10001"/>
              <a:gd name="connsiteY55" fmla="*/ 3124 h 10000"/>
              <a:gd name="connsiteX56" fmla="*/ 6835 w 10001"/>
              <a:gd name="connsiteY56" fmla="*/ 3202 h 10000"/>
              <a:gd name="connsiteX57" fmla="*/ 6660 w 10001"/>
              <a:gd name="connsiteY57" fmla="*/ 3270 h 10000"/>
              <a:gd name="connsiteX58" fmla="*/ 6486 w 10001"/>
              <a:gd name="connsiteY58" fmla="*/ 3337 h 10000"/>
              <a:gd name="connsiteX59" fmla="*/ 6307 w 10001"/>
              <a:gd name="connsiteY59" fmla="*/ 3393 h 10000"/>
              <a:gd name="connsiteX60" fmla="*/ 6129 w 10001"/>
              <a:gd name="connsiteY60" fmla="*/ 3438 h 10000"/>
              <a:gd name="connsiteX61" fmla="*/ 5955 w 10001"/>
              <a:gd name="connsiteY61" fmla="*/ 3483 h 10000"/>
              <a:gd name="connsiteX62" fmla="*/ 5773 w 10001"/>
              <a:gd name="connsiteY62" fmla="*/ 3517 h 10000"/>
              <a:gd name="connsiteX63" fmla="*/ 5591 w 10001"/>
              <a:gd name="connsiteY63" fmla="*/ 3539 h 10000"/>
              <a:gd name="connsiteX64" fmla="*/ 5401 w 10001"/>
              <a:gd name="connsiteY64" fmla="*/ 3562 h 10000"/>
              <a:gd name="connsiteX65" fmla="*/ 5219 w 10001"/>
              <a:gd name="connsiteY65" fmla="*/ 3573 h 10000"/>
              <a:gd name="connsiteX66" fmla="*/ 5033 w 10001"/>
              <a:gd name="connsiteY66" fmla="*/ 3579 h 10000"/>
              <a:gd name="connsiteX67" fmla="*/ 4844 w 10001"/>
              <a:gd name="connsiteY67" fmla="*/ 3573 h 10000"/>
              <a:gd name="connsiteX68" fmla="*/ 4654 w 10001"/>
              <a:gd name="connsiteY68" fmla="*/ 3562 h 10000"/>
              <a:gd name="connsiteX69" fmla="*/ 4464 w 10001"/>
              <a:gd name="connsiteY69" fmla="*/ 3539 h 10000"/>
              <a:gd name="connsiteX70" fmla="*/ 4279 w 10001"/>
              <a:gd name="connsiteY70" fmla="*/ 3517 h 10000"/>
              <a:gd name="connsiteX71" fmla="*/ 4097 w 10001"/>
              <a:gd name="connsiteY71" fmla="*/ 3478 h 10000"/>
              <a:gd name="connsiteX72" fmla="*/ 3915 w 10001"/>
              <a:gd name="connsiteY72" fmla="*/ 3438 h 10000"/>
              <a:gd name="connsiteX73" fmla="*/ 3733 w 10001"/>
              <a:gd name="connsiteY73" fmla="*/ 3388 h 10000"/>
              <a:gd name="connsiteX74" fmla="*/ 3554 w 10001"/>
              <a:gd name="connsiteY74" fmla="*/ 3331 h 10000"/>
              <a:gd name="connsiteX75" fmla="*/ 3376 w 10001"/>
              <a:gd name="connsiteY75" fmla="*/ 3258 h 10000"/>
              <a:gd name="connsiteX76" fmla="*/ 3205 w 10001"/>
              <a:gd name="connsiteY76" fmla="*/ 3191 h 10000"/>
              <a:gd name="connsiteX77" fmla="*/ 3031 w 10001"/>
              <a:gd name="connsiteY77" fmla="*/ 3112 h 10000"/>
              <a:gd name="connsiteX78" fmla="*/ 2857 w 10001"/>
              <a:gd name="connsiteY78" fmla="*/ 3022 h 10000"/>
              <a:gd name="connsiteX79" fmla="*/ 2690 w 10001"/>
              <a:gd name="connsiteY79" fmla="*/ 2933 h 10000"/>
              <a:gd name="connsiteX80" fmla="*/ 2523 w 10001"/>
              <a:gd name="connsiteY80" fmla="*/ 2826 h 10000"/>
              <a:gd name="connsiteX81" fmla="*/ 2360 w 10001"/>
              <a:gd name="connsiteY81" fmla="*/ 2719 h 10000"/>
              <a:gd name="connsiteX82" fmla="*/ 2197 w 10001"/>
              <a:gd name="connsiteY82" fmla="*/ 2612 h 10000"/>
              <a:gd name="connsiteX83" fmla="*/ 2037 w 10001"/>
              <a:gd name="connsiteY83" fmla="*/ 2489 h 10000"/>
              <a:gd name="connsiteX84" fmla="*/ 1882 w 10001"/>
              <a:gd name="connsiteY84" fmla="*/ 2365 h 10000"/>
              <a:gd name="connsiteX85" fmla="*/ 1726 w 10001"/>
              <a:gd name="connsiteY85" fmla="*/ 2230 h 10000"/>
              <a:gd name="connsiteX86" fmla="*/ 1575 w 10001"/>
              <a:gd name="connsiteY86" fmla="*/ 2096 h 10000"/>
              <a:gd name="connsiteX87" fmla="*/ 1427 w 10001"/>
              <a:gd name="connsiteY87" fmla="*/ 1949 h 10000"/>
              <a:gd name="connsiteX88" fmla="*/ 1283 w 10001"/>
              <a:gd name="connsiteY88" fmla="*/ 1798 h 10000"/>
              <a:gd name="connsiteX89" fmla="*/ 1139 w 10001"/>
              <a:gd name="connsiteY89" fmla="*/ 1646 h 10000"/>
              <a:gd name="connsiteX90" fmla="*/ 1002 w 10001"/>
              <a:gd name="connsiteY90" fmla="*/ 1478 h 10000"/>
              <a:gd name="connsiteX91" fmla="*/ 862 w 10001"/>
              <a:gd name="connsiteY91" fmla="*/ 1320 h 10000"/>
              <a:gd name="connsiteX92" fmla="*/ 729 w 10001"/>
              <a:gd name="connsiteY92" fmla="*/ 1146 h 10000"/>
              <a:gd name="connsiteX93" fmla="*/ 596 w 10001"/>
              <a:gd name="connsiteY93" fmla="*/ 966 h 10000"/>
              <a:gd name="connsiteX94" fmla="*/ 471 w 10001"/>
              <a:gd name="connsiteY94" fmla="*/ 787 h 10000"/>
              <a:gd name="connsiteX95" fmla="*/ 350 w 10001"/>
              <a:gd name="connsiteY95" fmla="*/ 601 h 10000"/>
              <a:gd name="connsiteX96" fmla="*/ 229 w 10001"/>
              <a:gd name="connsiteY96" fmla="*/ 404 h 10000"/>
              <a:gd name="connsiteX97" fmla="*/ 111 w 10001"/>
              <a:gd name="connsiteY97" fmla="*/ 208 h 10000"/>
              <a:gd name="connsiteX98" fmla="*/ 1 w 10001"/>
              <a:gd name="connsiteY98" fmla="*/ 0 h 10000"/>
              <a:gd name="connsiteX99" fmla="*/ 1 w 10001"/>
              <a:gd name="connsiteY99" fmla="*/ 0 h 10000"/>
              <a:gd name="connsiteX100" fmla="*/ 326 w 10001"/>
              <a:gd name="connsiteY100" fmla="*/ 4935 h 10000"/>
              <a:gd name="connsiteX101" fmla="*/ 1 w 10001"/>
              <a:gd name="connsiteY101" fmla="*/ 10000 h 10000"/>
              <a:gd name="connsiteX102" fmla="*/ 65 w 10001"/>
              <a:gd name="connsiteY102" fmla="*/ 10000 h 10000"/>
              <a:gd name="connsiteX103" fmla="*/ 179 w 10001"/>
              <a:gd name="connsiteY103" fmla="*/ 9809 h 10000"/>
              <a:gd name="connsiteX104" fmla="*/ 293 w 10001"/>
              <a:gd name="connsiteY104" fmla="*/ 9612 h 10000"/>
              <a:gd name="connsiteX105" fmla="*/ 411 w 10001"/>
              <a:gd name="connsiteY105" fmla="*/ 9427 h 10000"/>
              <a:gd name="connsiteX106" fmla="*/ 536 w 10001"/>
              <a:gd name="connsiteY106" fmla="*/ 9247 h 10000"/>
              <a:gd name="connsiteX107" fmla="*/ 665 w 10001"/>
              <a:gd name="connsiteY107" fmla="*/ 9067 h 10000"/>
              <a:gd name="connsiteX108" fmla="*/ 794 w 10001"/>
              <a:gd name="connsiteY108" fmla="*/ 8893 h 10000"/>
              <a:gd name="connsiteX109" fmla="*/ 923 w 10001"/>
              <a:gd name="connsiteY109" fmla="*/ 8725 h 10000"/>
              <a:gd name="connsiteX110" fmla="*/ 1063 w 10001"/>
              <a:gd name="connsiteY110" fmla="*/ 8567 h 10000"/>
              <a:gd name="connsiteX111" fmla="*/ 1196 w 10001"/>
              <a:gd name="connsiteY111" fmla="*/ 8410 h 10000"/>
              <a:gd name="connsiteX112" fmla="*/ 1340 w 10001"/>
              <a:gd name="connsiteY112" fmla="*/ 8264 h 10000"/>
              <a:gd name="connsiteX113" fmla="*/ 1484 w 10001"/>
              <a:gd name="connsiteY113" fmla="*/ 8118 h 10000"/>
              <a:gd name="connsiteX114" fmla="*/ 1632 w 10001"/>
              <a:gd name="connsiteY114" fmla="*/ 7978 h 10000"/>
              <a:gd name="connsiteX115" fmla="*/ 1783 w 10001"/>
              <a:gd name="connsiteY115" fmla="*/ 7848 h 10000"/>
              <a:gd name="connsiteX116" fmla="*/ 1935 w 10001"/>
              <a:gd name="connsiteY116" fmla="*/ 7719 h 10000"/>
              <a:gd name="connsiteX117" fmla="*/ 2087 w 10001"/>
              <a:gd name="connsiteY117" fmla="*/ 7596 h 10000"/>
              <a:gd name="connsiteX118" fmla="*/ 2246 w 10001"/>
              <a:gd name="connsiteY118" fmla="*/ 7483 h 10000"/>
              <a:gd name="connsiteX119" fmla="*/ 2401 w 10001"/>
              <a:gd name="connsiteY119" fmla="*/ 7371 h 10000"/>
              <a:gd name="connsiteX120" fmla="*/ 2568 w 10001"/>
              <a:gd name="connsiteY120" fmla="*/ 7270 h 10000"/>
              <a:gd name="connsiteX121" fmla="*/ 2728 w 10001"/>
              <a:gd name="connsiteY121" fmla="*/ 7174 h 10000"/>
              <a:gd name="connsiteX122" fmla="*/ 2894 w 10001"/>
              <a:gd name="connsiteY122" fmla="*/ 7084 h 10000"/>
              <a:gd name="connsiteX123" fmla="*/ 3065 w 10001"/>
              <a:gd name="connsiteY123" fmla="*/ 7000 h 10000"/>
              <a:gd name="connsiteX124" fmla="*/ 3236 w 10001"/>
              <a:gd name="connsiteY124" fmla="*/ 6921 h 10000"/>
              <a:gd name="connsiteX125" fmla="*/ 3406 w 10001"/>
              <a:gd name="connsiteY125" fmla="*/ 6848 h 10000"/>
              <a:gd name="connsiteX126" fmla="*/ 3581 w 10001"/>
              <a:gd name="connsiteY126" fmla="*/ 6787 h 10000"/>
              <a:gd name="connsiteX127" fmla="*/ 3755 w 10001"/>
              <a:gd name="connsiteY127" fmla="*/ 6730 h 10000"/>
              <a:gd name="connsiteX128" fmla="*/ 3933 w 10001"/>
              <a:gd name="connsiteY128" fmla="*/ 6685 h 10000"/>
              <a:gd name="connsiteX129" fmla="*/ 4116 w 10001"/>
              <a:gd name="connsiteY129" fmla="*/ 6640 h 10000"/>
              <a:gd name="connsiteX130" fmla="*/ 4294 w 10001"/>
              <a:gd name="connsiteY130" fmla="*/ 6607 h 10000"/>
              <a:gd name="connsiteX131" fmla="*/ 4476 w 10001"/>
              <a:gd name="connsiteY131" fmla="*/ 6579 h 10000"/>
              <a:gd name="connsiteX132" fmla="*/ 4662 w 10001"/>
              <a:gd name="connsiteY132" fmla="*/ 6562 h 10000"/>
              <a:gd name="connsiteX133" fmla="*/ 4847 w 10001"/>
              <a:gd name="connsiteY133" fmla="*/ 6551 h 10000"/>
              <a:gd name="connsiteX134" fmla="*/ 5033 w 10001"/>
              <a:gd name="connsiteY134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9972 w 10001"/>
              <a:gd name="connsiteY34" fmla="*/ 4768 h 10000"/>
              <a:gd name="connsiteX35" fmla="*/ 10001 w 10001"/>
              <a:gd name="connsiteY35" fmla="*/ 124 h 10000"/>
              <a:gd name="connsiteX36" fmla="*/ 9891 w 10001"/>
              <a:gd name="connsiteY36" fmla="*/ 315 h 10000"/>
              <a:gd name="connsiteX37" fmla="*/ 9773 w 10001"/>
              <a:gd name="connsiteY37" fmla="*/ 511 h 10000"/>
              <a:gd name="connsiteX38" fmla="*/ 9652 w 10001"/>
              <a:gd name="connsiteY38" fmla="*/ 697 h 10000"/>
              <a:gd name="connsiteX39" fmla="*/ 9531 w 10001"/>
              <a:gd name="connsiteY39" fmla="*/ 876 h 10000"/>
              <a:gd name="connsiteX40" fmla="*/ 9406 w 10001"/>
              <a:gd name="connsiteY40" fmla="*/ 1056 h 10000"/>
              <a:gd name="connsiteX41" fmla="*/ 9273 w 10001"/>
              <a:gd name="connsiteY41" fmla="*/ 1225 h 10000"/>
              <a:gd name="connsiteX42" fmla="*/ 9140 w 10001"/>
              <a:gd name="connsiteY42" fmla="*/ 1388 h 10000"/>
              <a:gd name="connsiteX43" fmla="*/ 9004 w 10001"/>
              <a:gd name="connsiteY43" fmla="*/ 1551 h 10000"/>
              <a:gd name="connsiteX44" fmla="*/ 8867 w 10001"/>
              <a:gd name="connsiteY44" fmla="*/ 1708 h 10000"/>
              <a:gd name="connsiteX45" fmla="*/ 8727 w 10001"/>
              <a:gd name="connsiteY45" fmla="*/ 1860 h 10000"/>
              <a:gd name="connsiteX46" fmla="*/ 8579 w 10001"/>
              <a:gd name="connsiteY46" fmla="*/ 2006 h 10000"/>
              <a:gd name="connsiteX47" fmla="*/ 8439 w 10001"/>
              <a:gd name="connsiteY47" fmla="*/ 2140 h 10000"/>
              <a:gd name="connsiteX48" fmla="*/ 8287 w 10001"/>
              <a:gd name="connsiteY48" fmla="*/ 2275 h 10000"/>
              <a:gd name="connsiteX49" fmla="*/ 8135 w 10001"/>
              <a:gd name="connsiteY49" fmla="*/ 2404 h 10000"/>
              <a:gd name="connsiteX50" fmla="*/ 7980 w 10001"/>
              <a:gd name="connsiteY50" fmla="*/ 2528 h 10000"/>
              <a:gd name="connsiteX51" fmla="*/ 7820 w 10001"/>
              <a:gd name="connsiteY51" fmla="*/ 2640 h 10000"/>
              <a:gd name="connsiteX52" fmla="*/ 7661 w 10001"/>
              <a:gd name="connsiteY52" fmla="*/ 2753 h 10000"/>
              <a:gd name="connsiteX53" fmla="*/ 7502 w 10001"/>
              <a:gd name="connsiteY53" fmla="*/ 2854 h 10000"/>
              <a:gd name="connsiteX54" fmla="*/ 7335 w 10001"/>
              <a:gd name="connsiteY54" fmla="*/ 2949 h 10000"/>
              <a:gd name="connsiteX55" fmla="*/ 7172 w 10001"/>
              <a:gd name="connsiteY55" fmla="*/ 3039 h 10000"/>
              <a:gd name="connsiteX56" fmla="*/ 7001 w 10001"/>
              <a:gd name="connsiteY56" fmla="*/ 3124 h 10000"/>
              <a:gd name="connsiteX57" fmla="*/ 6835 w 10001"/>
              <a:gd name="connsiteY57" fmla="*/ 3202 h 10000"/>
              <a:gd name="connsiteX58" fmla="*/ 6660 w 10001"/>
              <a:gd name="connsiteY58" fmla="*/ 3270 h 10000"/>
              <a:gd name="connsiteX59" fmla="*/ 6486 w 10001"/>
              <a:gd name="connsiteY59" fmla="*/ 3337 h 10000"/>
              <a:gd name="connsiteX60" fmla="*/ 6307 w 10001"/>
              <a:gd name="connsiteY60" fmla="*/ 3393 h 10000"/>
              <a:gd name="connsiteX61" fmla="*/ 6129 w 10001"/>
              <a:gd name="connsiteY61" fmla="*/ 3438 h 10000"/>
              <a:gd name="connsiteX62" fmla="*/ 5955 w 10001"/>
              <a:gd name="connsiteY62" fmla="*/ 3483 h 10000"/>
              <a:gd name="connsiteX63" fmla="*/ 5773 w 10001"/>
              <a:gd name="connsiteY63" fmla="*/ 3517 h 10000"/>
              <a:gd name="connsiteX64" fmla="*/ 5591 w 10001"/>
              <a:gd name="connsiteY64" fmla="*/ 3539 h 10000"/>
              <a:gd name="connsiteX65" fmla="*/ 5401 w 10001"/>
              <a:gd name="connsiteY65" fmla="*/ 3562 h 10000"/>
              <a:gd name="connsiteX66" fmla="*/ 5219 w 10001"/>
              <a:gd name="connsiteY66" fmla="*/ 3573 h 10000"/>
              <a:gd name="connsiteX67" fmla="*/ 5033 w 10001"/>
              <a:gd name="connsiteY67" fmla="*/ 3579 h 10000"/>
              <a:gd name="connsiteX68" fmla="*/ 4844 w 10001"/>
              <a:gd name="connsiteY68" fmla="*/ 3573 h 10000"/>
              <a:gd name="connsiteX69" fmla="*/ 4654 w 10001"/>
              <a:gd name="connsiteY69" fmla="*/ 3562 h 10000"/>
              <a:gd name="connsiteX70" fmla="*/ 4464 w 10001"/>
              <a:gd name="connsiteY70" fmla="*/ 3539 h 10000"/>
              <a:gd name="connsiteX71" fmla="*/ 4279 w 10001"/>
              <a:gd name="connsiteY71" fmla="*/ 3517 h 10000"/>
              <a:gd name="connsiteX72" fmla="*/ 4097 w 10001"/>
              <a:gd name="connsiteY72" fmla="*/ 3478 h 10000"/>
              <a:gd name="connsiteX73" fmla="*/ 3915 w 10001"/>
              <a:gd name="connsiteY73" fmla="*/ 3438 h 10000"/>
              <a:gd name="connsiteX74" fmla="*/ 3733 w 10001"/>
              <a:gd name="connsiteY74" fmla="*/ 3388 h 10000"/>
              <a:gd name="connsiteX75" fmla="*/ 3554 w 10001"/>
              <a:gd name="connsiteY75" fmla="*/ 3331 h 10000"/>
              <a:gd name="connsiteX76" fmla="*/ 3376 w 10001"/>
              <a:gd name="connsiteY76" fmla="*/ 3258 h 10000"/>
              <a:gd name="connsiteX77" fmla="*/ 3205 w 10001"/>
              <a:gd name="connsiteY77" fmla="*/ 3191 h 10000"/>
              <a:gd name="connsiteX78" fmla="*/ 3031 w 10001"/>
              <a:gd name="connsiteY78" fmla="*/ 3112 h 10000"/>
              <a:gd name="connsiteX79" fmla="*/ 2857 w 10001"/>
              <a:gd name="connsiteY79" fmla="*/ 3022 h 10000"/>
              <a:gd name="connsiteX80" fmla="*/ 2690 w 10001"/>
              <a:gd name="connsiteY80" fmla="*/ 2933 h 10000"/>
              <a:gd name="connsiteX81" fmla="*/ 2523 w 10001"/>
              <a:gd name="connsiteY81" fmla="*/ 2826 h 10000"/>
              <a:gd name="connsiteX82" fmla="*/ 2360 w 10001"/>
              <a:gd name="connsiteY82" fmla="*/ 2719 h 10000"/>
              <a:gd name="connsiteX83" fmla="*/ 2197 w 10001"/>
              <a:gd name="connsiteY83" fmla="*/ 2612 h 10000"/>
              <a:gd name="connsiteX84" fmla="*/ 2037 w 10001"/>
              <a:gd name="connsiteY84" fmla="*/ 2489 h 10000"/>
              <a:gd name="connsiteX85" fmla="*/ 1882 w 10001"/>
              <a:gd name="connsiteY85" fmla="*/ 2365 h 10000"/>
              <a:gd name="connsiteX86" fmla="*/ 1726 w 10001"/>
              <a:gd name="connsiteY86" fmla="*/ 2230 h 10000"/>
              <a:gd name="connsiteX87" fmla="*/ 1575 w 10001"/>
              <a:gd name="connsiteY87" fmla="*/ 2096 h 10000"/>
              <a:gd name="connsiteX88" fmla="*/ 1427 w 10001"/>
              <a:gd name="connsiteY88" fmla="*/ 1949 h 10000"/>
              <a:gd name="connsiteX89" fmla="*/ 1283 w 10001"/>
              <a:gd name="connsiteY89" fmla="*/ 1798 h 10000"/>
              <a:gd name="connsiteX90" fmla="*/ 1139 w 10001"/>
              <a:gd name="connsiteY90" fmla="*/ 1646 h 10000"/>
              <a:gd name="connsiteX91" fmla="*/ 1002 w 10001"/>
              <a:gd name="connsiteY91" fmla="*/ 1478 h 10000"/>
              <a:gd name="connsiteX92" fmla="*/ 862 w 10001"/>
              <a:gd name="connsiteY92" fmla="*/ 1320 h 10000"/>
              <a:gd name="connsiteX93" fmla="*/ 729 w 10001"/>
              <a:gd name="connsiteY93" fmla="*/ 1146 h 10000"/>
              <a:gd name="connsiteX94" fmla="*/ 596 w 10001"/>
              <a:gd name="connsiteY94" fmla="*/ 966 h 10000"/>
              <a:gd name="connsiteX95" fmla="*/ 471 w 10001"/>
              <a:gd name="connsiteY95" fmla="*/ 787 h 10000"/>
              <a:gd name="connsiteX96" fmla="*/ 350 w 10001"/>
              <a:gd name="connsiteY96" fmla="*/ 601 h 10000"/>
              <a:gd name="connsiteX97" fmla="*/ 229 w 10001"/>
              <a:gd name="connsiteY97" fmla="*/ 404 h 10000"/>
              <a:gd name="connsiteX98" fmla="*/ 111 w 10001"/>
              <a:gd name="connsiteY98" fmla="*/ 208 h 10000"/>
              <a:gd name="connsiteX99" fmla="*/ 1 w 10001"/>
              <a:gd name="connsiteY99" fmla="*/ 0 h 10000"/>
              <a:gd name="connsiteX100" fmla="*/ 1 w 10001"/>
              <a:gd name="connsiteY100" fmla="*/ 0 h 10000"/>
              <a:gd name="connsiteX101" fmla="*/ 326 w 10001"/>
              <a:gd name="connsiteY101" fmla="*/ 4935 h 10000"/>
              <a:gd name="connsiteX102" fmla="*/ 1 w 10001"/>
              <a:gd name="connsiteY102" fmla="*/ 10000 h 10000"/>
              <a:gd name="connsiteX103" fmla="*/ 65 w 10001"/>
              <a:gd name="connsiteY103" fmla="*/ 10000 h 10000"/>
              <a:gd name="connsiteX104" fmla="*/ 179 w 10001"/>
              <a:gd name="connsiteY104" fmla="*/ 9809 h 10000"/>
              <a:gd name="connsiteX105" fmla="*/ 293 w 10001"/>
              <a:gd name="connsiteY105" fmla="*/ 9612 h 10000"/>
              <a:gd name="connsiteX106" fmla="*/ 411 w 10001"/>
              <a:gd name="connsiteY106" fmla="*/ 9427 h 10000"/>
              <a:gd name="connsiteX107" fmla="*/ 536 w 10001"/>
              <a:gd name="connsiteY107" fmla="*/ 9247 h 10000"/>
              <a:gd name="connsiteX108" fmla="*/ 665 w 10001"/>
              <a:gd name="connsiteY108" fmla="*/ 9067 h 10000"/>
              <a:gd name="connsiteX109" fmla="*/ 794 w 10001"/>
              <a:gd name="connsiteY109" fmla="*/ 8893 h 10000"/>
              <a:gd name="connsiteX110" fmla="*/ 923 w 10001"/>
              <a:gd name="connsiteY110" fmla="*/ 8725 h 10000"/>
              <a:gd name="connsiteX111" fmla="*/ 1063 w 10001"/>
              <a:gd name="connsiteY111" fmla="*/ 8567 h 10000"/>
              <a:gd name="connsiteX112" fmla="*/ 1196 w 10001"/>
              <a:gd name="connsiteY112" fmla="*/ 8410 h 10000"/>
              <a:gd name="connsiteX113" fmla="*/ 1340 w 10001"/>
              <a:gd name="connsiteY113" fmla="*/ 8264 h 10000"/>
              <a:gd name="connsiteX114" fmla="*/ 1484 w 10001"/>
              <a:gd name="connsiteY114" fmla="*/ 8118 h 10000"/>
              <a:gd name="connsiteX115" fmla="*/ 1632 w 10001"/>
              <a:gd name="connsiteY115" fmla="*/ 7978 h 10000"/>
              <a:gd name="connsiteX116" fmla="*/ 1783 w 10001"/>
              <a:gd name="connsiteY116" fmla="*/ 7848 h 10000"/>
              <a:gd name="connsiteX117" fmla="*/ 1935 w 10001"/>
              <a:gd name="connsiteY117" fmla="*/ 7719 h 10000"/>
              <a:gd name="connsiteX118" fmla="*/ 2087 w 10001"/>
              <a:gd name="connsiteY118" fmla="*/ 7596 h 10000"/>
              <a:gd name="connsiteX119" fmla="*/ 2246 w 10001"/>
              <a:gd name="connsiteY119" fmla="*/ 7483 h 10000"/>
              <a:gd name="connsiteX120" fmla="*/ 2401 w 10001"/>
              <a:gd name="connsiteY120" fmla="*/ 7371 h 10000"/>
              <a:gd name="connsiteX121" fmla="*/ 2568 w 10001"/>
              <a:gd name="connsiteY121" fmla="*/ 7270 h 10000"/>
              <a:gd name="connsiteX122" fmla="*/ 2728 w 10001"/>
              <a:gd name="connsiteY122" fmla="*/ 7174 h 10000"/>
              <a:gd name="connsiteX123" fmla="*/ 2894 w 10001"/>
              <a:gd name="connsiteY123" fmla="*/ 7084 h 10000"/>
              <a:gd name="connsiteX124" fmla="*/ 3065 w 10001"/>
              <a:gd name="connsiteY124" fmla="*/ 7000 h 10000"/>
              <a:gd name="connsiteX125" fmla="*/ 3236 w 10001"/>
              <a:gd name="connsiteY125" fmla="*/ 6921 h 10000"/>
              <a:gd name="connsiteX126" fmla="*/ 3406 w 10001"/>
              <a:gd name="connsiteY126" fmla="*/ 6848 h 10000"/>
              <a:gd name="connsiteX127" fmla="*/ 3581 w 10001"/>
              <a:gd name="connsiteY127" fmla="*/ 6787 h 10000"/>
              <a:gd name="connsiteX128" fmla="*/ 3755 w 10001"/>
              <a:gd name="connsiteY128" fmla="*/ 6730 h 10000"/>
              <a:gd name="connsiteX129" fmla="*/ 3933 w 10001"/>
              <a:gd name="connsiteY129" fmla="*/ 6685 h 10000"/>
              <a:gd name="connsiteX130" fmla="*/ 4116 w 10001"/>
              <a:gd name="connsiteY130" fmla="*/ 6640 h 10000"/>
              <a:gd name="connsiteX131" fmla="*/ 4294 w 10001"/>
              <a:gd name="connsiteY131" fmla="*/ 6607 h 10000"/>
              <a:gd name="connsiteX132" fmla="*/ 4476 w 10001"/>
              <a:gd name="connsiteY132" fmla="*/ 6579 h 10000"/>
              <a:gd name="connsiteX133" fmla="*/ 4662 w 10001"/>
              <a:gd name="connsiteY133" fmla="*/ 6562 h 10000"/>
              <a:gd name="connsiteX134" fmla="*/ 4847 w 10001"/>
              <a:gd name="connsiteY134" fmla="*/ 6551 h 10000"/>
              <a:gd name="connsiteX135" fmla="*/ 5033 w 10001"/>
              <a:gd name="connsiteY135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9746 w 10001"/>
              <a:gd name="connsiteY34" fmla="*/ 4977 h 10000"/>
              <a:gd name="connsiteX35" fmla="*/ 10001 w 10001"/>
              <a:gd name="connsiteY35" fmla="*/ 124 h 10000"/>
              <a:gd name="connsiteX36" fmla="*/ 9891 w 10001"/>
              <a:gd name="connsiteY36" fmla="*/ 315 h 10000"/>
              <a:gd name="connsiteX37" fmla="*/ 9773 w 10001"/>
              <a:gd name="connsiteY37" fmla="*/ 511 h 10000"/>
              <a:gd name="connsiteX38" fmla="*/ 9652 w 10001"/>
              <a:gd name="connsiteY38" fmla="*/ 697 h 10000"/>
              <a:gd name="connsiteX39" fmla="*/ 9531 w 10001"/>
              <a:gd name="connsiteY39" fmla="*/ 876 h 10000"/>
              <a:gd name="connsiteX40" fmla="*/ 9406 w 10001"/>
              <a:gd name="connsiteY40" fmla="*/ 1056 h 10000"/>
              <a:gd name="connsiteX41" fmla="*/ 9273 w 10001"/>
              <a:gd name="connsiteY41" fmla="*/ 1225 h 10000"/>
              <a:gd name="connsiteX42" fmla="*/ 9140 w 10001"/>
              <a:gd name="connsiteY42" fmla="*/ 1388 h 10000"/>
              <a:gd name="connsiteX43" fmla="*/ 9004 w 10001"/>
              <a:gd name="connsiteY43" fmla="*/ 1551 h 10000"/>
              <a:gd name="connsiteX44" fmla="*/ 8867 w 10001"/>
              <a:gd name="connsiteY44" fmla="*/ 1708 h 10000"/>
              <a:gd name="connsiteX45" fmla="*/ 8727 w 10001"/>
              <a:gd name="connsiteY45" fmla="*/ 1860 h 10000"/>
              <a:gd name="connsiteX46" fmla="*/ 8579 w 10001"/>
              <a:gd name="connsiteY46" fmla="*/ 2006 h 10000"/>
              <a:gd name="connsiteX47" fmla="*/ 8439 w 10001"/>
              <a:gd name="connsiteY47" fmla="*/ 2140 h 10000"/>
              <a:gd name="connsiteX48" fmla="*/ 8287 w 10001"/>
              <a:gd name="connsiteY48" fmla="*/ 2275 h 10000"/>
              <a:gd name="connsiteX49" fmla="*/ 8135 w 10001"/>
              <a:gd name="connsiteY49" fmla="*/ 2404 h 10000"/>
              <a:gd name="connsiteX50" fmla="*/ 7980 w 10001"/>
              <a:gd name="connsiteY50" fmla="*/ 2528 h 10000"/>
              <a:gd name="connsiteX51" fmla="*/ 7820 w 10001"/>
              <a:gd name="connsiteY51" fmla="*/ 2640 h 10000"/>
              <a:gd name="connsiteX52" fmla="*/ 7661 w 10001"/>
              <a:gd name="connsiteY52" fmla="*/ 2753 h 10000"/>
              <a:gd name="connsiteX53" fmla="*/ 7502 w 10001"/>
              <a:gd name="connsiteY53" fmla="*/ 2854 h 10000"/>
              <a:gd name="connsiteX54" fmla="*/ 7335 w 10001"/>
              <a:gd name="connsiteY54" fmla="*/ 2949 h 10000"/>
              <a:gd name="connsiteX55" fmla="*/ 7172 w 10001"/>
              <a:gd name="connsiteY55" fmla="*/ 3039 h 10000"/>
              <a:gd name="connsiteX56" fmla="*/ 7001 w 10001"/>
              <a:gd name="connsiteY56" fmla="*/ 3124 h 10000"/>
              <a:gd name="connsiteX57" fmla="*/ 6835 w 10001"/>
              <a:gd name="connsiteY57" fmla="*/ 3202 h 10000"/>
              <a:gd name="connsiteX58" fmla="*/ 6660 w 10001"/>
              <a:gd name="connsiteY58" fmla="*/ 3270 h 10000"/>
              <a:gd name="connsiteX59" fmla="*/ 6486 w 10001"/>
              <a:gd name="connsiteY59" fmla="*/ 3337 h 10000"/>
              <a:gd name="connsiteX60" fmla="*/ 6307 w 10001"/>
              <a:gd name="connsiteY60" fmla="*/ 3393 h 10000"/>
              <a:gd name="connsiteX61" fmla="*/ 6129 w 10001"/>
              <a:gd name="connsiteY61" fmla="*/ 3438 h 10000"/>
              <a:gd name="connsiteX62" fmla="*/ 5955 w 10001"/>
              <a:gd name="connsiteY62" fmla="*/ 3483 h 10000"/>
              <a:gd name="connsiteX63" fmla="*/ 5773 w 10001"/>
              <a:gd name="connsiteY63" fmla="*/ 3517 h 10000"/>
              <a:gd name="connsiteX64" fmla="*/ 5591 w 10001"/>
              <a:gd name="connsiteY64" fmla="*/ 3539 h 10000"/>
              <a:gd name="connsiteX65" fmla="*/ 5401 w 10001"/>
              <a:gd name="connsiteY65" fmla="*/ 3562 h 10000"/>
              <a:gd name="connsiteX66" fmla="*/ 5219 w 10001"/>
              <a:gd name="connsiteY66" fmla="*/ 3573 h 10000"/>
              <a:gd name="connsiteX67" fmla="*/ 5033 w 10001"/>
              <a:gd name="connsiteY67" fmla="*/ 3579 h 10000"/>
              <a:gd name="connsiteX68" fmla="*/ 4844 w 10001"/>
              <a:gd name="connsiteY68" fmla="*/ 3573 h 10000"/>
              <a:gd name="connsiteX69" fmla="*/ 4654 w 10001"/>
              <a:gd name="connsiteY69" fmla="*/ 3562 h 10000"/>
              <a:gd name="connsiteX70" fmla="*/ 4464 w 10001"/>
              <a:gd name="connsiteY70" fmla="*/ 3539 h 10000"/>
              <a:gd name="connsiteX71" fmla="*/ 4279 w 10001"/>
              <a:gd name="connsiteY71" fmla="*/ 3517 h 10000"/>
              <a:gd name="connsiteX72" fmla="*/ 4097 w 10001"/>
              <a:gd name="connsiteY72" fmla="*/ 3478 h 10000"/>
              <a:gd name="connsiteX73" fmla="*/ 3915 w 10001"/>
              <a:gd name="connsiteY73" fmla="*/ 3438 h 10000"/>
              <a:gd name="connsiteX74" fmla="*/ 3733 w 10001"/>
              <a:gd name="connsiteY74" fmla="*/ 3388 h 10000"/>
              <a:gd name="connsiteX75" fmla="*/ 3554 w 10001"/>
              <a:gd name="connsiteY75" fmla="*/ 3331 h 10000"/>
              <a:gd name="connsiteX76" fmla="*/ 3376 w 10001"/>
              <a:gd name="connsiteY76" fmla="*/ 3258 h 10000"/>
              <a:gd name="connsiteX77" fmla="*/ 3205 w 10001"/>
              <a:gd name="connsiteY77" fmla="*/ 3191 h 10000"/>
              <a:gd name="connsiteX78" fmla="*/ 3031 w 10001"/>
              <a:gd name="connsiteY78" fmla="*/ 3112 h 10000"/>
              <a:gd name="connsiteX79" fmla="*/ 2857 w 10001"/>
              <a:gd name="connsiteY79" fmla="*/ 3022 h 10000"/>
              <a:gd name="connsiteX80" fmla="*/ 2690 w 10001"/>
              <a:gd name="connsiteY80" fmla="*/ 2933 h 10000"/>
              <a:gd name="connsiteX81" fmla="*/ 2523 w 10001"/>
              <a:gd name="connsiteY81" fmla="*/ 2826 h 10000"/>
              <a:gd name="connsiteX82" fmla="*/ 2360 w 10001"/>
              <a:gd name="connsiteY82" fmla="*/ 2719 h 10000"/>
              <a:gd name="connsiteX83" fmla="*/ 2197 w 10001"/>
              <a:gd name="connsiteY83" fmla="*/ 2612 h 10000"/>
              <a:gd name="connsiteX84" fmla="*/ 2037 w 10001"/>
              <a:gd name="connsiteY84" fmla="*/ 2489 h 10000"/>
              <a:gd name="connsiteX85" fmla="*/ 1882 w 10001"/>
              <a:gd name="connsiteY85" fmla="*/ 2365 h 10000"/>
              <a:gd name="connsiteX86" fmla="*/ 1726 w 10001"/>
              <a:gd name="connsiteY86" fmla="*/ 2230 h 10000"/>
              <a:gd name="connsiteX87" fmla="*/ 1575 w 10001"/>
              <a:gd name="connsiteY87" fmla="*/ 2096 h 10000"/>
              <a:gd name="connsiteX88" fmla="*/ 1427 w 10001"/>
              <a:gd name="connsiteY88" fmla="*/ 1949 h 10000"/>
              <a:gd name="connsiteX89" fmla="*/ 1283 w 10001"/>
              <a:gd name="connsiteY89" fmla="*/ 1798 h 10000"/>
              <a:gd name="connsiteX90" fmla="*/ 1139 w 10001"/>
              <a:gd name="connsiteY90" fmla="*/ 1646 h 10000"/>
              <a:gd name="connsiteX91" fmla="*/ 1002 w 10001"/>
              <a:gd name="connsiteY91" fmla="*/ 1478 h 10000"/>
              <a:gd name="connsiteX92" fmla="*/ 862 w 10001"/>
              <a:gd name="connsiteY92" fmla="*/ 1320 h 10000"/>
              <a:gd name="connsiteX93" fmla="*/ 729 w 10001"/>
              <a:gd name="connsiteY93" fmla="*/ 1146 h 10000"/>
              <a:gd name="connsiteX94" fmla="*/ 596 w 10001"/>
              <a:gd name="connsiteY94" fmla="*/ 966 h 10000"/>
              <a:gd name="connsiteX95" fmla="*/ 471 w 10001"/>
              <a:gd name="connsiteY95" fmla="*/ 787 h 10000"/>
              <a:gd name="connsiteX96" fmla="*/ 350 w 10001"/>
              <a:gd name="connsiteY96" fmla="*/ 601 h 10000"/>
              <a:gd name="connsiteX97" fmla="*/ 229 w 10001"/>
              <a:gd name="connsiteY97" fmla="*/ 404 h 10000"/>
              <a:gd name="connsiteX98" fmla="*/ 111 w 10001"/>
              <a:gd name="connsiteY98" fmla="*/ 208 h 10000"/>
              <a:gd name="connsiteX99" fmla="*/ 1 w 10001"/>
              <a:gd name="connsiteY99" fmla="*/ 0 h 10000"/>
              <a:gd name="connsiteX100" fmla="*/ 1 w 10001"/>
              <a:gd name="connsiteY100" fmla="*/ 0 h 10000"/>
              <a:gd name="connsiteX101" fmla="*/ 326 w 10001"/>
              <a:gd name="connsiteY101" fmla="*/ 4935 h 10000"/>
              <a:gd name="connsiteX102" fmla="*/ 1 w 10001"/>
              <a:gd name="connsiteY102" fmla="*/ 10000 h 10000"/>
              <a:gd name="connsiteX103" fmla="*/ 65 w 10001"/>
              <a:gd name="connsiteY103" fmla="*/ 10000 h 10000"/>
              <a:gd name="connsiteX104" fmla="*/ 179 w 10001"/>
              <a:gd name="connsiteY104" fmla="*/ 9809 h 10000"/>
              <a:gd name="connsiteX105" fmla="*/ 293 w 10001"/>
              <a:gd name="connsiteY105" fmla="*/ 9612 h 10000"/>
              <a:gd name="connsiteX106" fmla="*/ 411 w 10001"/>
              <a:gd name="connsiteY106" fmla="*/ 9427 h 10000"/>
              <a:gd name="connsiteX107" fmla="*/ 536 w 10001"/>
              <a:gd name="connsiteY107" fmla="*/ 9247 h 10000"/>
              <a:gd name="connsiteX108" fmla="*/ 665 w 10001"/>
              <a:gd name="connsiteY108" fmla="*/ 9067 h 10000"/>
              <a:gd name="connsiteX109" fmla="*/ 794 w 10001"/>
              <a:gd name="connsiteY109" fmla="*/ 8893 h 10000"/>
              <a:gd name="connsiteX110" fmla="*/ 923 w 10001"/>
              <a:gd name="connsiteY110" fmla="*/ 8725 h 10000"/>
              <a:gd name="connsiteX111" fmla="*/ 1063 w 10001"/>
              <a:gd name="connsiteY111" fmla="*/ 8567 h 10000"/>
              <a:gd name="connsiteX112" fmla="*/ 1196 w 10001"/>
              <a:gd name="connsiteY112" fmla="*/ 8410 h 10000"/>
              <a:gd name="connsiteX113" fmla="*/ 1340 w 10001"/>
              <a:gd name="connsiteY113" fmla="*/ 8264 h 10000"/>
              <a:gd name="connsiteX114" fmla="*/ 1484 w 10001"/>
              <a:gd name="connsiteY114" fmla="*/ 8118 h 10000"/>
              <a:gd name="connsiteX115" fmla="*/ 1632 w 10001"/>
              <a:gd name="connsiteY115" fmla="*/ 7978 h 10000"/>
              <a:gd name="connsiteX116" fmla="*/ 1783 w 10001"/>
              <a:gd name="connsiteY116" fmla="*/ 7848 h 10000"/>
              <a:gd name="connsiteX117" fmla="*/ 1935 w 10001"/>
              <a:gd name="connsiteY117" fmla="*/ 7719 h 10000"/>
              <a:gd name="connsiteX118" fmla="*/ 2087 w 10001"/>
              <a:gd name="connsiteY118" fmla="*/ 7596 h 10000"/>
              <a:gd name="connsiteX119" fmla="*/ 2246 w 10001"/>
              <a:gd name="connsiteY119" fmla="*/ 7483 h 10000"/>
              <a:gd name="connsiteX120" fmla="*/ 2401 w 10001"/>
              <a:gd name="connsiteY120" fmla="*/ 7371 h 10000"/>
              <a:gd name="connsiteX121" fmla="*/ 2568 w 10001"/>
              <a:gd name="connsiteY121" fmla="*/ 7270 h 10000"/>
              <a:gd name="connsiteX122" fmla="*/ 2728 w 10001"/>
              <a:gd name="connsiteY122" fmla="*/ 7174 h 10000"/>
              <a:gd name="connsiteX123" fmla="*/ 2894 w 10001"/>
              <a:gd name="connsiteY123" fmla="*/ 7084 h 10000"/>
              <a:gd name="connsiteX124" fmla="*/ 3065 w 10001"/>
              <a:gd name="connsiteY124" fmla="*/ 7000 h 10000"/>
              <a:gd name="connsiteX125" fmla="*/ 3236 w 10001"/>
              <a:gd name="connsiteY125" fmla="*/ 6921 h 10000"/>
              <a:gd name="connsiteX126" fmla="*/ 3406 w 10001"/>
              <a:gd name="connsiteY126" fmla="*/ 6848 h 10000"/>
              <a:gd name="connsiteX127" fmla="*/ 3581 w 10001"/>
              <a:gd name="connsiteY127" fmla="*/ 6787 h 10000"/>
              <a:gd name="connsiteX128" fmla="*/ 3755 w 10001"/>
              <a:gd name="connsiteY128" fmla="*/ 6730 h 10000"/>
              <a:gd name="connsiteX129" fmla="*/ 3933 w 10001"/>
              <a:gd name="connsiteY129" fmla="*/ 6685 h 10000"/>
              <a:gd name="connsiteX130" fmla="*/ 4116 w 10001"/>
              <a:gd name="connsiteY130" fmla="*/ 6640 h 10000"/>
              <a:gd name="connsiteX131" fmla="*/ 4294 w 10001"/>
              <a:gd name="connsiteY131" fmla="*/ 6607 h 10000"/>
              <a:gd name="connsiteX132" fmla="*/ 4476 w 10001"/>
              <a:gd name="connsiteY132" fmla="*/ 6579 h 10000"/>
              <a:gd name="connsiteX133" fmla="*/ 4662 w 10001"/>
              <a:gd name="connsiteY133" fmla="*/ 6562 h 10000"/>
              <a:gd name="connsiteX134" fmla="*/ 4847 w 10001"/>
              <a:gd name="connsiteY134" fmla="*/ 6551 h 10000"/>
              <a:gd name="connsiteX135" fmla="*/ 5033 w 10001"/>
              <a:gd name="connsiteY135" fmla="*/ 654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001" h="10000">
                <a:moveTo>
                  <a:pt x="5033" y="6545"/>
                </a:moveTo>
                <a:lnTo>
                  <a:pt x="5219" y="6551"/>
                </a:lnTo>
                <a:lnTo>
                  <a:pt x="5401" y="6562"/>
                </a:lnTo>
                <a:lnTo>
                  <a:pt x="5591" y="6579"/>
                </a:lnTo>
                <a:lnTo>
                  <a:pt x="5773" y="6607"/>
                </a:lnTo>
                <a:lnTo>
                  <a:pt x="5955" y="6640"/>
                </a:lnTo>
                <a:lnTo>
                  <a:pt x="6129" y="6685"/>
                </a:lnTo>
                <a:lnTo>
                  <a:pt x="6307" y="6730"/>
                </a:lnTo>
                <a:lnTo>
                  <a:pt x="6486" y="6787"/>
                </a:lnTo>
                <a:lnTo>
                  <a:pt x="6660" y="6848"/>
                </a:lnTo>
                <a:lnTo>
                  <a:pt x="6831" y="6921"/>
                </a:lnTo>
                <a:lnTo>
                  <a:pt x="7001" y="7000"/>
                </a:lnTo>
                <a:lnTo>
                  <a:pt x="7172" y="7084"/>
                </a:lnTo>
                <a:lnTo>
                  <a:pt x="7335" y="7174"/>
                </a:lnTo>
                <a:lnTo>
                  <a:pt x="7502" y="7270"/>
                </a:lnTo>
                <a:lnTo>
                  <a:pt x="7661" y="7371"/>
                </a:lnTo>
                <a:lnTo>
                  <a:pt x="7820" y="7483"/>
                </a:lnTo>
                <a:cubicBezTo>
                  <a:pt x="7873" y="7521"/>
                  <a:pt x="7927" y="7558"/>
                  <a:pt x="7980" y="7596"/>
                </a:cubicBezTo>
                <a:lnTo>
                  <a:pt x="8135" y="7719"/>
                </a:lnTo>
                <a:lnTo>
                  <a:pt x="8287" y="7848"/>
                </a:lnTo>
                <a:lnTo>
                  <a:pt x="8435" y="7978"/>
                </a:lnTo>
                <a:lnTo>
                  <a:pt x="8579" y="8118"/>
                </a:lnTo>
                <a:lnTo>
                  <a:pt x="8723" y="8264"/>
                </a:lnTo>
                <a:lnTo>
                  <a:pt x="8867" y="8410"/>
                </a:lnTo>
                <a:cubicBezTo>
                  <a:pt x="8913" y="8462"/>
                  <a:pt x="8958" y="8515"/>
                  <a:pt x="9004" y="8567"/>
                </a:cubicBezTo>
                <a:cubicBezTo>
                  <a:pt x="9049" y="8620"/>
                  <a:pt x="9095" y="8672"/>
                  <a:pt x="9140" y="8725"/>
                </a:cubicBezTo>
                <a:lnTo>
                  <a:pt x="9273" y="8893"/>
                </a:lnTo>
                <a:lnTo>
                  <a:pt x="9402" y="9067"/>
                </a:lnTo>
                <a:lnTo>
                  <a:pt x="9531" y="9247"/>
                </a:lnTo>
                <a:cubicBezTo>
                  <a:pt x="9571" y="9307"/>
                  <a:pt x="9612" y="9367"/>
                  <a:pt x="9652" y="9427"/>
                </a:cubicBezTo>
                <a:cubicBezTo>
                  <a:pt x="9691" y="9489"/>
                  <a:pt x="9731" y="9550"/>
                  <a:pt x="9770" y="9612"/>
                </a:cubicBezTo>
                <a:lnTo>
                  <a:pt x="9887" y="9809"/>
                </a:lnTo>
                <a:lnTo>
                  <a:pt x="9997" y="10000"/>
                </a:lnTo>
                <a:lnTo>
                  <a:pt x="10001" y="10000"/>
                </a:lnTo>
                <a:cubicBezTo>
                  <a:pt x="9991" y="8256"/>
                  <a:pt x="9756" y="6721"/>
                  <a:pt x="9746" y="4977"/>
                </a:cubicBezTo>
                <a:cubicBezTo>
                  <a:pt x="9756" y="3429"/>
                  <a:pt x="9991" y="1672"/>
                  <a:pt x="10001" y="124"/>
                </a:cubicBezTo>
                <a:lnTo>
                  <a:pt x="9891" y="315"/>
                </a:lnTo>
                <a:lnTo>
                  <a:pt x="9773" y="511"/>
                </a:lnTo>
                <a:cubicBezTo>
                  <a:pt x="9733" y="573"/>
                  <a:pt x="9692" y="635"/>
                  <a:pt x="9652" y="697"/>
                </a:cubicBezTo>
                <a:cubicBezTo>
                  <a:pt x="9612" y="757"/>
                  <a:pt x="9571" y="816"/>
                  <a:pt x="9531" y="876"/>
                </a:cubicBezTo>
                <a:cubicBezTo>
                  <a:pt x="9489" y="936"/>
                  <a:pt x="9448" y="996"/>
                  <a:pt x="9406" y="1056"/>
                </a:cubicBezTo>
                <a:lnTo>
                  <a:pt x="9273" y="1225"/>
                </a:lnTo>
                <a:lnTo>
                  <a:pt x="9140" y="1388"/>
                </a:lnTo>
                <a:lnTo>
                  <a:pt x="9004" y="1551"/>
                </a:lnTo>
                <a:cubicBezTo>
                  <a:pt x="8958" y="1603"/>
                  <a:pt x="8913" y="1656"/>
                  <a:pt x="8867" y="1708"/>
                </a:cubicBezTo>
                <a:lnTo>
                  <a:pt x="8727" y="1860"/>
                </a:lnTo>
                <a:cubicBezTo>
                  <a:pt x="8678" y="1909"/>
                  <a:pt x="8628" y="1957"/>
                  <a:pt x="8579" y="2006"/>
                </a:cubicBezTo>
                <a:lnTo>
                  <a:pt x="8439" y="2140"/>
                </a:lnTo>
                <a:lnTo>
                  <a:pt x="8287" y="2275"/>
                </a:lnTo>
                <a:lnTo>
                  <a:pt x="8135" y="2404"/>
                </a:lnTo>
                <a:cubicBezTo>
                  <a:pt x="8083" y="2445"/>
                  <a:pt x="8032" y="2487"/>
                  <a:pt x="7980" y="2528"/>
                </a:cubicBezTo>
                <a:lnTo>
                  <a:pt x="7820" y="2640"/>
                </a:lnTo>
                <a:lnTo>
                  <a:pt x="7661" y="2753"/>
                </a:lnTo>
                <a:lnTo>
                  <a:pt x="7502" y="2854"/>
                </a:lnTo>
                <a:lnTo>
                  <a:pt x="7335" y="2949"/>
                </a:lnTo>
                <a:lnTo>
                  <a:pt x="7172" y="3039"/>
                </a:lnTo>
                <a:lnTo>
                  <a:pt x="7001" y="3124"/>
                </a:lnTo>
                <a:lnTo>
                  <a:pt x="6835" y="3202"/>
                </a:lnTo>
                <a:lnTo>
                  <a:pt x="6660" y="3270"/>
                </a:lnTo>
                <a:lnTo>
                  <a:pt x="6486" y="3337"/>
                </a:lnTo>
                <a:lnTo>
                  <a:pt x="6307" y="3393"/>
                </a:lnTo>
                <a:lnTo>
                  <a:pt x="6129" y="3438"/>
                </a:lnTo>
                <a:lnTo>
                  <a:pt x="5955" y="3483"/>
                </a:lnTo>
                <a:lnTo>
                  <a:pt x="5773" y="3517"/>
                </a:lnTo>
                <a:lnTo>
                  <a:pt x="5591" y="3539"/>
                </a:lnTo>
                <a:lnTo>
                  <a:pt x="5401" y="3562"/>
                </a:lnTo>
                <a:lnTo>
                  <a:pt x="5219" y="3573"/>
                </a:lnTo>
                <a:lnTo>
                  <a:pt x="5033" y="3579"/>
                </a:lnTo>
                <a:lnTo>
                  <a:pt x="4844" y="3573"/>
                </a:lnTo>
                <a:lnTo>
                  <a:pt x="4654" y="3562"/>
                </a:lnTo>
                <a:lnTo>
                  <a:pt x="4464" y="3539"/>
                </a:lnTo>
                <a:lnTo>
                  <a:pt x="4279" y="3517"/>
                </a:lnTo>
                <a:lnTo>
                  <a:pt x="4097" y="3478"/>
                </a:lnTo>
                <a:lnTo>
                  <a:pt x="3915" y="3438"/>
                </a:lnTo>
                <a:lnTo>
                  <a:pt x="3733" y="3388"/>
                </a:lnTo>
                <a:lnTo>
                  <a:pt x="3554" y="3331"/>
                </a:lnTo>
                <a:lnTo>
                  <a:pt x="3376" y="3258"/>
                </a:lnTo>
                <a:lnTo>
                  <a:pt x="3205" y="3191"/>
                </a:lnTo>
                <a:lnTo>
                  <a:pt x="3031" y="3112"/>
                </a:lnTo>
                <a:lnTo>
                  <a:pt x="2857" y="3022"/>
                </a:lnTo>
                <a:lnTo>
                  <a:pt x="2690" y="2933"/>
                </a:lnTo>
                <a:lnTo>
                  <a:pt x="2523" y="2826"/>
                </a:lnTo>
                <a:cubicBezTo>
                  <a:pt x="2469" y="2790"/>
                  <a:pt x="2414" y="2755"/>
                  <a:pt x="2360" y="2719"/>
                </a:cubicBezTo>
                <a:cubicBezTo>
                  <a:pt x="2306" y="2683"/>
                  <a:pt x="2251" y="2648"/>
                  <a:pt x="2197" y="2612"/>
                </a:cubicBezTo>
                <a:lnTo>
                  <a:pt x="2037" y="2489"/>
                </a:lnTo>
                <a:cubicBezTo>
                  <a:pt x="1985" y="2448"/>
                  <a:pt x="1934" y="2406"/>
                  <a:pt x="1882" y="2365"/>
                </a:cubicBezTo>
                <a:lnTo>
                  <a:pt x="1726" y="2230"/>
                </a:lnTo>
                <a:cubicBezTo>
                  <a:pt x="1676" y="2185"/>
                  <a:pt x="1625" y="2141"/>
                  <a:pt x="1575" y="2096"/>
                </a:cubicBezTo>
                <a:lnTo>
                  <a:pt x="1427" y="1949"/>
                </a:lnTo>
                <a:lnTo>
                  <a:pt x="1283" y="1798"/>
                </a:lnTo>
                <a:lnTo>
                  <a:pt x="1139" y="1646"/>
                </a:lnTo>
                <a:lnTo>
                  <a:pt x="1002" y="1478"/>
                </a:lnTo>
                <a:lnTo>
                  <a:pt x="862" y="1320"/>
                </a:lnTo>
                <a:lnTo>
                  <a:pt x="729" y="1146"/>
                </a:lnTo>
                <a:cubicBezTo>
                  <a:pt x="685" y="1086"/>
                  <a:pt x="640" y="1026"/>
                  <a:pt x="596" y="966"/>
                </a:cubicBezTo>
                <a:lnTo>
                  <a:pt x="471" y="787"/>
                </a:lnTo>
                <a:cubicBezTo>
                  <a:pt x="431" y="725"/>
                  <a:pt x="390" y="663"/>
                  <a:pt x="350" y="601"/>
                </a:cubicBezTo>
                <a:cubicBezTo>
                  <a:pt x="310" y="535"/>
                  <a:pt x="269" y="470"/>
                  <a:pt x="229" y="404"/>
                </a:cubicBezTo>
                <a:lnTo>
                  <a:pt x="111" y="208"/>
                </a:lnTo>
                <a:cubicBezTo>
                  <a:pt x="74" y="139"/>
                  <a:pt x="38" y="69"/>
                  <a:pt x="1" y="0"/>
                </a:cubicBezTo>
                <a:lnTo>
                  <a:pt x="1" y="0"/>
                </a:lnTo>
                <a:cubicBezTo>
                  <a:pt x="-4" y="1645"/>
                  <a:pt x="331" y="3290"/>
                  <a:pt x="326" y="4935"/>
                </a:cubicBezTo>
                <a:cubicBezTo>
                  <a:pt x="331" y="6623"/>
                  <a:pt x="-4" y="8312"/>
                  <a:pt x="1" y="10000"/>
                </a:cubicBezTo>
                <a:lnTo>
                  <a:pt x="65" y="10000"/>
                </a:lnTo>
                <a:lnTo>
                  <a:pt x="179" y="9809"/>
                </a:lnTo>
                <a:lnTo>
                  <a:pt x="293" y="9612"/>
                </a:lnTo>
                <a:cubicBezTo>
                  <a:pt x="332" y="9550"/>
                  <a:pt x="372" y="9489"/>
                  <a:pt x="411" y="9427"/>
                </a:cubicBezTo>
                <a:cubicBezTo>
                  <a:pt x="453" y="9367"/>
                  <a:pt x="494" y="9307"/>
                  <a:pt x="536" y="9247"/>
                </a:cubicBezTo>
                <a:lnTo>
                  <a:pt x="665" y="9067"/>
                </a:lnTo>
                <a:lnTo>
                  <a:pt x="794" y="8893"/>
                </a:lnTo>
                <a:lnTo>
                  <a:pt x="923" y="8725"/>
                </a:lnTo>
                <a:lnTo>
                  <a:pt x="1063" y="8567"/>
                </a:lnTo>
                <a:lnTo>
                  <a:pt x="1196" y="8410"/>
                </a:lnTo>
                <a:lnTo>
                  <a:pt x="1340" y="8264"/>
                </a:lnTo>
                <a:lnTo>
                  <a:pt x="1484" y="8118"/>
                </a:lnTo>
                <a:cubicBezTo>
                  <a:pt x="1533" y="8071"/>
                  <a:pt x="1583" y="8025"/>
                  <a:pt x="1632" y="7978"/>
                </a:cubicBezTo>
                <a:lnTo>
                  <a:pt x="1783" y="7848"/>
                </a:lnTo>
                <a:lnTo>
                  <a:pt x="1935" y="7719"/>
                </a:lnTo>
                <a:lnTo>
                  <a:pt x="2087" y="7596"/>
                </a:lnTo>
                <a:lnTo>
                  <a:pt x="2246" y="7483"/>
                </a:lnTo>
                <a:cubicBezTo>
                  <a:pt x="2298" y="7446"/>
                  <a:pt x="2349" y="7408"/>
                  <a:pt x="2401" y="7371"/>
                </a:cubicBezTo>
                <a:lnTo>
                  <a:pt x="2568" y="7270"/>
                </a:lnTo>
                <a:lnTo>
                  <a:pt x="2728" y="7174"/>
                </a:lnTo>
                <a:lnTo>
                  <a:pt x="2894" y="7084"/>
                </a:lnTo>
                <a:lnTo>
                  <a:pt x="3065" y="7000"/>
                </a:lnTo>
                <a:lnTo>
                  <a:pt x="3236" y="6921"/>
                </a:lnTo>
                <a:lnTo>
                  <a:pt x="3406" y="6848"/>
                </a:lnTo>
                <a:lnTo>
                  <a:pt x="3581" y="6787"/>
                </a:lnTo>
                <a:lnTo>
                  <a:pt x="3755" y="6730"/>
                </a:lnTo>
                <a:lnTo>
                  <a:pt x="3933" y="6685"/>
                </a:lnTo>
                <a:lnTo>
                  <a:pt x="4116" y="6640"/>
                </a:lnTo>
                <a:lnTo>
                  <a:pt x="4294" y="6607"/>
                </a:lnTo>
                <a:lnTo>
                  <a:pt x="4476" y="6579"/>
                </a:lnTo>
                <a:lnTo>
                  <a:pt x="4662" y="6562"/>
                </a:lnTo>
                <a:lnTo>
                  <a:pt x="4847" y="6551"/>
                </a:lnTo>
                <a:lnTo>
                  <a:pt x="5033" y="6545"/>
                </a:lnTo>
                <a:close/>
              </a:path>
            </a:pathLst>
          </a:custGeom>
          <a:gradFill>
            <a:gsLst>
              <a:gs pos="100000">
                <a:schemeClr val="accent6"/>
              </a:gs>
              <a:gs pos="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51194" tIns="25598" rIns="51194" bIns="2559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АВТОМАТИЧЕСКАЯ ПРОВЕРКА ДОКУМЕНТОВ</a:t>
            </a:r>
            <a:endParaRPr lang="en-US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69566" y="4417081"/>
            <a:ext cx="955027" cy="1175105"/>
            <a:chOff x="1092445" y="7087141"/>
            <a:chExt cx="1910054" cy="1762931"/>
          </a:xfrm>
        </p:grpSpPr>
        <p:sp>
          <p:nvSpPr>
            <p:cNvPr id="34" name="Freeform: Shape 5"/>
            <p:cNvSpPr/>
            <p:nvPr/>
          </p:nvSpPr>
          <p:spPr>
            <a:xfrm>
              <a:off x="1923734" y="7087141"/>
              <a:ext cx="274940" cy="262217"/>
            </a:xfrm>
            <a:custGeom>
              <a:avLst/>
              <a:gdLst/>
              <a:ahLst/>
              <a:cxnLst/>
              <a:rect l="l" t="t" r="r" b="b"/>
              <a:pathLst>
                <a:path w="212255" h="202432">
                  <a:moveTo>
                    <a:pt x="106128" y="0"/>
                  </a:moveTo>
                  <a:cubicBezTo>
                    <a:pt x="107600" y="66"/>
                    <a:pt x="108865" y="635"/>
                    <a:pt x="109922" y="1705"/>
                  </a:cubicBezTo>
                  <a:cubicBezTo>
                    <a:pt x="110980" y="2776"/>
                    <a:pt x="111799" y="3951"/>
                    <a:pt x="112378" y="5229"/>
                  </a:cubicBezTo>
                  <a:lnTo>
                    <a:pt x="141078" y="63267"/>
                  </a:lnTo>
                  <a:lnTo>
                    <a:pt x="205112" y="72579"/>
                  </a:lnTo>
                  <a:cubicBezTo>
                    <a:pt x="206749" y="72808"/>
                    <a:pt x="208322" y="73371"/>
                    <a:pt x="209832" y="74269"/>
                  </a:cubicBezTo>
                  <a:cubicBezTo>
                    <a:pt x="211341" y="75167"/>
                    <a:pt x="212149" y="76560"/>
                    <a:pt x="212255" y="78447"/>
                  </a:cubicBezTo>
                  <a:cubicBezTo>
                    <a:pt x="212221" y="79603"/>
                    <a:pt x="211875" y="80703"/>
                    <a:pt x="211219" y="81747"/>
                  </a:cubicBezTo>
                  <a:cubicBezTo>
                    <a:pt x="210562" y="82792"/>
                    <a:pt x="209802" y="83732"/>
                    <a:pt x="208939" y="84569"/>
                  </a:cubicBezTo>
                  <a:lnTo>
                    <a:pt x="162635" y="129725"/>
                  </a:lnTo>
                  <a:lnTo>
                    <a:pt x="173605" y="193503"/>
                  </a:lnTo>
                  <a:cubicBezTo>
                    <a:pt x="173666" y="193944"/>
                    <a:pt x="173704" y="194370"/>
                    <a:pt x="173717" y="194779"/>
                  </a:cubicBezTo>
                  <a:cubicBezTo>
                    <a:pt x="173730" y="195188"/>
                    <a:pt x="173736" y="195613"/>
                    <a:pt x="173733" y="196054"/>
                  </a:cubicBezTo>
                  <a:cubicBezTo>
                    <a:pt x="173746" y="197771"/>
                    <a:pt x="173337" y="199249"/>
                    <a:pt x="172505" y="200487"/>
                  </a:cubicBezTo>
                  <a:cubicBezTo>
                    <a:pt x="171673" y="201725"/>
                    <a:pt x="170339" y="202374"/>
                    <a:pt x="168503" y="202432"/>
                  </a:cubicBezTo>
                  <a:cubicBezTo>
                    <a:pt x="167605" y="202424"/>
                    <a:pt x="166723" y="202281"/>
                    <a:pt x="165856" y="202002"/>
                  </a:cubicBezTo>
                  <a:cubicBezTo>
                    <a:pt x="164990" y="201723"/>
                    <a:pt x="164171" y="201356"/>
                    <a:pt x="163401" y="200902"/>
                  </a:cubicBezTo>
                  <a:lnTo>
                    <a:pt x="106128" y="170798"/>
                  </a:lnTo>
                  <a:lnTo>
                    <a:pt x="48854" y="200902"/>
                  </a:lnTo>
                  <a:cubicBezTo>
                    <a:pt x="48028" y="201356"/>
                    <a:pt x="47193" y="201723"/>
                    <a:pt x="46351" y="202002"/>
                  </a:cubicBezTo>
                  <a:cubicBezTo>
                    <a:pt x="45509" y="202281"/>
                    <a:pt x="44642" y="202424"/>
                    <a:pt x="43752" y="202432"/>
                  </a:cubicBezTo>
                  <a:cubicBezTo>
                    <a:pt x="41910" y="202374"/>
                    <a:pt x="40555" y="201725"/>
                    <a:pt x="39686" y="200487"/>
                  </a:cubicBezTo>
                  <a:cubicBezTo>
                    <a:pt x="38817" y="199249"/>
                    <a:pt x="38387" y="197771"/>
                    <a:pt x="38395" y="196054"/>
                  </a:cubicBezTo>
                  <a:cubicBezTo>
                    <a:pt x="38397" y="195613"/>
                    <a:pt x="38424" y="195188"/>
                    <a:pt x="38474" y="194779"/>
                  </a:cubicBezTo>
                  <a:cubicBezTo>
                    <a:pt x="38525" y="194370"/>
                    <a:pt x="38583" y="193944"/>
                    <a:pt x="38650" y="193503"/>
                  </a:cubicBezTo>
                  <a:lnTo>
                    <a:pt x="49620" y="129725"/>
                  </a:lnTo>
                  <a:lnTo>
                    <a:pt x="3189" y="84569"/>
                  </a:lnTo>
                  <a:cubicBezTo>
                    <a:pt x="2386" y="83732"/>
                    <a:pt x="1664" y="82792"/>
                    <a:pt x="1020" y="81747"/>
                  </a:cubicBezTo>
                  <a:cubicBezTo>
                    <a:pt x="377" y="80703"/>
                    <a:pt x="37" y="79603"/>
                    <a:pt x="0" y="78447"/>
                  </a:cubicBezTo>
                  <a:cubicBezTo>
                    <a:pt x="98" y="76560"/>
                    <a:pt x="890" y="75167"/>
                    <a:pt x="2376" y="74269"/>
                  </a:cubicBezTo>
                  <a:cubicBezTo>
                    <a:pt x="3861" y="73371"/>
                    <a:pt x="5450" y="72808"/>
                    <a:pt x="7143" y="72579"/>
                  </a:cubicBezTo>
                  <a:lnTo>
                    <a:pt x="71177" y="63267"/>
                  </a:lnTo>
                  <a:lnTo>
                    <a:pt x="99877" y="5229"/>
                  </a:lnTo>
                  <a:cubicBezTo>
                    <a:pt x="100457" y="3951"/>
                    <a:pt x="101275" y="2776"/>
                    <a:pt x="102333" y="1705"/>
                  </a:cubicBezTo>
                  <a:cubicBezTo>
                    <a:pt x="103390" y="635"/>
                    <a:pt x="104655" y="66"/>
                    <a:pt x="106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/>
            </a:p>
          </p:txBody>
        </p:sp>
        <p:grpSp>
          <p:nvGrpSpPr>
            <p:cNvPr id="36" name="Группа 38"/>
            <p:cNvGrpSpPr/>
            <p:nvPr/>
          </p:nvGrpSpPr>
          <p:grpSpPr>
            <a:xfrm>
              <a:off x="1092445" y="7472176"/>
              <a:ext cx="1910054" cy="1377896"/>
              <a:chOff x="1299208" y="7605328"/>
              <a:chExt cx="3025142" cy="798584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1299208" y="7841936"/>
                <a:ext cx="3025142" cy="561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01553"/>
                <a:r>
                  <a:rPr lang="ru-RU" sz="1200" i="1" dirty="0">
                    <a:ea typeface="Roboto Light" panose="02000000000000000000" pitchFamily="2" charset="0"/>
                    <a:cs typeface="Open Sans Light" panose="020B0306030504020204" pitchFamily="34" charset="0"/>
                  </a:rPr>
                  <a:t>Подача декларации на товары</a:t>
                </a:r>
                <a:endParaRPr lang="ru-RU" sz="1200" i="1" spc="-84" dirty="0">
                  <a:ea typeface="Roboto Light" panose="02000000000000000000" pitchFamily="2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419798" y="7605328"/>
                <a:ext cx="2783964" cy="240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ea typeface="Merriweather Bold" panose="02060503050406030704" pitchFamily="18" charset="-52"/>
                    <a:cs typeface="Open Sans" panose="020B0606030504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711430" y="4411337"/>
            <a:ext cx="1314831" cy="1455900"/>
            <a:chOff x="876648" y="7087141"/>
            <a:chExt cx="2376834" cy="2184185"/>
          </a:xfrm>
        </p:grpSpPr>
        <p:sp>
          <p:nvSpPr>
            <p:cNvPr id="48" name="Freeform: Shape 5"/>
            <p:cNvSpPr/>
            <p:nvPr/>
          </p:nvSpPr>
          <p:spPr>
            <a:xfrm>
              <a:off x="1923734" y="7087141"/>
              <a:ext cx="274940" cy="262217"/>
            </a:xfrm>
            <a:custGeom>
              <a:avLst/>
              <a:gdLst/>
              <a:ahLst/>
              <a:cxnLst/>
              <a:rect l="l" t="t" r="r" b="b"/>
              <a:pathLst>
                <a:path w="212255" h="202432">
                  <a:moveTo>
                    <a:pt x="106128" y="0"/>
                  </a:moveTo>
                  <a:cubicBezTo>
                    <a:pt x="107600" y="66"/>
                    <a:pt x="108865" y="635"/>
                    <a:pt x="109922" y="1705"/>
                  </a:cubicBezTo>
                  <a:cubicBezTo>
                    <a:pt x="110980" y="2776"/>
                    <a:pt x="111799" y="3951"/>
                    <a:pt x="112378" y="5229"/>
                  </a:cubicBezTo>
                  <a:lnTo>
                    <a:pt x="141078" y="63267"/>
                  </a:lnTo>
                  <a:lnTo>
                    <a:pt x="205112" y="72579"/>
                  </a:lnTo>
                  <a:cubicBezTo>
                    <a:pt x="206749" y="72808"/>
                    <a:pt x="208322" y="73371"/>
                    <a:pt x="209832" y="74269"/>
                  </a:cubicBezTo>
                  <a:cubicBezTo>
                    <a:pt x="211341" y="75167"/>
                    <a:pt x="212149" y="76560"/>
                    <a:pt x="212255" y="78447"/>
                  </a:cubicBezTo>
                  <a:cubicBezTo>
                    <a:pt x="212221" y="79603"/>
                    <a:pt x="211875" y="80703"/>
                    <a:pt x="211219" y="81747"/>
                  </a:cubicBezTo>
                  <a:cubicBezTo>
                    <a:pt x="210562" y="82792"/>
                    <a:pt x="209802" y="83732"/>
                    <a:pt x="208939" y="84569"/>
                  </a:cubicBezTo>
                  <a:lnTo>
                    <a:pt x="162635" y="129725"/>
                  </a:lnTo>
                  <a:lnTo>
                    <a:pt x="173605" y="193503"/>
                  </a:lnTo>
                  <a:cubicBezTo>
                    <a:pt x="173666" y="193944"/>
                    <a:pt x="173704" y="194370"/>
                    <a:pt x="173717" y="194779"/>
                  </a:cubicBezTo>
                  <a:cubicBezTo>
                    <a:pt x="173730" y="195188"/>
                    <a:pt x="173736" y="195613"/>
                    <a:pt x="173733" y="196054"/>
                  </a:cubicBezTo>
                  <a:cubicBezTo>
                    <a:pt x="173746" y="197771"/>
                    <a:pt x="173337" y="199249"/>
                    <a:pt x="172505" y="200487"/>
                  </a:cubicBezTo>
                  <a:cubicBezTo>
                    <a:pt x="171673" y="201725"/>
                    <a:pt x="170339" y="202374"/>
                    <a:pt x="168503" y="202432"/>
                  </a:cubicBezTo>
                  <a:cubicBezTo>
                    <a:pt x="167605" y="202424"/>
                    <a:pt x="166723" y="202281"/>
                    <a:pt x="165856" y="202002"/>
                  </a:cubicBezTo>
                  <a:cubicBezTo>
                    <a:pt x="164990" y="201723"/>
                    <a:pt x="164171" y="201356"/>
                    <a:pt x="163401" y="200902"/>
                  </a:cubicBezTo>
                  <a:lnTo>
                    <a:pt x="106128" y="170798"/>
                  </a:lnTo>
                  <a:lnTo>
                    <a:pt x="48854" y="200902"/>
                  </a:lnTo>
                  <a:cubicBezTo>
                    <a:pt x="48028" y="201356"/>
                    <a:pt x="47193" y="201723"/>
                    <a:pt x="46351" y="202002"/>
                  </a:cubicBezTo>
                  <a:cubicBezTo>
                    <a:pt x="45509" y="202281"/>
                    <a:pt x="44642" y="202424"/>
                    <a:pt x="43752" y="202432"/>
                  </a:cubicBezTo>
                  <a:cubicBezTo>
                    <a:pt x="41910" y="202374"/>
                    <a:pt x="40555" y="201725"/>
                    <a:pt x="39686" y="200487"/>
                  </a:cubicBezTo>
                  <a:cubicBezTo>
                    <a:pt x="38817" y="199249"/>
                    <a:pt x="38387" y="197771"/>
                    <a:pt x="38395" y="196054"/>
                  </a:cubicBezTo>
                  <a:cubicBezTo>
                    <a:pt x="38397" y="195613"/>
                    <a:pt x="38424" y="195188"/>
                    <a:pt x="38474" y="194779"/>
                  </a:cubicBezTo>
                  <a:cubicBezTo>
                    <a:pt x="38525" y="194370"/>
                    <a:pt x="38583" y="193944"/>
                    <a:pt x="38650" y="193503"/>
                  </a:cubicBezTo>
                  <a:lnTo>
                    <a:pt x="49620" y="129725"/>
                  </a:lnTo>
                  <a:lnTo>
                    <a:pt x="3189" y="84569"/>
                  </a:lnTo>
                  <a:cubicBezTo>
                    <a:pt x="2386" y="83732"/>
                    <a:pt x="1664" y="82792"/>
                    <a:pt x="1020" y="81747"/>
                  </a:cubicBezTo>
                  <a:cubicBezTo>
                    <a:pt x="377" y="80703"/>
                    <a:pt x="37" y="79603"/>
                    <a:pt x="0" y="78447"/>
                  </a:cubicBezTo>
                  <a:cubicBezTo>
                    <a:pt x="98" y="76560"/>
                    <a:pt x="890" y="75167"/>
                    <a:pt x="2376" y="74269"/>
                  </a:cubicBezTo>
                  <a:cubicBezTo>
                    <a:pt x="3861" y="73371"/>
                    <a:pt x="5450" y="72808"/>
                    <a:pt x="7143" y="72579"/>
                  </a:cubicBezTo>
                  <a:lnTo>
                    <a:pt x="71177" y="63267"/>
                  </a:lnTo>
                  <a:lnTo>
                    <a:pt x="99877" y="5229"/>
                  </a:lnTo>
                  <a:cubicBezTo>
                    <a:pt x="100457" y="3951"/>
                    <a:pt x="101275" y="2776"/>
                    <a:pt x="102333" y="1705"/>
                  </a:cubicBezTo>
                  <a:cubicBezTo>
                    <a:pt x="103390" y="635"/>
                    <a:pt x="104655" y="66"/>
                    <a:pt x="1061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100"/>
            </a:p>
          </p:txBody>
        </p:sp>
        <p:grpSp>
          <p:nvGrpSpPr>
            <p:cNvPr id="49" name="Группа 38"/>
            <p:cNvGrpSpPr/>
            <p:nvPr/>
          </p:nvGrpSpPr>
          <p:grpSpPr>
            <a:xfrm>
              <a:off x="876648" y="7508758"/>
              <a:ext cx="2376834" cy="1762568"/>
              <a:chOff x="957429" y="7626526"/>
              <a:chExt cx="3764427" cy="1021527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957429" y="7831851"/>
                <a:ext cx="3764427" cy="816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01553"/>
                <a:r>
                  <a:rPr lang="ru-RU" sz="1100" i="1" dirty="0">
                    <a:ea typeface="Roboto Light" panose="02000000000000000000" pitchFamily="2" charset="0"/>
                    <a:cs typeface="Open Sans Light" panose="020B0306030504020204" pitchFamily="34" charset="0"/>
                  </a:rPr>
                  <a:t>ФЛК в соответствии со справочником масок документов</a:t>
                </a:r>
                <a:endParaRPr lang="ru-RU" sz="1100" i="1" spc="-84" dirty="0">
                  <a:ea typeface="Roboto Light" panose="02000000000000000000" pitchFamily="2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419797" y="7626526"/>
                <a:ext cx="2783964" cy="227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ea typeface="Merriweather Bold" panose="02060503050406030704" pitchFamily="18" charset="-52"/>
                    <a:cs typeface="Open Sans" panose="020B0606030504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4054323" y="4405072"/>
            <a:ext cx="1105799" cy="1298193"/>
            <a:chOff x="1092445" y="7087141"/>
            <a:chExt cx="1910054" cy="1947589"/>
          </a:xfrm>
        </p:grpSpPr>
        <p:sp>
          <p:nvSpPr>
            <p:cNvPr id="59" name="Freeform: Shape 5"/>
            <p:cNvSpPr/>
            <p:nvPr/>
          </p:nvSpPr>
          <p:spPr>
            <a:xfrm>
              <a:off x="1923734" y="7087141"/>
              <a:ext cx="274940" cy="262217"/>
            </a:xfrm>
            <a:custGeom>
              <a:avLst/>
              <a:gdLst/>
              <a:ahLst/>
              <a:cxnLst/>
              <a:rect l="l" t="t" r="r" b="b"/>
              <a:pathLst>
                <a:path w="212255" h="202432">
                  <a:moveTo>
                    <a:pt x="106128" y="0"/>
                  </a:moveTo>
                  <a:cubicBezTo>
                    <a:pt x="107600" y="66"/>
                    <a:pt x="108865" y="635"/>
                    <a:pt x="109922" y="1705"/>
                  </a:cubicBezTo>
                  <a:cubicBezTo>
                    <a:pt x="110980" y="2776"/>
                    <a:pt x="111799" y="3951"/>
                    <a:pt x="112378" y="5229"/>
                  </a:cubicBezTo>
                  <a:lnTo>
                    <a:pt x="141078" y="63267"/>
                  </a:lnTo>
                  <a:lnTo>
                    <a:pt x="205112" y="72579"/>
                  </a:lnTo>
                  <a:cubicBezTo>
                    <a:pt x="206749" y="72808"/>
                    <a:pt x="208322" y="73371"/>
                    <a:pt x="209832" y="74269"/>
                  </a:cubicBezTo>
                  <a:cubicBezTo>
                    <a:pt x="211341" y="75167"/>
                    <a:pt x="212149" y="76560"/>
                    <a:pt x="212255" y="78447"/>
                  </a:cubicBezTo>
                  <a:cubicBezTo>
                    <a:pt x="212221" y="79603"/>
                    <a:pt x="211875" y="80703"/>
                    <a:pt x="211219" y="81747"/>
                  </a:cubicBezTo>
                  <a:cubicBezTo>
                    <a:pt x="210562" y="82792"/>
                    <a:pt x="209802" y="83732"/>
                    <a:pt x="208939" y="84569"/>
                  </a:cubicBezTo>
                  <a:lnTo>
                    <a:pt x="162635" y="129725"/>
                  </a:lnTo>
                  <a:lnTo>
                    <a:pt x="173605" y="193503"/>
                  </a:lnTo>
                  <a:cubicBezTo>
                    <a:pt x="173666" y="193944"/>
                    <a:pt x="173704" y="194370"/>
                    <a:pt x="173717" y="194779"/>
                  </a:cubicBezTo>
                  <a:cubicBezTo>
                    <a:pt x="173730" y="195188"/>
                    <a:pt x="173736" y="195613"/>
                    <a:pt x="173733" y="196054"/>
                  </a:cubicBezTo>
                  <a:cubicBezTo>
                    <a:pt x="173746" y="197771"/>
                    <a:pt x="173337" y="199249"/>
                    <a:pt x="172505" y="200487"/>
                  </a:cubicBezTo>
                  <a:cubicBezTo>
                    <a:pt x="171673" y="201725"/>
                    <a:pt x="170339" y="202374"/>
                    <a:pt x="168503" y="202432"/>
                  </a:cubicBezTo>
                  <a:cubicBezTo>
                    <a:pt x="167605" y="202424"/>
                    <a:pt x="166723" y="202281"/>
                    <a:pt x="165856" y="202002"/>
                  </a:cubicBezTo>
                  <a:cubicBezTo>
                    <a:pt x="164990" y="201723"/>
                    <a:pt x="164171" y="201356"/>
                    <a:pt x="163401" y="200902"/>
                  </a:cubicBezTo>
                  <a:lnTo>
                    <a:pt x="106128" y="170798"/>
                  </a:lnTo>
                  <a:lnTo>
                    <a:pt x="48854" y="200902"/>
                  </a:lnTo>
                  <a:cubicBezTo>
                    <a:pt x="48028" y="201356"/>
                    <a:pt x="47193" y="201723"/>
                    <a:pt x="46351" y="202002"/>
                  </a:cubicBezTo>
                  <a:cubicBezTo>
                    <a:pt x="45509" y="202281"/>
                    <a:pt x="44642" y="202424"/>
                    <a:pt x="43752" y="202432"/>
                  </a:cubicBezTo>
                  <a:cubicBezTo>
                    <a:pt x="41910" y="202374"/>
                    <a:pt x="40555" y="201725"/>
                    <a:pt x="39686" y="200487"/>
                  </a:cubicBezTo>
                  <a:cubicBezTo>
                    <a:pt x="38817" y="199249"/>
                    <a:pt x="38387" y="197771"/>
                    <a:pt x="38395" y="196054"/>
                  </a:cubicBezTo>
                  <a:cubicBezTo>
                    <a:pt x="38397" y="195613"/>
                    <a:pt x="38424" y="195188"/>
                    <a:pt x="38474" y="194779"/>
                  </a:cubicBezTo>
                  <a:cubicBezTo>
                    <a:pt x="38525" y="194370"/>
                    <a:pt x="38583" y="193944"/>
                    <a:pt x="38650" y="193503"/>
                  </a:cubicBezTo>
                  <a:lnTo>
                    <a:pt x="49620" y="129725"/>
                  </a:lnTo>
                  <a:lnTo>
                    <a:pt x="3189" y="84569"/>
                  </a:lnTo>
                  <a:cubicBezTo>
                    <a:pt x="2386" y="83732"/>
                    <a:pt x="1664" y="82792"/>
                    <a:pt x="1020" y="81747"/>
                  </a:cubicBezTo>
                  <a:cubicBezTo>
                    <a:pt x="377" y="80703"/>
                    <a:pt x="37" y="79603"/>
                    <a:pt x="0" y="78447"/>
                  </a:cubicBezTo>
                  <a:cubicBezTo>
                    <a:pt x="98" y="76560"/>
                    <a:pt x="890" y="75167"/>
                    <a:pt x="2376" y="74269"/>
                  </a:cubicBezTo>
                  <a:cubicBezTo>
                    <a:pt x="3861" y="73371"/>
                    <a:pt x="5450" y="72808"/>
                    <a:pt x="7143" y="72579"/>
                  </a:cubicBezTo>
                  <a:lnTo>
                    <a:pt x="71177" y="63267"/>
                  </a:lnTo>
                  <a:lnTo>
                    <a:pt x="99877" y="5229"/>
                  </a:lnTo>
                  <a:cubicBezTo>
                    <a:pt x="100457" y="3951"/>
                    <a:pt x="101275" y="2776"/>
                    <a:pt x="102333" y="1705"/>
                  </a:cubicBezTo>
                  <a:cubicBezTo>
                    <a:pt x="103390" y="635"/>
                    <a:pt x="104655" y="66"/>
                    <a:pt x="106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/>
            </a:p>
          </p:txBody>
        </p:sp>
        <p:grpSp>
          <p:nvGrpSpPr>
            <p:cNvPr id="75" name="Группа 38"/>
            <p:cNvGrpSpPr/>
            <p:nvPr/>
          </p:nvGrpSpPr>
          <p:grpSpPr>
            <a:xfrm>
              <a:off x="1092445" y="7557486"/>
              <a:ext cx="1910054" cy="1477244"/>
              <a:chOff x="1299208" y="7654790"/>
              <a:chExt cx="3025142" cy="856165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1299208" y="7841936"/>
                <a:ext cx="3025142" cy="669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01553"/>
                <a:r>
                  <a:rPr lang="ru-RU" sz="1100" i="1" dirty="0">
                    <a:ea typeface="Roboto Light" panose="02000000000000000000" pitchFamily="2" charset="0"/>
                    <a:cs typeface="Open Sans Light" panose="020B0306030504020204" pitchFamily="34" charset="0"/>
                  </a:rPr>
                  <a:t>Авторегистрация декларации на товары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419798" y="7654790"/>
                <a:ext cx="2783962" cy="227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ea typeface="Merriweather Bold" panose="02060503050406030704" pitchFamily="18" charset="-52"/>
                    <a:cs typeface="Open Sans" panose="020B0606030504020204" pitchFamily="34" charset="0"/>
                  </a:rPr>
                  <a:t>5</a:t>
                </a:r>
              </a:p>
            </p:txBody>
          </p:sp>
        </p:grpSp>
      </p:grpSp>
      <p:sp>
        <p:nvSpPr>
          <p:cNvPr id="64" name="Freeform 5"/>
          <p:cNvSpPr>
            <a:spLocks/>
          </p:cNvSpPr>
          <p:nvPr/>
        </p:nvSpPr>
        <p:spPr bwMode="auto">
          <a:xfrm>
            <a:off x="3601477" y="2088784"/>
            <a:ext cx="756841" cy="594332"/>
          </a:xfrm>
          <a:custGeom>
            <a:avLst/>
            <a:gdLst>
              <a:gd name="T0" fmla="*/ 1424 w 2637"/>
              <a:gd name="T1" fmla="*/ 1168 h 1780"/>
              <a:gd name="T2" fmla="*/ 1570 w 2637"/>
              <a:gd name="T3" fmla="*/ 1182 h 1780"/>
              <a:gd name="T4" fmla="*/ 1710 w 2637"/>
              <a:gd name="T5" fmla="*/ 1208 h 1780"/>
              <a:gd name="T6" fmla="*/ 1846 w 2637"/>
              <a:gd name="T7" fmla="*/ 1246 h 1780"/>
              <a:gd name="T8" fmla="*/ 1978 w 2637"/>
              <a:gd name="T9" fmla="*/ 1294 h 1780"/>
              <a:gd name="T10" fmla="*/ 2104 w 2637"/>
              <a:gd name="T11" fmla="*/ 1352 h 1780"/>
              <a:gd name="T12" fmla="*/ 2224 w 2637"/>
              <a:gd name="T13" fmla="*/ 1420 h 1780"/>
              <a:gd name="T14" fmla="*/ 2338 w 2637"/>
              <a:gd name="T15" fmla="*/ 1497 h 1780"/>
              <a:gd name="T16" fmla="*/ 2445 w 2637"/>
              <a:gd name="T17" fmla="*/ 1583 h 1780"/>
              <a:gd name="T18" fmla="*/ 2545 w 2637"/>
              <a:gd name="T19" fmla="*/ 1678 h 1780"/>
              <a:gd name="T20" fmla="*/ 2636 w 2637"/>
              <a:gd name="T21" fmla="*/ 1780 h 1780"/>
              <a:gd name="T22" fmla="*/ 2608 w 2637"/>
              <a:gd name="T23" fmla="*/ 56 h 1780"/>
              <a:gd name="T24" fmla="*/ 2513 w 2637"/>
              <a:gd name="T25" fmla="*/ 156 h 1780"/>
              <a:gd name="T26" fmla="*/ 2410 w 2637"/>
              <a:gd name="T27" fmla="*/ 247 h 1780"/>
              <a:gd name="T28" fmla="*/ 2301 w 2637"/>
              <a:gd name="T29" fmla="*/ 331 h 1780"/>
              <a:gd name="T30" fmla="*/ 2185 w 2637"/>
              <a:gd name="T31" fmla="*/ 405 h 1780"/>
              <a:gd name="T32" fmla="*/ 2062 w 2637"/>
              <a:gd name="T33" fmla="*/ 470 h 1780"/>
              <a:gd name="T34" fmla="*/ 1934 w 2637"/>
              <a:gd name="T35" fmla="*/ 525 h 1780"/>
              <a:gd name="T36" fmla="*/ 1802 w 2637"/>
              <a:gd name="T37" fmla="*/ 570 h 1780"/>
              <a:gd name="T38" fmla="*/ 1663 w 2637"/>
              <a:gd name="T39" fmla="*/ 604 h 1780"/>
              <a:gd name="T40" fmla="*/ 1522 w 2637"/>
              <a:gd name="T41" fmla="*/ 626 h 1780"/>
              <a:gd name="T42" fmla="*/ 1376 w 2637"/>
              <a:gd name="T43" fmla="*/ 636 h 1780"/>
              <a:gd name="T44" fmla="*/ 1227 w 2637"/>
              <a:gd name="T45" fmla="*/ 634 h 1780"/>
              <a:gd name="T46" fmla="*/ 1080 w 2637"/>
              <a:gd name="T47" fmla="*/ 619 h 1780"/>
              <a:gd name="T48" fmla="*/ 937 w 2637"/>
              <a:gd name="T49" fmla="*/ 593 h 1780"/>
              <a:gd name="T50" fmla="*/ 799 w 2637"/>
              <a:gd name="T51" fmla="*/ 554 h 1780"/>
              <a:gd name="T52" fmla="*/ 665 w 2637"/>
              <a:gd name="T53" fmla="*/ 503 h 1780"/>
              <a:gd name="T54" fmla="*/ 537 w 2637"/>
              <a:gd name="T55" fmla="*/ 443 h 1780"/>
              <a:gd name="T56" fmla="*/ 415 w 2637"/>
              <a:gd name="T57" fmla="*/ 373 h 1780"/>
              <a:gd name="T58" fmla="*/ 300 w 2637"/>
              <a:gd name="T59" fmla="*/ 293 h 1780"/>
              <a:gd name="T60" fmla="*/ 192 w 2637"/>
              <a:gd name="T61" fmla="*/ 204 h 1780"/>
              <a:gd name="T62" fmla="*/ 92 w 2637"/>
              <a:gd name="T63" fmla="*/ 107 h 1780"/>
              <a:gd name="T64" fmla="*/ 0 w 2637"/>
              <a:gd name="T65" fmla="*/ 0 h 1780"/>
              <a:gd name="T66" fmla="*/ 17 w 2637"/>
              <a:gd name="T67" fmla="*/ 1780 h 1780"/>
              <a:gd name="T68" fmla="*/ 108 w 2637"/>
              <a:gd name="T69" fmla="*/ 1678 h 1780"/>
              <a:gd name="T70" fmla="*/ 209 w 2637"/>
              <a:gd name="T71" fmla="*/ 1583 h 1780"/>
              <a:gd name="T72" fmla="*/ 315 w 2637"/>
              <a:gd name="T73" fmla="*/ 1497 h 1780"/>
              <a:gd name="T74" fmla="*/ 430 w 2637"/>
              <a:gd name="T75" fmla="*/ 1420 h 1780"/>
              <a:gd name="T76" fmla="*/ 550 w 2637"/>
              <a:gd name="T77" fmla="*/ 1352 h 1780"/>
              <a:gd name="T78" fmla="*/ 677 w 2637"/>
              <a:gd name="T79" fmla="*/ 1294 h 1780"/>
              <a:gd name="T80" fmla="*/ 808 w 2637"/>
              <a:gd name="T81" fmla="*/ 1246 h 1780"/>
              <a:gd name="T82" fmla="*/ 944 w 2637"/>
              <a:gd name="T83" fmla="*/ 1208 h 1780"/>
              <a:gd name="T84" fmla="*/ 1085 w 2637"/>
              <a:gd name="T85" fmla="*/ 1182 h 1780"/>
              <a:gd name="T86" fmla="*/ 1229 w 2637"/>
              <a:gd name="T87" fmla="*/ 1168 h 1780"/>
              <a:gd name="connsiteX0" fmla="*/ 5046 w 10014"/>
              <a:gd name="connsiteY0" fmla="*/ 6545 h 10000"/>
              <a:gd name="connsiteX1" fmla="*/ 5232 w 10014"/>
              <a:gd name="connsiteY1" fmla="*/ 6551 h 10000"/>
              <a:gd name="connsiteX2" fmla="*/ 5414 w 10014"/>
              <a:gd name="connsiteY2" fmla="*/ 6562 h 10000"/>
              <a:gd name="connsiteX3" fmla="*/ 5604 w 10014"/>
              <a:gd name="connsiteY3" fmla="*/ 6579 h 10000"/>
              <a:gd name="connsiteX4" fmla="*/ 5786 w 10014"/>
              <a:gd name="connsiteY4" fmla="*/ 6607 h 10000"/>
              <a:gd name="connsiteX5" fmla="*/ 5968 w 10014"/>
              <a:gd name="connsiteY5" fmla="*/ 6640 h 10000"/>
              <a:gd name="connsiteX6" fmla="*/ 6142 w 10014"/>
              <a:gd name="connsiteY6" fmla="*/ 6685 h 10000"/>
              <a:gd name="connsiteX7" fmla="*/ 6320 w 10014"/>
              <a:gd name="connsiteY7" fmla="*/ 6730 h 10000"/>
              <a:gd name="connsiteX8" fmla="*/ 6499 w 10014"/>
              <a:gd name="connsiteY8" fmla="*/ 6787 h 10000"/>
              <a:gd name="connsiteX9" fmla="*/ 6673 w 10014"/>
              <a:gd name="connsiteY9" fmla="*/ 6848 h 10000"/>
              <a:gd name="connsiteX10" fmla="*/ 6844 w 10014"/>
              <a:gd name="connsiteY10" fmla="*/ 6921 h 10000"/>
              <a:gd name="connsiteX11" fmla="*/ 7014 w 10014"/>
              <a:gd name="connsiteY11" fmla="*/ 7000 h 10000"/>
              <a:gd name="connsiteX12" fmla="*/ 7185 w 10014"/>
              <a:gd name="connsiteY12" fmla="*/ 7084 h 10000"/>
              <a:gd name="connsiteX13" fmla="*/ 7348 w 10014"/>
              <a:gd name="connsiteY13" fmla="*/ 7174 h 10000"/>
              <a:gd name="connsiteX14" fmla="*/ 7515 w 10014"/>
              <a:gd name="connsiteY14" fmla="*/ 7270 h 10000"/>
              <a:gd name="connsiteX15" fmla="*/ 7674 w 10014"/>
              <a:gd name="connsiteY15" fmla="*/ 7371 h 10000"/>
              <a:gd name="connsiteX16" fmla="*/ 7833 w 10014"/>
              <a:gd name="connsiteY16" fmla="*/ 7483 h 10000"/>
              <a:gd name="connsiteX17" fmla="*/ 7993 w 10014"/>
              <a:gd name="connsiteY17" fmla="*/ 7596 h 10000"/>
              <a:gd name="connsiteX18" fmla="*/ 8148 w 10014"/>
              <a:gd name="connsiteY18" fmla="*/ 7719 h 10000"/>
              <a:gd name="connsiteX19" fmla="*/ 8300 w 10014"/>
              <a:gd name="connsiteY19" fmla="*/ 7848 h 10000"/>
              <a:gd name="connsiteX20" fmla="*/ 8448 w 10014"/>
              <a:gd name="connsiteY20" fmla="*/ 7978 h 10000"/>
              <a:gd name="connsiteX21" fmla="*/ 8592 w 10014"/>
              <a:gd name="connsiteY21" fmla="*/ 8118 h 10000"/>
              <a:gd name="connsiteX22" fmla="*/ 8736 w 10014"/>
              <a:gd name="connsiteY22" fmla="*/ 8264 h 10000"/>
              <a:gd name="connsiteX23" fmla="*/ 8880 w 10014"/>
              <a:gd name="connsiteY23" fmla="*/ 8410 h 10000"/>
              <a:gd name="connsiteX24" fmla="*/ 9017 w 10014"/>
              <a:gd name="connsiteY24" fmla="*/ 8567 h 10000"/>
              <a:gd name="connsiteX25" fmla="*/ 9153 w 10014"/>
              <a:gd name="connsiteY25" fmla="*/ 8725 h 10000"/>
              <a:gd name="connsiteX26" fmla="*/ 9286 w 10014"/>
              <a:gd name="connsiteY26" fmla="*/ 8893 h 10000"/>
              <a:gd name="connsiteX27" fmla="*/ 9415 w 10014"/>
              <a:gd name="connsiteY27" fmla="*/ 9067 h 10000"/>
              <a:gd name="connsiteX28" fmla="*/ 9544 w 10014"/>
              <a:gd name="connsiteY28" fmla="*/ 9247 h 10000"/>
              <a:gd name="connsiteX29" fmla="*/ 9665 w 10014"/>
              <a:gd name="connsiteY29" fmla="*/ 9427 h 10000"/>
              <a:gd name="connsiteX30" fmla="*/ 9783 w 10014"/>
              <a:gd name="connsiteY30" fmla="*/ 9612 h 10000"/>
              <a:gd name="connsiteX31" fmla="*/ 9900 w 10014"/>
              <a:gd name="connsiteY31" fmla="*/ 9809 h 10000"/>
              <a:gd name="connsiteX32" fmla="*/ 10010 w 10014"/>
              <a:gd name="connsiteY32" fmla="*/ 10000 h 10000"/>
              <a:gd name="connsiteX33" fmla="*/ 10014 w 10014"/>
              <a:gd name="connsiteY33" fmla="*/ 10000 h 10000"/>
              <a:gd name="connsiteX34" fmla="*/ 10014 w 10014"/>
              <a:gd name="connsiteY34" fmla="*/ 124 h 10000"/>
              <a:gd name="connsiteX35" fmla="*/ 9904 w 10014"/>
              <a:gd name="connsiteY35" fmla="*/ 315 h 10000"/>
              <a:gd name="connsiteX36" fmla="*/ 9786 w 10014"/>
              <a:gd name="connsiteY36" fmla="*/ 511 h 10000"/>
              <a:gd name="connsiteX37" fmla="*/ 9665 w 10014"/>
              <a:gd name="connsiteY37" fmla="*/ 697 h 10000"/>
              <a:gd name="connsiteX38" fmla="*/ 9544 w 10014"/>
              <a:gd name="connsiteY38" fmla="*/ 876 h 10000"/>
              <a:gd name="connsiteX39" fmla="*/ 9419 w 10014"/>
              <a:gd name="connsiteY39" fmla="*/ 1056 h 10000"/>
              <a:gd name="connsiteX40" fmla="*/ 9286 w 10014"/>
              <a:gd name="connsiteY40" fmla="*/ 1225 h 10000"/>
              <a:gd name="connsiteX41" fmla="*/ 9153 w 10014"/>
              <a:gd name="connsiteY41" fmla="*/ 1388 h 10000"/>
              <a:gd name="connsiteX42" fmla="*/ 9017 w 10014"/>
              <a:gd name="connsiteY42" fmla="*/ 1551 h 10000"/>
              <a:gd name="connsiteX43" fmla="*/ 8880 w 10014"/>
              <a:gd name="connsiteY43" fmla="*/ 1708 h 10000"/>
              <a:gd name="connsiteX44" fmla="*/ 8740 w 10014"/>
              <a:gd name="connsiteY44" fmla="*/ 1860 h 10000"/>
              <a:gd name="connsiteX45" fmla="*/ 8592 w 10014"/>
              <a:gd name="connsiteY45" fmla="*/ 2006 h 10000"/>
              <a:gd name="connsiteX46" fmla="*/ 8452 w 10014"/>
              <a:gd name="connsiteY46" fmla="*/ 2140 h 10000"/>
              <a:gd name="connsiteX47" fmla="*/ 8300 w 10014"/>
              <a:gd name="connsiteY47" fmla="*/ 2275 h 10000"/>
              <a:gd name="connsiteX48" fmla="*/ 8148 w 10014"/>
              <a:gd name="connsiteY48" fmla="*/ 2404 h 10000"/>
              <a:gd name="connsiteX49" fmla="*/ 7993 w 10014"/>
              <a:gd name="connsiteY49" fmla="*/ 2528 h 10000"/>
              <a:gd name="connsiteX50" fmla="*/ 7833 w 10014"/>
              <a:gd name="connsiteY50" fmla="*/ 2640 h 10000"/>
              <a:gd name="connsiteX51" fmla="*/ 7674 w 10014"/>
              <a:gd name="connsiteY51" fmla="*/ 2753 h 10000"/>
              <a:gd name="connsiteX52" fmla="*/ 7515 w 10014"/>
              <a:gd name="connsiteY52" fmla="*/ 2854 h 10000"/>
              <a:gd name="connsiteX53" fmla="*/ 7348 w 10014"/>
              <a:gd name="connsiteY53" fmla="*/ 2949 h 10000"/>
              <a:gd name="connsiteX54" fmla="*/ 7185 w 10014"/>
              <a:gd name="connsiteY54" fmla="*/ 3039 h 10000"/>
              <a:gd name="connsiteX55" fmla="*/ 7014 w 10014"/>
              <a:gd name="connsiteY55" fmla="*/ 3124 h 10000"/>
              <a:gd name="connsiteX56" fmla="*/ 6848 w 10014"/>
              <a:gd name="connsiteY56" fmla="*/ 3202 h 10000"/>
              <a:gd name="connsiteX57" fmla="*/ 6673 w 10014"/>
              <a:gd name="connsiteY57" fmla="*/ 3270 h 10000"/>
              <a:gd name="connsiteX58" fmla="*/ 6499 w 10014"/>
              <a:gd name="connsiteY58" fmla="*/ 3337 h 10000"/>
              <a:gd name="connsiteX59" fmla="*/ 6320 w 10014"/>
              <a:gd name="connsiteY59" fmla="*/ 3393 h 10000"/>
              <a:gd name="connsiteX60" fmla="*/ 6142 w 10014"/>
              <a:gd name="connsiteY60" fmla="*/ 3438 h 10000"/>
              <a:gd name="connsiteX61" fmla="*/ 5968 w 10014"/>
              <a:gd name="connsiteY61" fmla="*/ 3483 h 10000"/>
              <a:gd name="connsiteX62" fmla="*/ 5786 w 10014"/>
              <a:gd name="connsiteY62" fmla="*/ 3517 h 10000"/>
              <a:gd name="connsiteX63" fmla="*/ 5604 w 10014"/>
              <a:gd name="connsiteY63" fmla="*/ 3539 h 10000"/>
              <a:gd name="connsiteX64" fmla="*/ 5414 w 10014"/>
              <a:gd name="connsiteY64" fmla="*/ 3562 h 10000"/>
              <a:gd name="connsiteX65" fmla="*/ 5232 w 10014"/>
              <a:gd name="connsiteY65" fmla="*/ 3573 h 10000"/>
              <a:gd name="connsiteX66" fmla="*/ 5046 w 10014"/>
              <a:gd name="connsiteY66" fmla="*/ 3579 h 10000"/>
              <a:gd name="connsiteX67" fmla="*/ 4857 w 10014"/>
              <a:gd name="connsiteY67" fmla="*/ 3573 h 10000"/>
              <a:gd name="connsiteX68" fmla="*/ 4667 w 10014"/>
              <a:gd name="connsiteY68" fmla="*/ 3562 h 10000"/>
              <a:gd name="connsiteX69" fmla="*/ 4477 w 10014"/>
              <a:gd name="connsiteY69" fmla="*/ 3539 h 10000"/>
              <a:gd name="connsiteX70" fmla="*/ 4292 w 10014"/>
              <a:gd name="connsiteY70" fmla="*/ 3517 h 10000"/>
              <a:gd name="connsiteX71" fmla="*/ 4110 w 10014"/>
              <a:gd name="connsiteY71" fmla="*/ 3478 h 10000"/>
              <a:gd name="connsiteX72" fmla="*/ 3928 w 10014"/>
              <a:gd name="connsiteY72" fmla="*/ 3438 h 10000"/>
              <a:gd name="connsiteX73" fmla="*/ 3746 w 10014"/>
              <a:gd name="connsiteY73" fmla="*/ 3388 h 10000"/>
              <a:gd name="connsiteX74" fmla="*/ 3567 w 10014"/>
              <a:gd name="connsiteY74" fmla="*/ 3331 h 10000"/>
              <a:gd name="connsiteX75" fmla="*/ 3389 w 10014"/>
              <a:gd name="connsiteY75" fmla="*/ 3258 h 10000"/>
              <a:gd name="connsiteX76" fmla="*/ 3218 w 10014"/>
              <a:gd name="connsiteY76" fmla="*/ 3191 h 10000"/>
              <a:gd name="connsiteX77" fmla="*/ 3044 w 10014"/>
              <a:gd name="connsiteY77" fmla="*/ 3112 h 10000"/>
              <a:gd name="connsiteX78" fmla="*/ 2870 w 10014"/>
              <a:gd name="connsiteY78" fmla="*/ 3022 h 10000"/>
              <a:gd name="connsiteX79" fmla="*/ 2703 w 10014"/>
              <a:gd name="connsiteY79" fmla="*/ 2933 h 10000"/>
              <a:gd name="connsiteX80" fmla="*/ 2536 w 10014"/>
              <a:gd name="connsiteY80" fmla="*/ 2826 h 10000"/>
              <a:gd name="connsiteX81" fmla="*/ 2373 w 10014"/>
              <a:gd name="connsiteY81" fmla="*/ 2719 h 10000"/>
              <a:gd name="connsiteX82" fmla="*/ 2210 w 10014"/>
              <a:gd name="connsiteY82" fmla="*/ 2612 h 10000"/>
              <a:gd name="connsiteX83" fmla="*/ 2050 w 10014"/>
              <a:gd name="connsiteY83" fmla="*/ 2489 h 10000"/>
              <a:gd name="connsiteX84" fmla="*/ 1895 w 10014"/>
              <a:gd name="connsiteY84" fmla="*/ 2365 h 10000"/>
              <a:gd name="connsiteX85" fmla="*/ 1739 w 10014"/>
              <a:gd name="connsiteY85" fmla="*/ 2230 h 10000"/>
              <a:gd name="connsiteX86" fmla="*/ 1588 w 10014"/>
              <a:gd name="connsiteY86" fmla="*/ 2096 h 10000"/>
              <a:gd name="connsiteX87" fmla="*/ 1440 w 10014"/>
              <a:gd name="connsiteY87" fmla="*/ 1949 h 10000"/>
              <a:gd name="connsiteX88" fmla="*/ 1296 w 10014"/>
              <a:gd name="connsiteY88" fmla="*/ 1798 h 10000"/>
              <a:gd name="connsiteX89" fmla="*/ 1152 w 10014"/>
              <a:gd name="connsiteY89" fmla="*/ 1646 h 10000"/>
              <a:gd name="connsiteX90" fmla="*/ 1015 w 10014"/>
              <a:gd name="connsiteY90" fmla="*/ 1478 h 10000"/>
              <a:gd name="connsiteX91" fmla="*/ 875 w 10014"/>
              <a:gd name="connsiteY91" fmla="*/ 1320 h 10000"/>
              <a:gd name="connsiteX92" fmla="*/ 742 w 10014"/>
              <a:gd name="connsiteY92" fmla="*/ 1146 h 10000"/>
              <a:gd name="connsiteX93" fmla="*/ 609 w 10014"/>
              <a:gd name="connsiteY93" fmla="*/ 966 h 10000"/>
              <a:gd name="connsiteX94" fmla="*/ 484 w 10014"/>
              <a:gd name="connsiteY94" fmla="*/ 787 h 10000"/>
              <a:gd name="connsiteX95" fmla="*/ 363 w 10014"/>
              <a:gd name="connsiteY95" fmla="*/ 601 h 10000"/>
              <a:gd name="connsiteX96" fmla="*/ 242 w 10014"/>
              <a:gd name="connsiteY96" fmla="*/ 404 h 10000"/>
              <a:gd name="connsiteX97" fmla="*/ 124 w 10014"/>
              <a:gd name="connsiteY97" fmla="*/ 208 h 10000"/>
              <a:gd name="connsiteX98" fmla="*/ 14 w 10014"/>
              <a:gd name="connsiteY98" fmla="*/ 0 h 10000"/>
              <a:gd name="connsiteX99" fmla="*/ 14 w 10014"/>
              <a:gd name="connsiteY99" fmla="*/ 0 h 10000"/>
              <a:gd name="connsiteX100" fmla="*/ 0 w 10014"/>
              <a:gd name="connsiteY100" fmla="*/ 4935 h 10000"/>
              <a:gd name="connsiteX101" fmla="*/ 14 w 10014"/>
              <a:gd name="connsiteY101" fmla="*/ 10000 h 10000"/>
              <a:gd name="connsiteX102" fmla="*/ 78 w 10014"/>
              <a:gd name="connsiteY102" fmla="*/ 10000 h 10000"/>
              <a:gd name="connsiteX103" fmla="*/ 192 w 10014"/>
              <a:gd name="connsiteY103" fmla="*/ 9809 h 10000"/>
              <a:gd name="connsiteX104" fmla="*/ 306 w 10014"/>
              <a:gd name="connsiteY104" fmla="*/ 9612 h 10000"/>
              <a:gd name="connsiteX105" fmla="*/ 424 w 10014"/>
              <a:gd name="connsiteY105" fmla="*/ 9427 h 10000"/>
              <a:gd name="connsiteX106" fmla="*/ 549 w 10014"/>
              <a:gd name="connsiteY106" fmla="*/ 9247 h 10000"/>
              <a:gd name="connsiteX107" fmla="*/ 678 w 10014"/>
              <a:gd name="connsiteY107" fmla="*/ 9067 h 10000"/>
              <a:gd name="connsiteX108" fmla="*/ 807 w 10014"/>
              <a:gd name="connsiteY108" fmla="*/ 8893 h 10000"/>
              <a:gd name="connsiteX109" fmla="*/ 936 w 10014"/>
              <a:gd name="connsiteY109" fmla="*/ 8725 h 10000"/>
              <a:gd name="connsiteX110" fmla="*/ 1076 w 10014"/>
              <a:gd name="connsiteY110" fmla="*/ 8567 h 10000"/>
              <a:gd name="connsiteX111" fmla="*/ 1209 w 10014"/>
              <a:gd name="connsiteY111" fmla="*/ 8410 h 10000"/>
              <a:gd name="connsiteX112" fmla="*/ 1353 w 10014"/>
              <a:gd name="connsiteY112" fmla="*/ 8264 h 10000"/>
              <a:gd name="connsiteX113" fmla="*/ 1497 w 10014"/>
              <a:gd name="connsiteY113" fmla="*/ 8118 h 10000"/>
              <a:gd name="connsiteX114" fmla="*/ 1645 w 10014"/>
              <a:gd name="connsiteY114" fmla="*/ 7978 h 10000"/>
              <a:gd name="connsiteX115" fmla="*/ 1796 w 10014"/>
              <a:gd name="connsiteY115" fmla="*/ 7848 h 10000"/>
              <a:gd name="connsiteX116" fmla="*/ 1948 w 10014"/>
              <a:gd name="connsiteY116" fmla="*/ 7719 h 10000"/>
              <a:gd name="connsiteX117" fmla="*/ 2100 w 10014"/>
              <a:gd name="connsiteY117" fmla="*/ 7596 h 10000"/>
              <a:gd name="connsiteX118" fmla="*/ 2259 w 10014"/>
              <a:gd name="connsiteY118" fmla="*/ 7483 h 10000"/>
              <a:gd name="connsiteX119" fmla="*/ 2414 w 10014"/>
              <a:gd name="connsiteY119" fmla="*/ 7371 h 10000"/>
              <a:gd name="connsiteX120" fmla="*/ 2581 w 10014"/>
              <a:gd name="connsiteY120" fmla="*/ 7270 h 10000"/>
              <a:gd name="connsiteX121" fmla="*/ 2741 w 10014"/>
              <a:gd name="connsiteY121" fmla="*/ 7174 h 10000"/>
              <a:gd name="connsiteX122" fmla="*/ 2907 w 10014"/>
              <a:gd name="connsiteY122" fmla="*/ 7084 h 10000"/>
              <a:gd name="connsiteX123" fmla="*/ 3078 w 10014"/>
              <a:gd name="connsiteY123" fmla="*/ 7000 h 10000"/>
              <a:gd name="connsiteX124" fmla="*/ 3249 w 10014"/>
              <a:gd name="connsiteY124" fmla="*/ 6921 h 10000"/>
              <a:gd name="connsiteX125" fmla="*/ 3419 w 10014"/>
              <a:gd name="connsiteY125" fmla="*/ 6848 h 10000"/>
              <a:gd name="connsiteX126" fmla="*/ 3594 w 10014"/>
              <a:gd name="connsiteY126" fmla="*/ 6787 h 10000"/>
              <a:gd name="connsiteX127" fmla="*/ 3768 w 10014"/>
              <a:gd name="connsiteY127" fmla="*/ 6730 h 10000"/>
              <a:gd name="connsiteX128" fmla="*/ 3946 w 10014"/>
              <a:gd name="connsiteY128" fmla="*/ 6685 h 10000"/>
              <a:gd name="connsiteX129" fmla="*/ 4129 w 10014"/>
              <a:gd name="connsiteY129" fmla="*/ 6640 h 10000"/>
              <a:gd name="connsiteX130" fmla="*/ 4307 w 10014"/>
              <a:gd name="connsiteY130" fmla="*/ 6607 h 10000"/>
              <a:gd name="connsiteX131" fmla="*/ 4489 w 10014"/>
              <a:gd name="connsiteY131" fmla="*/ 6579 h 10000"/>
              <a:gd name="connsiteX132" fmla="*/ 4675 w 10014"/>
              <a:gd name="connsiteY132" fmla="*/ 6562 h 10000"/>
              <a:gd name="connsiteX133" fmla="*/ 4860 w 10014"/>
              <a:gd name="connsiteY133" fmla="*/ 6551 h 10000"/>
              <a:gd name="connsiteX134" fmla="*/ 5046 w 10014"/>
              <a:gd name="connsiteY134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10001 w 10001"/>
              <a:gd name="connsiteY34" fmla="*/ 124 h 10000"/>
              <a:gd name="connsiteX35" fmla="*/ 9891 w 10001"/>
              <a:gd name="connsiteY35" fmla="*/ 315 h 10000"/>
              <a:gd name="connsiteX36" fmla="*/ 9773 w 10001"/>
              <a:gd name="connsiteY36" fmla="*/ 511 h 10000"/>
              <a:gd name="connsiteX37" fmla="*/ 9652 w 10001"/>
              <a:gd name="connsiteY37" fmla="*/ 697 h 10000"/>
              <a:gd name="connsiteX38" fmla="*/ 9531 w 10001"/>
              <a:gd name="connsiteY38" fmla="*/ 876 h 10000"/>
              <a:gd name="connsiteX39" fmla="*/ 9406 w 10001"/>
              <a:gd name="connsiteY39" fmla="*/ 1056 h 10000"/>
              <a:gd name="connsiteX40" fmla="*/ 9273 w 10001"/>
              <a:gd name="connsiteY40" fmla="*/ 1225 h 10000"/>
              <a:gd name="connsiteX41" fmla="*/ 9140 w 10001"/>
              <a:gd name="connsiteY41" fmla="*/ 1388 h 10000"/>
              <a:gd name="connsiteX42" fmla="*/ 9004 w 10001"/>
              <a:gd name="connsiteY42" fmla="*/ 1551 h 10000"/>
              <a:gd name="connsiteX43" fmla="*/ 8867 w 10001"/>
              <a:gd name="connsiteY43" fmla="*/ 1708 h 10000"/>
              <a:gd name="connsiteX44" fmla="*/ 8727 w 10001"/>
              <a:gd name="connsiteY44" fmla="*/ 1860 h 10000"/>
              <a:gd name="connsiteX45" fmla="*/ 8579 w 10001"/>
              <a:gd name="connsiteY45" fmla="*/ 2006 h 10000"/>
              <a:gd name="connsiteX46" fmla="*/ 8439 w 10001"/>
              <a:gd name="connsiteY46" fmla="*/ 2140 h 10000"/>
              <a:gd name="connsiteX47" fmla="*/ 8287 w 10001"/>
              <a:gd name="connsiteY47" fmla="*/ 2275 h 10000"/>
              <a:gd name="connsiteX48" fmla="*/ 8135 w 10001"/>
              <a:gd name="connsiteY48" fmla="*/ 2404 h 10000"/>
              <a:gd name="connsiteX49" fmla="*/ 7980 w 10001"/>
              <a:gd name="connsiteY49" fmla="*/ 2528 h 10000"/>
              <a:gd name="connsiteX50" fmla="*/ 7820 w 10001"/>
              <a:gd name="connsiteY50" fmla="*/ 2640 h 10000"/>
              <a:gd name="connsiteX51" fmla="*/ 7661 w 10001"/>
              <a:gd name="connsiteY51" fmla="*/ 2753 h 10000"/>
              <a:gd name="connsiteX52" fmla="*/ 7502 w 10001"/>
              <a:gd name="connsiteY52" fmla="*/ 2854 h 10000"/>
              <a:gd name="connsiteX53" fmla="*/ 7335 w 10001"/>
              <a:gd name="connsiteY53" fmla="*/ 2949 h 10000"/>
              <a:gd name="connsiteX54" fmla="*/ 7172 w 10001"/>
              <a:gd name="connsiteY54" fmla="*/ 3039 h 10000"/>
              <a:gd name="connsiteX55" fmla="*/ 7001 w 10001"/>
              <a:gd name="connsiteY55" fmla="*/ 3124 h 10000"/>
              <a:gd name="connsiteX56" fmla="*/ 6835 w 10001"/>
              <a:gd name="connsiteY56" fmla="*/ 3202 h 10000"/>
              <a:gd name="connsiteX57" fmla="*/ 6660 w 10001"/>
              <a:gd name="connsiteY57" fmla="*/ 3270 h 10000"/>
              <a:gd name="connsiteX58" fmla="*/ 6486 w 10001"/>
              <a:gd name="connsiteY58" fmla="*/ 3337 h 10000"/>
              <a:gd name="connsiteX59" fmla="*/ 6307 w 10001"/>
              <a:gd name="connsiteY59" fmla="*/ 3393 h 10000"/>
              <a:gd name="connsiteX60" fmla="*/ 6129 w 10001"/>
              <a:gd name="connsiteY60" fmla="*/ 3438 h 10000"/>
              <a:gd name="connsiteX61" fmla="*/ 5955 w 10001"/>
              <a:gd name="connsiteY61" fmla="*/ 3483 h 10000"/>
              <a:gd name="connsiteX62" fmla="*/ 5773 w 10001"/>
              <a:gd name="connsiteY62" fmla="*/ 3517 h 10000"/>
              <a:gd name="connsiteX63" fmla="*/ 5591 w 10001"/>
              <a:gd name="connsiteY63" fmla="*/ 3539 h 10000"/>
              <a:gd name="connsiteX64" fmla="*/ 5401 w 10001"/>
              <a:gd name="connsiteY64" fmla="*/ 3562 h 10000"/>
              <a:gd name="connsiteX65" fmla="*/ 5219 w 10001"/>
              <a:gd name="connsiteY65" fmla="*/ 3573 h 10000"/>
              <a:gd name="connsiteX66" fmla="*/ 5033 w 10001"/>
              <a:gd name="connsiteY66" fmla="*/ 3579 h 10000"/>
              <a:gd name="connsiteX67" fmla="*/ 4844 w 10001"/>
              <a:gd name="connsiteY67" fmla="*/ 3573 h 10000"/>
              <a:gd name="connsiteX68" fmla="*/ 4654 w 10001"/>
              <a:gd name="connsiteY68" fmla="*/ 3562 h 10000"/>
              <a:gd name="connsiteX69" fmla="*/ 4464 w 10001"/>
              <a:gd name="connsiteY69" fmla="*/ 3539 h 10000"/>
              <a:gd name="connsiteX70" fmla="*/ 4279 w 10001"/>
              <a:gd name="connsiteY70" fmla="*/ 3517 h 10000"/>
              <a:gd name="connsiteX71" fmla="*/ 4097 w 10001"/>
              <a:gd name="connsiteY71" fmla="*/ 3478 h 10000"/>
              <a:gd name="connsiteX72" fmla="*/ 3915 w 10001"/>
              <a:gd name="connsiteY72" fmla="*/ 3438 h 10000"/>
              <a:gd name="connsiteX73" fmla="*/ 3733 w 10001"/>
              <a:gd name="connsiteY73" fmla="*/ 3388 h 10000"/>
              <a:gd name="connsiteX74" fmla="*/ 3554 w 10001"/>
              <a:gd name="connsiteY74" fmla="*/ 3331 h 10000"/>
              <a:gd name="connsiteX75" fmla="*/ 3376 w 10001"/>
              <a:gd name="connsiteY75" fmla="*/ 3258 h 10000"/>
              <a:gd name="connsiteX76" fmla="*/ 3205 w 10001"/>
              <a:gd name="connsiteY76" fmla="*/ 3191 h 10000"/>
              <a:gd name="connsiteX77" fmla="*/ 3031 w 10001"/>
              <a:gd name="connsiteY77" fmla="*/ 3112 h 10000"/>
              <a:gd name="connsiteX78" fmla="*/ 2857 w 10001"/>
              <a:gd name="connsiteY78" fmla="*/ 3022 h 10000"/>
              <a:gd name="connsiteX79" fmla="*/ 2690 w 10001"/>
              <a:gd name="connsiteY79" fmla="*/ 2933 h 10000"/>
              <a:gd name="connsiteX80" fmla="*/ 2523 w 10001"/>
              <a:gd name="connsiteY80" fmla="*/ 2826 h 10000"/>
              <a:gd name="connsiteX81" fmla="*/ 2360 w 10001"/>
              <a:gd name="connsiteY81" fmla="*/ 2719 h 10000"/>
              <a:gd name="connsiteX82" fmla="*/ 2197 w 10001"/>
              <a:gd name="connsiteY82" fmla="*/ 2612 h 10000"/>
              <a:gd name="connsiteX83" fmla="*/ 2037 w 10001"/>
              <a:gd name="connsiteY83" fmla="*/ 2489 h 10000"/>
              <a:gd name="connsiteX84" fmla="*/ 1882 w 10001"/>
              <a:gd name="connsiteY84" fmla="*/ 2365 h 10000"/>
              <a:gd name="connsiteX85" fmla="*/ 1726 w 10001"/>
              <a:gd name="connsiteY85" fmla="*/ 2230 h 10000"/>
              <a:gd name="connsiteX86" fmla="*/ 1575 w 10001"/>
              <a:gd name="connsiteY86" fmla="*/ 2096 h 10000"/>
              <a:gd name="connsiteX87" fmla="*/ 1427 w 10001"/>
              <a:gd name="connsiteY87" fmla="*/ 1949 h 10000"/>
              <a:gd name="connsiteX88" fmla="*/ 1283 w 10001"/>
              <a:gd name="connsiteY88" fmla="*/ 1798 h 10000"/>
              <a:gd name="connsiteX89" fmla="*/ 1139 w 10001"/>
              <a:gd name="connsiteY89" fmla="*/ 1646 h 10000"/>
              <a:gd name="connsiteX90" fmla="*/ 1002 w 10001"/>
              <a:gd name="connsiteY90" fmla="*/ 1478 h 10000"/>
              <a:gd name="connsiteX91" fmla="*/ 862 w 10001"/>
              <a:gd name="connsiteY91" fmla="*/ 1320 h 10000"/>
              <a:gd name="connsiteX92" fmla="*/ 729 w 10001"/>
              <a:gd name="connsiteY92" fmla="*/ 1146 h 10000"/>
              <a:gd name="connsiteX93" fmla="*/ 596 w 10001"/>
              <a:gd name="connsiteY93" fmla="*/ 966 h 10000"/>
              <a:gd name="connsiteX94" fmla="*/ 471 w 10001"/>
              <a:gd name="connsiteY94" fmla="*/ 787 h 10000"/>
              <a:gd name="connsiteX95" fmla="*/ 350 w 10001"/>
              <a:gd name="connsiteY95" fmla="*/ 601 h 10000"/>
              <a:gd name="connsiteX96" fmla="*/ 229 w 10001"/>
              <a:gd name="connsiteY96" fmla="*/ 404 h 10000"/>
              <a:gd name="connsiteX97" fmla="*/ 111 w 10001"/>
              <a:gd name="connsiteY97" fmla="*/ 208 h 10000"/>
              <a:gd name="connsiteX98" fmla="*/ 1 w 10001"/>
              <a:gd name="connsiteY98" fmla="*/ 0 h 10000"/>
              <a:gd name="connsiteX99" fmla="*/ 1 w 10001"/>
              <a:gd name="connsiteY99" fmla="*/ 0 h 10000"/>
              <a:gd name="connsiteX100" fmla="*/ 326 w 10001"/>
              <a:gd name="connsiteY100" fmla="*/ 4935 h 10000"/>
              <a:gd name="connsiteX101" fmla="*/ 1 w 10001"/>
              <a:gd name="connsiteY101" fmla="*/ 10000 h 10000"/>
              <a:gd name="connsiteX102" fmla="*/ 65 w 10001"/>
              <a:gd name="connsiteY102" fmla="*/ 10000 h 10000"/>
              <a:gd name="connsiteX103" fmla="*/ 179 w 10001"/>
              <a:gd name="connsiteY103" fmla="*/ 9809 h 10000"/>
              <a:gd name="connsiteX104" fmla="*/ 293 w 10001"/>
              <a:gd name="connsiteY104" fmla="*/ 9612 h 10000"/>
              <a:gd name="connsiteX105" fmla="*/ 411 w 10001"/>
              <a:gd name="connsiteY105" fmla="*/ 9427 h 10000"/>
              <a:gd name="connsiteX106" fmla="*/ 536 w 10001"/>
              <a:gd name="connsiteY106" fmla="*/ 9247 h 10000"/>
              <a:gd name="connsiteX107" fmla="*/ 665 w 10001"/>
              <a:gd name="connsiteY107" fmla="*/ 9067 h 10000"/>
              <a:gd name="connsiteX108" fmla="*/ 794 w 10001"/>
              <a:gd name="connsiteY108" fmla="*/ 8893 h 10000"/>
              <a:gd name="connsiteX109" fmla="*/ 923 w 10001"/>
              <a:gd name="connsiteY109" fmla="*/ 8725 h 10000"/>
              <a:gd name="connsiteX110" fmla="*/ 1063 w 10001"/>
              <a:gd name="connsiteY110" fmla="*/ 8567 h 10000"/>
              <a:gd name="connsiteX111" fmla="*/ 1196 w 10001"/>
              <a:gd name="connsiteY111" fmla="*/ 8410 h 10000"/>
              <a:gd name="connsiteX112" fmla="*/ 1340 w 10001"/>
              <a:gd name="connsiteY112" fmla="*/ 8264 h 10000"/>
              <a:gd name="connsiteX113" fmla="*/ 1484 w 10001"/>
              <a:gd name="connsiteY113" fmla="*/ 8118 h 10000"/>
              <a:gd name="connsiteX114" fmla="*/ 1632 w 10001"/>
              <a:gd name="connsiteY114" fmla="*/ 7978 h 10000"/>
              <a:gd name="connsiteX115" fmla="*/ 1783 w 10001"/>
              <a:gd name="connsiteY115" fmla="*/ 7848 h 10000"/>
              <a:gd name="connsiteX116" fmla="*/ 1935 w 10001"/>
              <a:gd name="connsiteY116" fmla="*/ 7719 h 10000"/>
              <a:gd name="connsiteX117" fmla="*/ 2087 w 10001"/>
              <a:gd name="connsiteY117" fmla="*/ 7596 h 10000"/>
              <a:gd name="connsiteX118" fmla="*/ 2246 w 10001"/>
              <a:gd name="connsiteY118" fmla="*/ 7483 h 10000"/>
              <a:gd name="connsiteX119" fmla="*/ 2401 w 10001"/>
              <a:gd name="connsiteY119" fmla="*/ 7371 h 10000"/>
              <a:gd name="connsiteX120" fmla="*/ 2568 w 10001"/>
              <a:gd name="connsiteY120" fmla="*/ 7270 h 10000"/>
              <a:gd name="connsiteX121" fmla="*/ 2728 w 10001"/>
              <a:gd name="connsiteY121" fmla="*/ 7174 h 10000"/>
              <a:gd name="connsiteX122" fmla="*/ 2894 w 10001"/>
              <a:gd name="connsiteY122" fmla="*/ 7084 h 10000"/>
              <a:gd name="connsiteX123" fmla="*/ 3065 w 10001"/>
              <a:gd name="connsiteY123" fmla="*/ 7000 h 10000"/>
              <a:gd name="connsiteX124" fmla="*/ 3236 w 10001"/>
              <a:gd name="connsiteY124" fmla="*/ 6921 h 10000"/>
              <a:gd name="connsiteX125" fmla="*/ 3406 w 10001"/>
              <a:gd name="connsiteY125" fmla="*/ 6848 h 10000"/>
              <a:gd name="connsiteX126" fmla="*/ 3581 w 10001"/>
              <a:gd name="connsiteY126" fmla="*/ 6787 h 10000"/>
              <a:gd name="connsiteX127" fmla="*/ 3755 w 10001"/>
              <a:gd name="connsiteY127" fmla="*/ 6730 h 10000"/>
              <a:gd name="connsiteX128" fmla="*/ 3933 w 10001"/>
              <a:gd name="connsiteY128" fmla="*/ 6685 h 10000"/>
              <a:gd name="connsiteX129" fmla="*/ 4116 w 10001"/>
              <a:gd name="connsiteY129" fmla="*/ 6640 h 10000"/>
              <a:gd name="connsiteX130" fmla="*/ 4294 w 10001"/>
              <a:gd name="connsiteY130" fmla="*/ 6607 h 10000"/>
              <a:gd name="connsiteX131" fmla="*/ 4476 w 10001"/>
              <a:gd name="connsiteY131" fmla="*/ 6579 h 10000"/>
              <a:gd name="connsiteX132" fmla="*/ 4662 w 10001"/>
              <a:gd name="connsiteY132" fmla="*/ 6562 h 10000"/>
              <a:gd name="connsiteX133" fmla="*/ 4847 w 10001"/>
              <a:gd name="connsiteY133" fmla="*/ 6551 h 10000"/>
              <a:gd name="connsiteX134" fmla="*/ 5033 w 10001"/>
              <a:gd name="connsiteY134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9972 w 10001"/>
              <a:gd name="connsiteY34" fmla="*/ 4768 h 10000"/>
              <a:gd name="connsiteX35" fmla="*/ 10001 w 10001"/>
              <a:gd name="connsiteY35" fmla="*/ 124 h 10000"/>
              <a:gd name="connsiteX36" fmla="*/ 9891 w 10001"/>
              <a:gd name="connsiteY36" fmla="*/ 315 h 10000"/>
              <a:gd name="connsiteX37" fmla="*/ 9773 w 10001"/>
              <a:gd name="connsiteY37" fmla="*/ 511 h 10000"/>
              <a:gd name="connsiteX38" fmla="*/ 9652 w 10001"/>
              <a:gd name="connsiteY38" fmla="*/ 697 h 10000"/>
              <a:gd name="connsiteX39" fmla="*/ 9531 w 10001"/>
              <a:gd name="connsiteY39" fmla="*/ 876 h 10000"/>
              <a:gd name="connsiteX40" fmla="*/ 9406 w 10001"/>
              <a:gd name="connsiteY40" fmla="*/ 1056 h 10000"/>
              <a:gd name="connsiteX41" fmla="*/ 9273 w 10001"/>
              <a:gd name="connsiteY41" fmla="*/ 1225 h 10000"/>
              <a:gd name="connsiteX42" fmla="*/ 9140 w 10001"/>
              <a:gd name="connsiteY42" fmla="*/ 1388 h 10000"/>
              <a:gd name="connsiteX43" fmla="*/ 9004 w 10001"/>
              <a:gd name="connsiteY43" fmla="*/ 1551 h 10000"/>
              <a:gd name="connsiteX44" fmla="*/ 8867 w 10001"/>
              <a:gd name="connsiteY44" fmla="*/ 1708 h 10000"/>
              <a:gd name="connsiteX45" fmla="*/ 8727 w 10001"/>
              <a:gd name="connsiteY45" fmla="*/ 1860 h 10000"/>
              <a:gd name="connsiteX46" fmla="*/ 8579 w 10001"/>
              <a:gd name="connsiteY46" fmla="*/ 2006 h 10000"/>
              <a:gd name="connsiteX47" fmla="*/ 8439 w 10001"/>
              <a:gd name="connsiteY47" fmla="*/ 2140 h 10000"/>
              <a:gd name="connsiteX48" fmla="*/ 8287 w 10001"/>
              <a:gd name="connsiteY48" fmla="*/ 2275 h 10000"/>
              <a:gd name="connsiteX49" fmla="*/ 8135 w 10001"/>
              <a:gd name="connsiteY49" fmla="*/ 2404 h 10000"/>
              <a:gd name="connsiteX50" fmla="*/ 7980 w 10001"/>
              <a:gd name="connsiteY50" fmla="*/ 2528 h 10000"/>
              <a:gd name="connsiteX51" fmla="*/ 7820 w 10001"/>
              <a:gd name="connsiteY51" fmla="*/ 2640 h 10000"/>
              <a:gd name="connsiteX52" fmla="*/ 7661 w 10001"/>
              <a:gd name="connsiteY52" fmla="*/ 2753 h 10000"/>
              <a:gd name="connsiteX53" fmla="*/ 7502 w 10001"/>
              <a:gd name="connsiteY53" fmla="*/ 2854 h 10000"/>
              <a:gd name="connsiteX54" fmla="*/ 7335 w 10001"/>
              <a:gd name="connsiteY54" fmla="*/ 2949 h 10000"/>
              <a:gd name="connsiteX55" fmla="*/ 7172 w 10001"/>
              <a:gd name="connsiteY55" fmla="*/ 3039 h 10000"/>
              <a:gd name="connsiteX56" fmla="*/ 7001 w 10001"/>
              <a:gd name="connsiteY56" fmla="*/ 3124 h 10000"/>
              <a:gd name="connsiteX57" fmla="*/ 6835 w 10001"/>
              <a:gd name="connsiteY57" fmla="*/ 3202 h 10000"/>
              <a:gd name="connsiteX58" fmla="*/ 6660 w 10001"/>
              <a:gd name="connsiteY58" fmla="*/ 3270 h 10000"/>
              <a:gd name="connsiteX59" fmla="*/ 6486 w 10001"/>
              <a:gd name="connsiteY59" fmla="*/ 3337 h 10000"/>
              <a:gd name="connsiteX60" fmla="*/ 6307 w 10001"/>
              <a:gd name="connsiteY60" fmla="*/ 3393 h 10000"/>
              <a:gd name="connsiteX61" fmla="*/ 6129 w 10001"/>
              <a:gd name="connsiteY61" fmla="*/ 3438 h 10000"/>
              <a:gd name="connsiteX62" fmla="*/ 5955 w 10001"/>
              <a:gd name="connsiteY62" fmla="*/ 3483 h 10000"/>
              <a:gd name="connsiteX63" fmla="*/ 5773 w 10001"/>
              <a:gd name="connsiteY63" fmla="*/ 3517 h 10000"/>
              <a:gd name="connsiteX64" fmla="*/ 5591 w 10001"/>
              <a:gd name="connsiteY64" fmla="*/ 3539 h 10000"/>
              <a:gd name="connsiteX65" fmla="*/ 5401 w 10001"/>
              <a:gd name="connsiteY65" fmla="*/ 3562 h 10000"/>
              <a:gd name="connsiteX66" fmla="*/ 5219 w 10001"/>
              <a:gd name="connsiteY66" fmla="*/ 3573 h 10000"/>
              <a:gd name="connsiteX67" fmla="*/ 5033 w 10001"/>
              <a:gd name="connsiteY67" fmla="*/ 3579 h 10000"/>
              <a:gd name="connsiteX68" fmla="*/ 4844 w 10001"/>
              <a:gd name="connsiteY68" fmla="*/ 3573 h 10000"/>
              <a:gd name="connsiteX69" fmla="*/ 4654 w 10001"/>
              <a:gd name="connsiteY69" fmla="*/ 3562 h 10000"/>
              <a:gd name="connsiteX70" fmla="*/ 4464 w 10001"/>
              <a:gd name="connsiteY70" fmla="*/ 3539 h 10000"/>
              <a:gd name="connsiteX71" fmla="*/ 4279 w 10001"/>
              <a:gd name="connsiteY71" fmla="*/ 3517 h 10000"/>
              <a:gd name="connsiteX72" fmla="*/ 4097 w 10001"/>
              <a:gd name="connsiteY72" fmla="*/ 3478 h 10000"/>
              <a:gd name="connsiteX73" fmla="*/ 3915 w 10001"/>
              <a:gd name="connsiteY73" fmla="*/ 3438 h 10000"/>
              <a:gd name="connsiteX74" fmla="*/ 3733 w 10001"/>
              <a:gd name="connsiteY74" fmla="*/ 3388 h 10000"/>
              <a:gd name="connsiteX75" fmla="*/ 3554 w 10001"/>
              <a:gd name="connsiteY75" fmla="*/ 3331 h 10000"/>
              <a:gd name="connsiteX76" fmla="*/ 3376 w 10001"/>
              <a:gd name="connsiteY76" fmla="*/ 3258 h 10000"/>
              <a:gd name="connsiteX77" fmla="*/ 3205 w 10001"/>
              <a:gd name="connsiteY77" fmla="*/ 3191 h 10000"/>
              <a:gd name="connsiteX78" fmla="*/ 3031 w 10001"/>
              <a:gd name="connsiteY78" fmla="*/ 3112 h 10000"/>
              <a:gd name="connsiteX79" fmla="*/ 2857 w 10001"/>
              <a:gd name="connsiteY79" fmla="*/ 3022 h 10000"/>
              <a:gd name="connsiteX80" fmla="*/ 2690 w 10001"/>
              <a:gd name="connsiteY80" fmla="*/ 2933 h 10000"/>
              <a:gd name="connsiteX81" fmla="*/ 2523 w 10001"/>
              <a:gd name="connsiteY81" fmla="*/ 2826 h 10000"/>
              <a:gd name="connsiteX82" fmla="*/ 2360 w 10001"/>
              <a:gd name="connsiteY82" fmla="*/ 2719 h 10000"/>
              <a:gd name="connsiteX83" fmla="*/ 2197 w 10001"/>
              <a:gd name="connsiteY83" fmla="*/ 2612 h 10000"/>
              <a:gd name="connsiteX84" fmla="*/ 2037 w 10001"/>
              <a:gd name="connsiteY84" fmla="*/ 2489 h 10000"/>
              <a:gd name="connsiteX85" fmla="*/ 1882 w 10001"/>
              <a:gd name="connsiteY85" fmla="*/ 2365 h 10000"/>
              <a:gd name="connsiteX86" fmla="*/ 1726 w 10001"/>
              <a:gd name="connsiteY86" fmla="*/ 2230 h 10000"/>
              <a:gd name="connsiteX87" fmla="*/ 1575 w 10001"/>
              <a:gd name="connsiteY87" fmla="*/ 2096 h 10000"/>
              <a:gd name="connsiteX88" fmla="*/ 1427 w 10001"/>
              <a:gd name="connsiteY88" fmla="*/ 1949 h 10000"/>
              <a:gd name="connsiteX89" fmla="*/ 1283 w 10001"/>
              <a:gd name="connsiteY89" fmla="*/ 1798 h 10000"/>
              <a:gd name="connsiteX90" fmla="*/ 1139 w 10001"/>
              <a:gd name="connsiteY90" fmla="*/ 1646 h 10000"/>
              <a:gd name="connsiteX91" fmla="*/ 1002 w 10001"/>
              <a:gd name="connsiteY91" fmla="*/ 1478 h 10000"/>
              <a:gd name="connsiteX92" fmla="*/ 862 w 10001"/>
              <a:gd name="connsiteY92" fmla="*/ 1320 h 10000"/>
              <a:gd name="connsiteX93" fmla="*/ 729 w 10001"/>
              <a:gd name="connsiteY93" fmla="*/ 1146 h 10000"/>
              <a:gd name="connsiteX94" fmla="*/ 596 w 10001"/>
              <a:gd name="connsiteY94" fmla="*/ 966 h 10000"/>
              <a:gd name="connsiteX95" fmla="*/ 471 w 10001"/>
              <a:gd name="connsiteY95" fmla="*/ 787 h 10000"/>
              <a:gd name="connsiteX96" fmla="*/ 350 w 10001"/>
              <a:gd name="connsiteY96" fmla="*/ 601 h 10000"/>
              <a:gd name="connsiteX97" fmla="*/ 229 w 10001"/>
              <a:gd name="connsiteY97" fmla="*/ 404 h 10000"/>
              <a:gd name="connsiteX98" fmla="*/ 111 w 10001"/>
              <a:gd name="connsiteY98" fmla="*/ 208 h 10000"/>
              <a:gd name="connsiteX99" fmla="*/ 1 w 10001"/>
              <a:gd name="connsiteY99" fmla="*/ 0 h 10000"/>
              <a:gd name="connsiteX100" fmla="*/ 1 w 10001"/>
              <a:gd name="connsiteY100" fmla="*/ 0 h 10000"/>
              <a:gd name="connsiteX101" fmla="*/ 326 w 10001"/>
              <a:gd name="connsiteY101" fmla="*/ 4935 h 10000"/>
              <a:gd name="connsiteX102" fmla="*/ 1 w 10001"/>
              <a:gd name="connsiteY102" fmla="*/ 10000 h 10000"/>
              <a:gd name="connsiteX103" fmla="*/ 65 w 10001"/>
              <a:gd name="connsiteY103" fmla="*/ 10000 h 10000"/>
              <a:gd name="connsiteX104" fmla="*/ 179 w 10001"/>
              <a:gd name="connsiteY104" fmla="*/ 9809 h 10000"/>
              <a:gd name="connsiteX105" fmla="*/ 293 w 10001"/>
              <a:gd name="connsiteY105" fmla="*/ 9612 h 10000"/>
              <a:gd name="connsiteX106" fmla="*/ 411 w 10001"/>
              <a:gd name="connsiteY106" fmla="*/ 9427 h 10000"/>
              <a:gd name="connsiteX107" fmla="*/ 536 w 10001"/>
              <a:gd name="connsiteY107" fmla="*/ 9247 h 10000"/>
              <a:gd name="connsiteX108" fmla="*/ 665 w 10001"/>
              <a:gd name="connsiteY108" fmla="*/ 9067 h 10000"/>
              <a:gd name="connsiteX109" fmla="*/ 794 w 10001"/>
              <a:gd name="connsiteY109" fmla="*/ 8893 h 10000"/>
              <a:gd name="connsiteX110" fmla="*/ 923 w 10001"/>
              <a:gd name="connsiteY110" fmla="*/ 8725 h 10000"/>
              <a:gd name="connsiteX111" fmla="*/ 1063 w 10001"/>
              <a:gd name="connsiteY111" fmla="*/ 8567 h 10000"/>
              <a:gd name="connsiteX112" fmla="*/ 1196 w 10001"/>
              <a:gd name="connsiteY112" fmla="*/ 8410 h 10000"/>
              <a:gd name="connsiteX113" fmla="*/ 1340 w 10001"/>
              <a:gd name="connsiteY113" fmla="*/ 8264 h 10000"/>
              <a:gd name="connsiteX114" fmla="*/ 1484 w 10001"/>
              <a:gd name="connsiteY114" fmla="*/ 8118 h 10000"/>
              <a:gd name="connsiteX115" fmla="*/ 1632 w 10001"/>
              <a:gd name="connsiteY115" fmla="*/ 7978 h 10000"/>
              <a:gd name="connsiteX116" fmla="*/ 1783 w 10001"/>
              <a:gd name="connsiteY116" fmla="*/ 7848 h 10000"/>
              <a:gd name="connsiteX117" fmla="*/ 1935 w 10001"/>
              <a:gd name="connsiteY117" fmla="*/ 7719 h 10000"/>
              <a:gd name="connsiteX118" fmla="*/ 2087 w 10001"/>
              <a:gd name="connsiteY118" fmla="*/ 7596 h 10000"/>
              <a:gd name="connsiteX119" fmla="*/ 2246 w 10001"/>
              <a:gd name="connsiteY119" fmla="*/ 7483 h 10000"/>
              <a:gd name="connsiteX120" fmla="*/ 2401 w 10001"/>
              <a:gd name="connsiteY120" fmla="*/ 7371 h 10000"/>
              <a:gd name="connsiteX121" fmla="*/ 2568 w 10001"/>
              <a:gd name="connsiteY121" fmla="*/ 7270 h 10000"/>
              <a:gd name="connsiteX122" fmla="*/ 2728 w 10001"/>
              <a:gd name="connsiteY122" fmla="*/ 7174 h 10000"/>
              <a:gd name="connsiteX123" fmla="*/ 2894 w 10001"/>
              <a:gd name="connsiteY123" fmla="*/ 7084 h 10000"/>
              <a:gd name="connsiteX124" fmla="*/ 3065 w 10001"/>
              <a:gd name="connsiteY124" fmla="*/ 7000 h 10000"/>
              <a:gd name="connsiteX125" fmla="*/ 3236 w 10001"/>
              <a:gd name="connsiteY125" fmla="*/ 6921 h 10000"/>
              <a:gd name="connsiteX126" fmla="*/ 3406 w 10001"/>
              <a:gd name="connsiteY126" fmla="*/ 6848 h 10000"/>
              <a:gd name="connsiteX127" fmla="*/ 3581 w 10001"/>
              <a:gd name="connsiteY127" fmla="*/ 6787 h 10000"/>
              <a:gd name="connsiteX128" fmla="*/ 3755 w 10001"/>
              <a:gd name="connsiteY128" fmla="*/ 6730 h 10000"/>
              <a:gd name="connsiteX129" fmla="*/ 3933 w 10001"/>
              <a:gd name="connsiteY129" fmla="*/ 6685 h 10000"/>
              <a:gd name="connsiteX130" fmla="*/ 4116 w 10001"/>
              <a:gd name="connsiteY130" fmla="*/ 6640 h 10000"/>
              <a:gd name="connsiteX131" fmla="*/ 4294 w 10001"/>
              <a:gd name="connsiteY131" fmla="*/ 6607 h 10000"/>
              <a:gd name="connsiteX132" fmla="*/ 4476 w 10001"/>
              <a:gd name="connsiteY132" fmla="*/ 6579 h 10000"/>
              <a:gd name="connsiteX133" fmla="*/ 4662 w 10001"/>
              <a:gd name="connsiteY133" fmla="*/ 6562 h 10000"/>
              <a:gd name="connsiteX134" fmla="*/ 4847 w 10001"/>
              <a:gd name="connsiteY134" fmla="*/ 6551 h 10000"/>
              <a:gd name="connsiteX135" fmla="*/ 5033 w 10001"/>
              <a:gd name="connsiteY135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9746 w 10001"/>
              <a:gd name="connsiteY34" fmla="*/ 4977 h 10000"/>
              <a:gd name="connsiteX35" fmla="*/ 10001 w 10001"/>
              <a:gd name="connsiteY35" fmla="*/ 124 h 10000"/>
              <a:gd name="connsiteX36" fmla="*/ 9891 w 10001"/>
              <a:gd name="connsiteY36" fmla="*/ 315 h 10000"/>
              <a:gd name="connsiteX37" fmla="*/ 9773 w 10001"/>
              <a:gd name="connsiteY37" fmla="*/ 511 h 10000"/>
              <a:gd name="connsiteX38" fmla="*/ 9652 w 10001"/>
              <a:gd name="connsiteY38" fmla="*/ 697 h 10000"/>
              <a:gd name="connsiteX39" fmla="*/ 9531 w 10001"/>
              <a:gd name="connsiteY39" fmla="*/ 876 h 10000"/>
              <a:gd name="connsiteX40" fmla="*/ 9406 w 10001"/>
              <a:gd name="connsiteY40" fmla="*/ 1056 h 10000"/>
              <a:gd name="connsiteX41" fmla="*/ 9273 w 10001"/>
              <a:gd name="connsiteY41" fmla="*/ 1225 h 10000"/>
              <a:gd name="connsiteX42" fmla="*/ 9140 w 10001"/>
              <a:gd name="connsiteY42" fmla="*/ 1388 h 10000"/>
              <a:gd name="connsiteX43" fmla="*/ 9004 w 10001"/>
              <a:gd name="connsiteY43" fmla="*/ 1551 h 10000"/>
              <a:gd name="connsiteX44" fmla="*/ 8867 w 10001"/>
              <a:gd name="connsiteY44" fmla="*/ 1708 h 10000"/>
              <a:gd name="connsiteX45" fmla="*/ 8727 w 10001"/>
              <a:gd name="connsiteY45" fmla="*/ 1860 h 10000"/>
              <a:gd name="connsiteX46" fmla="*/ 8579 w 10001"/>
              <a:gd name="connsiteY46" fmla="*/ 2006 h 10000"/>
              <a:gd name="connsiteX47" fmla="*/ 8439 w 10001"/>
              <a:gd name="connsiteY47" fmla="*/ 2140 h 10000"/>
              <a:gd name="connsiteX48" fmla="*/ 8287 w 10001"/>
              <a:gd name="connsiteY48" fmla="*/ 2275 h 10000"/>
              <a:gd name="connsiteX49" fmla="*/ 8135 w 10001"/>
              <a:gd name="connsiteY49" fmla="*/ 2404 h 10000"/>
              <a:gd name="connsiteX50" fmla="*/ 7980 w 10001"/>
              <a:gd name="connsiteY50" fmla="*/ 2528 h 10000"/>
              <a:gd name="connsiteX51" fmla="*/ 7820 w 10001"/>
              <a:gd name="connsiteY51" fmla="*/ 2640 h 10000"/>
              <a:gd name="connsiteX52" fmla="*/ 7661 w 10001"/>
              <a:gd name="connsiteY52" fmla="*/ 2753 h 10000"/>
              <a:gd name="connsiteX53" fmla="*/ 7502 w 10001"/>
              <a:gd name="connsiteY53" fmla="*/ 2854 h 10000"/>
              <a:gd name="connsiteX54" fmla="*/ 7335 w 10001"/>
              <a:gd name="connsiteY54" fmla="*/ 2949 h 10000"/>
              <a:gd name="connsiteX55" fmla="*/ 7172 w 10001"/>
              <a:gd name="connsiteY55" fmla="*/ 3039 h 10000"/>
              <a:gd name="connsiteX56" fmla="*/ 7001 w 10001"/>
              <a:gd name="connsiteY56" fmla="*/ 3124 h 10000"/>
              <a:gd name="connsiteX57" fmla="*/ 6835 w 10001"/>
              <a:gd name="connsiteY57" fmla="*/ 3202 h 10000"/>
              <a:gd name="connsiteX58" fmla="*/ 6660 w 10001"/>
              <a:gd name="connsiteY58" fmla="*/ 3270 h 10000"/>
              <a:gd name="connsiteX59" fmla="*/ 6486 w 10001"/>
              <a:gd name="connsiteY59" fmla="*/ 3337 h 10000"/>
              <a:gd name="connsiteX60" fmla="*/ 6307 w 10001"/>
              <a:gd name="connsiteY60" fmla="*/ 3393 h 10000"/>
              <a:gd name="connsiteX61" fmla="*/ 6129 w 10001"/>
              <a:gd name="connsiteY61" fmla="*/ 3438 h 10000"/>
              <a:gd name="connsiteX62" fmla="*/ 5955 w 10001"/>
              <a:gd name="connsiteY62" fmla="*/ 3483 h 10000"/>
              <a:gd name="connsiteX63" fmla="*/ 5773 w 10001"/>
              <a:gd name="connsiteY63" fmla="*/ 3517 h 10000"/>
              <a:gd name="connsiteX64" fmla="*/ 5591 w 10001"/>
              <a:gd name="connsiteY64" fmla="*/ 3539 h 10000"/>
              <a:gd name="connsiteX65" fmla="*/ 5401 w 10001"/>
              <a:gd name="connsiteY65" fmla="*/ 3562 h 10000"/>
              <a:gd name="connsiteX66" fmla="*/ 5219 w 10001"/>
              <a:gd name="connsiteY66" fmla="*/ 3573 h 10000"/>
              <a:gd name="connsiteX67" fmla="*/ 5033 w 10001"/>
              <a:gd name="connsiteY67" fmla="*/ 3579 h 10000"/>
              <a:gd name="connsiteX68" fmla="*/ 4844 w 10001"/>
              <a:gd name="connsiteY68" fmla="*/ 3573 h 10000"/>
              <a:gd name="connsiteX69" fmla="*/ 4654 w 10001"/>
              <a:gd name="connsiteY69" fmla="*/ 3562 h 10000"/>
              <a:gd name="connsiteX70" fmla="*/ 4464 w 10001"/>
              <a:gd name="connsiteY70" fmla="*/ 3539 h 10000"/>
              <a:gd name="connsiteX71" fmla="*/ 4279 w 10001"/>
              <a:gd name="connsiteY71" fmla="*/ 3517 h 10000"/>
              <a:gd name="connsiteX72" fmla="*/ 4097 w 10001"/>
              <a:gd name="connsiteY72" fmla="*/ 3478 h 10000"/>
              <a:gd name="connsiteX73" fmla="*/ 3915 w 10001"/>
              <a:gd name="connsiteY73" fmla="*/ 3438 h 10000"/>
              <a:gd name="connsiteX74" fmla="*/ 3733 w 10001"/>
              <a:gd name="connsiteY74" fmla="*/ 3388 h 10000"/>
              <a:gd name="connsiteX75" fmla="*/ 3554 w 10001"/>
              <a:gd name="connsiteY75" fmla="*/ 3331 h 10000"/>
              <a:gd name="connsiteX76" fmla="*/ 3376 w 10001"/>
              <a:gd name="connsiteY76" fmla="*/ 3258 h 10000"/>
              <a:gd name="connsiteX77" fmla="*/ 3205 w 10001"/>
              <a:gd name="connsiteY77" fmla="*/ 3191 h 10000"/>
              <a:gd name="connsiteX78" fmla="*/ 3031 w 10001"/>
              <a:gd name="connsiteY78" fmla="*/ 3112 h 10000"/>
              <a:gd name="connsiteX79" fmla="*/ 2857 w 10001"/>
              <a:gd name="connsiteY79" fmla="*/ 3022 h 10000"/>
              <a:gd name="connsiteX80" fmla="*/ 2690 w 10001"/>
              <a:gd name="connsiteY80" fmla="*/ 2933 h 10000"/>
              <a:gd name="connsiteX81" fmla="*/ 2523 w 10001"/>
              <a:gd name="connsiteY81" fmla="*/ 2826 h 10000"/>
              <a:gd name="connsiteX82" fmla="*/ 2360 w 10001"/>
              <a:gd name="connsiteY82" fmla="*/ 2719 h 10000"/>
              <a:gd name="connsiteX83" fmla="*/ 2197 w 10001"/>
              <a:gd name="connsiteY83" fmla="*/ 2612 h 10000"/>
              <a:gd name="connsiteX84" fmla="*/ 2037 w 10001"/>
              <a:gd name="connsiteY84" fmla="*/ 2489 h 10000"/>
              <a:gd name="connsiteX85" fmla="*/ 1882 w 10001"/>
              <a:gd name="connsiteY85" fmla="*/ 2365 h 10000"/>
              <a:gd name="connsiteX86" fmla="*/ 1726 w 10001"/>
              <a:gd name="connsiteY86" fmla="*/ 2230 h 10000"/>
              <a:gd name="connsiteX87" fmla="*/ 1575 w 10001"/>
              <a:gd name="connsiteY87" fmla="*/ 2096 h 10000"/>
              <a:gd name="connsiteX88" fmla="*/ 1427 w 10001"/>
              <a:gd name="connsiteY88" fmla="*/ 1949 h 10000"/>
              <a:gd name="connsiteX89" fmla="*/ 1283 w 10001"/>
              <a:gd name="connsiteY89" fmla="*/ 1798 h 10000"/>
              <a:gd name="connsiteX90" fmla="*/ 1139 w 10001"/>
              <a:gd name="connsiteY90" fmla="*/ 1646 h 10000"/>
              <a:gd name="connsiteX91" fmla="*/ 1002 w 10001"/>
              <a:gd name="connsiteY91" fmla="*/ 1478 h 10000"/>
              <a:gd name="connsiteX92" fmla="*/ 862 w 10001"/>
              <a:gd name="connsiteY92" fmla="*/ 1320 h 10000"/>
              <a:gd name="connsiteX93" fmla="*/ 729 w 10001"/>
              <a:gd name="connsiteY93" fmla="*/ 1146 h 10000"/>
              <a:gd name="connsiteX94" fmla="*/ 596 w 10001"/>
              <a:gd name="connsiteY94" fmla="*/ 966 h 10000"/>
              <a:gd name="connsiteX95" fmla="*/ 471 w 10001"/>
              <a:gd name="connsiteY95" fmla="*/ 787 h 10000"/>
              <a:gd name="connsiteX96" fmla="*/ 350 w 10001"/>
              <a:gd name="connsiteY96" fmla="*/ 601 h 10000"/>
              <a:gd name="connsiteX97" fmla="*/ 229 w 10001"/>
              <a:gd name="connsiteY97" fmla="*/ 404 h 10000"/>
              <a:gd name="connsiteX98" fmla="*/ 111 w 10001"/>
              <a:gd name="connsiteY98" fmla="*/ 208 h 10000"/>
              <a:gd name="connsiteX99" fmla="*/ 1 w 10001"/>
              <a:gd name="connsiteY99" fmla="*/ 0 h 10000"/>
              <a:gd name="connsiteX100" fmla="*/ 1 w 10001"/>
              <a:gd name="connsiteY100" fmla="*/ 0 h 10000"/>
              <a:gd name="connsiteX101" fmla="*/ 326 w 10001"/>
              <a:gd name="connsiteY101" fmla="*/ 4935 h 10000"/>
              <a:gd name="connsiteX102" fmla="*/ 1 w 10001"/>
              <a:gd name="connsiteY102" fmla="*/ 10000 h 10000"/>
              <a:gd name="connsiteX103" fmla="*/ 65 w 10001"/>
              <a:gd name="connsiteY103" fmla="*/ 10000 h 10000"/>
              <a:gd name="connsiteX104" fmla="*/ 179 w 10001"/>
              <a:gd name="connsiteY104" fmla="*/ 9809 h 10000"/>
              <a:gd name="connsiteX105" fmla="*/ 293 w 10001"/>
              <a:gd name="connsiteY105" fmla="*/ 9612 h 10000"/>
              <a:gd name="connsiteX106" fmla="*/ 411 w 10001"/>
              <a:gd name="connsiteY106" fmla="*/ 9427 h 10000"/>
              <a:gd name="connsiteX107" fmla="*/ 536 w 10001"/>
              <a:gd name="connsiteY107" fmla="*/ 9247 h 10000"/>
              <a:gd name="connsiteX108" fmla="*/ 665 w 10001"/>
              <a:gd name="connsiteY108" fmla="*/ 9067 h 10000"/>
              <a:gd name="connsiteX109" fmla="*/ 794 w 10001"/>
              <a:gd name="connsiteY109" fmla="*/ 8893 h 10000"/>
              <a:gd name="connsiteX110" fmla="*/ 923 w 10001"/>
              <a:gd name="connsiteY110" fmla="*/ 8725 h 10000"/>
              <a:gd name="connsiteX111" fmla="*/ 1063 w 10001"/>
              <a:gd name="connsiteY111" fmla="*/ 8567 h 10000"/>
              <a:gd name="connsiteX112" fmla="*/ 1196 w 10001"/>
              <a:gd name="connsiteY112" fmla="*/ 8410 h 10000"/>
              <a:gd name="connsiteX113" fmla="*/ 1340 w 10001"/>
              <a:gd name="connsiteY113" fmla="*/ 8264 h 10000"/>
              <a:gd name="connsiteX114" fmla="*/ 1484 w 10001"/>
              <a:gd name="connsiteY114" fmla="*/ 8118 h 10000"/>
              <a:gd name="connsiteX115" fmla="*/ 1632 w 10001"/>
              <a:gd name="connsiteY115" fmla="*/ 7978 h 10000"/>
              <a:gd name="connsiteX116" fmla="*/ 1783 w 10001"/>
              <a:gd name="connsiteY116" fmla="*/ 7848 h 10000"/>
              <a:gd name="connsiteX117" fmla="*/ 1935 w 10001"/>
              <a:gd name="connsiteY117" fmla="*/ 7719 h 10000"/>
              <a:gd name="connsiteX118" fmla="*/ 2087 w 10001"/>
              <a:gd name="connsiteY118" fmla="*/ 7596 h 10000"/>
              <a:gd name="connsiteX119" fmla="*/ 2246 w 10001"/>
              <a:gd name="connsiteY119" fmla="*/ 7483 h 10000"/>
              <a:gd name="connsiteX120" fmla="*/ 2401 w 10001"/>
              <a:gd name="connsiteY120" fmla="*/ 7371 h 10000"/>
              <a:gd name="connsiteX121" fmla="*/ 2568 w 10001"/>
              <a:gd name="connsiteY121" fmla="*/ 7270 h 10000"/>
              <a:gd name="connsiteX122" fmla="*/ 2728 w 10001"/>
              <a:gd name="connsiteY122" fmla="*/ 7174 h 10000"/>
              <a:gd name="connsiteX123" fmla="*/ 2894 w 10001"/>
              <a:gd name="connsiteY123" fmla="*/ 7084 h 10000"/>
              <a:gd name="connsiteX124" fmla="*/ 3065 w 10001"/>
              <a:gd name="connsiteY124" fmla="*/ 7000 h 10000"/>
              <a:gd name="connsiteX125" fmla="*/ 3236 w 10001"/>
              <a:gd name="connsiteY125" fmla="*/ 6921 h 10000"/>
              <a:gd name="connsiteX126" fmla="*/ 3406 w 10001"/>
              <a:gd name="connsiteY126" fmla="*/ 6848 h 10000"/>
              <a:gd name="connsiteX127" fmla="*/ 3581 w 10001"/>
              <a:gd name="connsiteY127" fmla="*/ 6787 h 10000"/>
              <a:gd name="connsiteX128" fmla="*/ 3755 w 10001"/>
              <a:gd name="connsiteY128" fmla="*/ 6730 h 10000"/>
              <a:gd name="connsiteX129" fmla="*/ 3933 w 10001"/>
              <a:gd name="connsiteY129" fmla="*/ 6685 h 10000"/>
              <a:gd name="connsiteX130" fmla="*/ 4116 w 10001"/>
              <a:gd name="connsiteY130" fmla="*/ 6640 h 10000"/>
              <a:gd name="connsiteX131" fmla="*/ 4294 w 10001"/>
              <a:gd name="connsiteY131" fmla="*/ 6607 h 10000"/>
              <a:gd name="connsiteX132" fmla="*/ 4476 w 10001"/>
              <a:gd name="connsiteY132" fmla="*/ 6579 h 10000"/>
              <a:gd name="connsiteX133" fmla="*/ 4662 w 10001"/>
              <a:gd name="connsiteY133" fmla="*/ 6562 h 10000"/>
              <a:gd name="connsiteX134" fmla="*/ 4847 w 10001"/>
              <a:gd name="connsiteY134" fmla="*/ 6551 h 10000"/>
              <a:gd name="connsiteX135" fmla="*/ 5033 w 10001"/>
              <a:gd name="connsiteY135" fmla="*/ 654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001" h="10000">
                <a:moveTo>
                  <a:pt x="5033" y="6545"/>
                </a:moveTo>
                <a:lnTo>
                  <a:pt x="5219" y="6551"/>
                </a:lnTo>
                <a:lnTo>
                  <a:pt x="5401" y="6562"/>
                </a:lnTo>
                <a:lnTo>
                  <a:pt x="5591" y="6579"/>
                </a:lnTo>
                <a:lnTo>
                  <a:pt x="5773" y="6607"/>
                </a:lnTo>
                <a:lnTo>
                  <a:pt x="5955" y="6640"/>
                </a:lnTo>
                <a:lnTo>
                  <a:pt x="6129" y="6685"/>
                </a:lnTo>
                <a:lnTo>
                  <a:pt x="6307" y="6730"/>
                </a:lnTo>
                <a:lnTo>
                  <a:pt x="6486" y="6787"/>
                </a:lnTo>
                <a:lnTo>
                  <a:pt x="6660" y="6848"/>
                </a:lnTo>
                <a:lnTo>
                  <a:pt x="6831" y="6921"/>
                </a:lnTo>
                <a:lnTo>
                  <a:pt x="7001" y="7000"/>
                </a:lnTo>
                <a:lnTo>
                  <a:pt x="7172" y="7084"/>
                </a:lnTo>
                <a:lnTo>
                  <a:pt x="7335" y="7174"/>
                </a:lnTo>
                <a:lnTo>
                  <a:pt x="7502" y="7270"/>
                </a:lnTo>
                <a:lnTo>
                  <a:pt x="7661" y="7371"/>
                </a:lnTo>
                <a:lnTo>
                  <a:pt x="7820" y="7483"/>
                </a:lnTo>
                <a:cubicBezTo>
                  <a:pt x="7873" y="7521"/>
                  <a:pt x="7927" y="7558"/>
                  <a:pt x="7980" y="7596"/>
                </a:cubicBezTo>
                <a:lnTo>
                  <a:pt x="8135" y="7719"/>
                </a:lnTo>
                <a:lnTo>
                  <a:pt x="8287" y="7848"/>
                </a:lnTo>
                <a:lnTo>
                  <a:pt x="8435" y="7978"/>
                </a:lnTo>
                <a:lnTo>
                  <a:pt x="8579" y="8118"/>
                </a:lnTo>
                <a:lnTo>
                  <a:pt x="8723" y="8264"/>
                </a:lnTo>
                <a:lnTo>
                  <a:pt x="8867" y="8410"/>
                </a:lnTo>
                <a:cubicBezTo>
                  <a:pt x="8913" y="8462"/>
                  <a:pt x="8958" y="8515"/>
                  <a:pt x="9004" y="8567"/>
                </a:cubicBezTo>
                <a:cubicBezTo>
                  <a:pt x="9049" y="8620"/>
                  <a:pt x="9095" y="8672"/>
                  <a:pt x="9140" y="8725"/>
                </a:cubicBezTo>
                <a:lnTo>
                  <a:pt x="9273" y="8893"/>
                </a:lnTo>
                <a:lnTo>
                  <a:pt x="9402" y="9067"/>
                </a:lnTo>
                <a:lnTo>
                  <a:pt x="9531" y="9247"/>
                </a:lnTo>
                <a:cubicBezTo>
                  <a:pt x="9571" y="9307"/>
                  <a:pt x="9612" y="9367"/>
                  <a:pt x="9652" y="9427"/>
                </a:cubicBezTo>
                <a:cubicBezTo>
                  <a:pt x="9691" y="9489"/>
                  <a:pt x="9731" y="9550"/>
                  <a:pt x="9770" y="9612"/>
                </a:cubicBezTo>
                <a:lnTo>
                  <a:pt x="9887" y="9809"/>
                </a:lnTo>
                <a:lnTo>
                  <a:pt x="9997" y="10000"/>
                </a:lnTo>
                <a:lnTo>
                  <a:pt x="10001" y="10000"/>
                </a:lnTo>
                <a:cubicBezTo>
                  <a:pt x="9991" y="8256"/>
                  <a:pt x="9756" y="6721"/>
                  <a:pt x="9746" y="4977"/>
                </a:cubicBezTo>
                <a:cubicBezTo>
                  <a:pt x="9756" y="3429"/>
                  <a:pt x="9991" y="1672"/>
                  <a:pt x="10001" y="124"/>
                </a:cubicBezTo>
                <a:lnTo>
                  <a:pt x="9891" y="315"/>
                </a:lnTo>
                <a:lnTo>
                  <a:pt x="9773" y="511"/>
                </a:lnTo>
                <a:cubicBezTo>
                  <a:pt x="9733" y="573"/>
                  <a:pt x="9692" y="635"/>
                  <a:pt x="9652" y="697"/>
                </a:cubicBezTo>
                <a:cubicBezTo>
                  <a:pt x="9612" y="757"/>
                  <a:pt x="9571" y="816"/>
                  <a:pt x="9531" y="876"/>
                </a:cubicBezTo>
                <a:cubicBezTo>
                  <a:pt x="9489" y="936"/>
                  <a:pt x="9448" y="996"/>
                  <a:pt x="9406" y="1056"/>
                </a:cubicBezTo>
                <a:lnTo>
                  <a:pt x="9273" y="1225"/>
                </a:lnTo>
                <a:lnTo>
                  <a:pt x="9140" y="1388"/>
                </a:lnTo>
                <a:lnTo>
                  <a:pt x="9004" y="1551"/>
                </a:lnTo>
                <a:cubicBezTo>
                  <a:pt x="8958" y="1603"/>
                  <a:pt x="8913" y="1656"/>
                  <a:pt x="8867" y="1708"/>
                </a:cubicBezTo>
                <a:lnTo>
                  <a:pt x="8727" y="1860"/>
                </a:lnTo>
                <a:cubicBezTo>
                  <a:pt x="8678" y="1909"/>
                  <a:pt x="8628" y="1957"/>
                  <a:pt x="8579" y="2006"/>
                </a:cubicBezTo>
                <a:lnTo>
                  <a:pt x="8439" y="2140"/>
                </a:lnTo>
                <a:lnTo>
                  <a:pt x="8287" y="2275"/>
                </a:lnTo>
                <a:lnTo>
                  <a:pt x="8135" y="2404"/>
                </a:lnTo>
                <a:cubicBezTo>
                  <a:pt x="8083" y="2445"/>
                  <a:pt x="8032" y="2487"/>
                  <a:pt x="7980" y="2528"/>
                </a:cubicBezTo>
                <a:lnTo>
                  <a:pt x="7820" y="2640"/>
                </a:lnTo>
                <a:lnTo>
                  <a:pt x="7661" y="2753"/>
                </a:lnTo>
                <a:lnTo>
                  <a:pt x="7502" y="2854"/>
                </a:lnTo>
                <a:lnTo>
                  <a:pt x="7335" y="2949"/>
                </a:lnTo>
                <a:lnTo>
                  <a:pt x="7172" y="3039"/>
                </a:lnTo>
                <a:lnTo>
                  <a:pt x="7001" y="3124"/>
                </a:lnTo>
                <a:lnTo>
                  <a:pt x="6835" y="3202"/>
                </a:lnTo>
                <a:lnTo>
                  <a:pt x="6660" y="3270"/>
                </a:lnTo>
                <a:lnTo>
                  <a:pt x="6486" y="3337"/>
                </a:lnTo>
                <a:lnTo>
                  <a:pt x="6307" y="3393"/>
                </a:lnTo>
                <a:lnTo>
                  <a:pt x="6129" y="3438"/>
                </a:lnTo>
                <a:lnTo>
                  <a:pt x="5955" y="3483"/>
                </a:lnTo>
                <a:lnTo>
                  <a:pt x="5773" y="3517"/>
                </a:lnTo>
                <a:lnTo>
                  <a:pt x="5591" y="3539"/>
                </a:lnTo>
                <a:lnTo>
                  <a:pt x="5401" y="3562"/>
                </a:lnTo>
                <a:lnTo>
                  <a:pt x="5219" y="3573"/>
                </a:lnTo>
                <a:lnTo>
                  <a:pt x="5033" y="3579"/>
                </a:lnTo>
                <a:lnTo>
                  <a:pt x="4844" y="3573"/>
                </a:lnTo>
                <a:lnTo>
                  <a:pt x="4654" y="3562"/>
                </a:lnTo>
                <a:lnTo>
                  <a:pt x="4464" y="3539"/>
                </a:lnTo>
                <a:lnTo>
                  <a:pt x="4279" y="3517"/>
                </a:lnTo>
                <a:lnTo>
                  <a:pt x="4097" y="3478"/>
                </a:lnTo>
                <a:lnTo>
                  <a:pt x="3915" y="3438"/>
                </a:lnTo>
                <a:lnTo>
                  <a:pt x="3733" y="3388"/>
                </a:lnTo>
                <a:lnTo>
                  <a:pt x="3554" y="3331"/>
                </a:lnTo>
                <a:lnTo>
                  <a:pt x="3376" y="3258"/>
                </a:lnTo>
                <a:lnTo>
                  <a:pt x="3205" y="3191"/>
                </a:lnTo>
                <a:lnTo>
                  <a:pt x="3031" y="3112"/>
                </a:lnTo>
                <a:lnTo>
                  <a:pt x="2857" y="3022"/>
                </a:lnTo>
                <a:lnTo>
                  <a:pt x="2690" y="2933"/>
                </a:lnTo>
                <a:lnTo>
                  <a:pt x="2523" y="2826"/>
                </a:lnTo>
                <a:cubicBezTo>
                  <a:pt x="2469" y="2790"/>
                  <a:pt x="2414" y="2755"/>
                  <a:pt x="2360" y="2719"/>
                </a:cubicBezTo>
                <a:cubicBezTo>
                  <a:pt x="2306" y="2683"/>
                  <a:pt x="2251" y="2648"/>
                  <a:pt x="2197" y="2612"/>
                </a:cubicBezTo>
                <a:lnTo>
                  <a:pt x="2037" y="2489"/>
                </a:lnTo>
                <a:cubicBezTo>
                  <a:pt x="1985" y="2448"/>
                  <a:pt x="1934" y="2406"/>
                  <a:pt x="1882" y="2365"/>
                </a:cubicBezTo>
                <a:lnTo>
                  <a:pt x="1726" y="2230"/>
                </a:lnTo>
                <a:cubicBezTo>
                  <a:pt x="1676" y="2185"/>
                  <a:pt x="1625" y="2141"/>
                  <a:pt x="1575" y="2096"/>
                </a:cubicBezTo>
                <a:lnTo>
                  <a:pt x="1427" y="1949"/>
                </a:lnTo>
                <a:lnTo>
                  <a:pt x="1283" y="1798"/>
                </a:lnTo>
                <a:lnTo>
                  <a:pt x="1139" y="1646"/>
                </a:lnTo>
                <a:lnTo>
                  <a:pt x="1002" y="1478"/>
                </a:lnTo>
                <a:lnTo>
                  <a:pt x="862" y="1320"/>
                </a:lnTo>
                <a:lnTo>
                  <a:pt x="729" y="1146"/>
                </a:lnTo>
                <a:cubicBezTo>
                  <a:pt x="685" y="1086"/>
                  <a:pt x="640" y="1026"/>
                  <a:pt x="596" y="966"/>
                </a:cubicBezTo>
                <a:lnTo>
                  <a:pt x="471" y="787"/>
                </a:lnTo>
                <a:cubicBezTo>
                  <a:pt x="431" y="725"/>
                  <a:pt x="390" y="663"/>
                  <a:pt x="350" y="601"/>
                </a:cubicBezTo>
                <a:cubicBezTo>
                  <a:pt x="310" y="535"/>
                  <a:pt x="269" y="470"/>
                  <a:pt x="229" y="404"/>
                </a:cubicBezTo>
                <a:lnTo>
                  <a:pt x="111" y="208"/>
                </a:lnTo>
                <a:cubicBezTo>
                  <a:pt x="74" y="139"/>
                  <a:pt x="38" y="69"/>
                  <a:pt x="1" y="0"/>
                </a:cubicBezTo>
                <a:lnTo>
                  <a:pt x="1" y="0"/>
                </a:lnTo>
                <a:cubicBezTo>
                  <a:pt x="-4" y="1645"/>
                  <a:pt x="331" y="3290"/>
                  <a:pt x="326" y="4935"/>
                </a:cubicBezTo>
                <a:cubicBezTo>
                  <a:pt x="331" y="6623"/>
                  <a:pt x="-4" y="8312"/>
                  <a:pt x="1" y="10000"/>
                </a:cubicBezTo>
                <a:lnTo>
                  <a:pt x="65" y="10000"/>
                </a:lnTo>
                <a:lnTo>
                  <a:pt x="179" y="9809"/>
                </a:lnTo>
                <a:lnTo>
                  <a:pt x="293" y="9612"/>
                </a:lnTo>
                <a:cubicBezTo>
                  <a:pt x="332" y="9550"/>
                  <a:pt x="372" y="9489"/>
                  <a:pt x="411" y="9427"/>
                </a:cubicBezTo>
                <a:cubicBezTo>
                  <a:pt x="453" y="9367"/>
                  <a:pt x="494" y="9307"/>
                  <a:pt x="536" y="9247"/>
                </a:cubicBezTo>
                <a:lnTo>
                  <a:pt x="665" y="9067"/>
                </a:lnTo>
                <a:lnTo>
                  <a:pt x="794" y="8893"/>
                </a:lnTo>
                <a:lnTo>
                  <a:pt x="923" y="8725"/>
                </a:lnTo>
                <a:lnTo>
                  <a:pt x="1063" y="8567"/>
                </a:lnTo>
                <a:lnTo>
                  <a:pt x="1196" y="8410"/>
                </a:lnTo>
                <a:lnTo>
                  <a:pt x="1340" y="8264"/>
                </a:lnTo>
                <a:lnTo>
                  <a:pt x="1484" y="8118"/>
                </a:lnTo>
                <a:cubicBezTo>
                  <a:pt x="1533" y="8071"/>
                  <a:pt x="1583" y="8025"/>
                  <a:pt x="1632" y="7978"/>
                </a:cubicBezTo>
                <a:lnTo>
                  <a:pt x="1783" y="7848"/>
                </a:lnTo>
                <a:lnTo>
                  <a:pt x="1935" y="7719"/>
                </a:lnTo>
                <a:lnTo>
                  <a:pt x="2087" y="7596"/>
                </a:lnTo>
                <a:lnTo>
                  <a:pt x="2246" y="7483"/>
                </a:lnTo>
                <a:cubicBezTo>
                  <a:pt x="2298" y="7446"/>
                  <a:pt x="2349" y="7408"/>
                  <a:pt x="2401" y="7371"/>
                </a:cubicBezTo>
                <a:lnTo>
                  <a:pt x="2568" y="7270"/>
                </a:lnTo>
                <a:lnTo>
                  <a:pt x="2728" y="7174"/>
                </a:lnTo>
                <a:lnTo>
                  <a:pt x="2894" y="7084"/>
                </a:lnTo>
                <a:lnTo>
                  <a:pt x="3065" y="7000"/>
                </a:lnTo>
                <a:lnTo>
                  <a:pt x="3236" y="6921"/>
                </a:lnTo>
                <a:lnTo>
                  <a:pt x="3406" y="6848"/>
                </a:lnTo>
                <a:lnTo>
                  <a:pt x="3581" y="6787"/>
                </a:lnTo>
                <a:lnTo>
                  <a:pt x="3755" y="6730"/>
                </a:lnTo>
                <a:lnTo>
                  <a:pt x="3933" y="6685"/>
                </a:lnTo>
                <a:lnTo>
                  <a:pt x="4116" y="6640"/>
                </a:lnTo>
                <a:lnTo>
                  <a:pt x="4294" y="6607"/>
                </a:lnTo>
                <a:lnTo>
                  <a:pt x="4476" y="6579"/>
                </a:lnTo>
                <a:lnTo>
                  <a:pt x="4662" y="6562"/>
                </a:lnTo>
                <a:lnTo>
                  <a:pt x="4847" y="6551"/>
                </a:lnTo>
                <a:lnTo>
                  <a:pt x="5033" y="6545"/>
                </a:lnTo>
                <a:close/>
              </a:path>
            </a:pathLst>
          </a:custGeom>
          <a:gradFill>
            <a:gsLst>
              <a:gs pos="100000">
                <a:schemeClr val="accent6"/>
              </a:gs>
              <a:gs pos="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51194" tIns="25598" rIns="51194" bIns="2559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Freeform 5"/>
          <p:cNvSpPr>
            <a:spLocks/>
          </p:cNvSpPr>
          <p:nvPr/>
        </p:nvSpPr>
        <p:spPr bwMode="auto">
          <a:xfrm>
            <a:off x="2443521" y="2091102"/>
            <a:ext cx="756841" cy="594332"/>
          </a:xfrm>
          <a:custGeom>
            <a:avLst/>
            <a:gdLst>
              <a:gd name="T0" fmla="*/ 1424 w 2637"/>
              <a:gd name="T1" fmla="*/ 1168 h 1780"/>
              <a:gd name="T2" fmla="*/ 1570 w 2637"/>
              <a:gd name="T3" fmla="*/ 1182 h 1780"/>
              <a:gd name="T4" fmla="*/ 1710 w 2637"/>
              <a:gd name="T5" fmla="*/ 1208 h 1780"/>
              <a:gd name="T6" fmla="*/ 1846 w 2637"/>
              <a:gd name="T7" fmla="*/ 1246 h 1780"/>
              <a:gd name="T8" fmla="*/ 1978 w 2637"/>
              <a:gd name="T9" fmla="*/ 1294 h 1780"/>
              <a:gd name="T10" fmla="*/ 2104 w 2637"/>
              <a:gd name="T11" fmla="*/ 1352 h 1780"/>
              <a:gd name="T12" fmla="*/ 2224 w 2637"/>
              <a:gd name="T13" fmla="*/ 1420 h 1780"/>
              <a:gd name="T14" fmla="*/ 2338 w 2637"/>
              <a:gd name="T15" fmla="*/ 1497 h 1780"/>
              <a:gd name="T16" fmla="*/ 2445 w 2637"/>
              <a:gd name="T17" fmla="*/ 1583 h 1780"/>
              <a:gd name="T18" fmla="*/ 2545 w 2637"/>
              <a:gd name="T19" fmla="*/ 1678 h 1780"/>
              <a:gd name="T20" fmla="*/ 2636 w 2637"/>
              <a:gd name="T21" fmla="*/ 1780 h 1780"/>
              <a:gd name="T22" fmla="*/ 2608 w 2637"/>
              <a:gd name="T23" fmla="*/ 56 h 1780"/>
              <a:gd name="T24" fmla="*/ 2513 w 2637"/>
              <a:gd name="T25" fmla="*/ 156 h 1780"/>
              <a:gd name="T26" fmla="*/ 2410 w 2637"/>
              <a:gd name="T27" fmla="*/ 247 h 1780"/>
              <a:gd name="T28" fmla="*/ 2301 w 2637"/>
              <a:gd name="T29" fmla="*/ 331 h 1780"/>
              <a:gd name="T30" fmla="*/ 2185 w 2637"/>
              <a:gd name="T31" fmla="*/ 405 h 1780"/>
              <a:gd name="T32" fmla="*/ 2062 w 2637"/>
              <a:gd name="T33" fmla="*/ 470 h 1780"/>
              <a:gd name="T34" fmla="*/ 1934 w 2637"/>
              <a:gd name="T35" fmla="*/ 525 h 1780"/>
              <a:gd name="T36" fmla="*/ 1802 w 2637"/>
              <a:gd name="T37" fmla="*/ 570 h 1780"/>
              <a:gd name="T38" fmla="*/ 1663 w 2637"/>
              <a:gd name="T39" fmla="*/ 604 h 1780"/>
              <a:gd name="T40" fmla="*/ 1522 w 2637"/>
              <a:gd name="T41" fmla="*/ 626 h 1780"/>
              <a:gd name="T42" fmla="*/ 1376 w 2637"/>
              <a:gd name="T43" fmla="*/ 636 h 1780"/>
              <a:gd name="T44" fmla="*/ 1227 w 2637"/>
              <a:gd name="T45" fmla="*/ 634 h 1780"/>
              <a:gd name="T46" fmla="*/ 1080 w 2637"/>
              <a:gd name="T47" fmla="*/ 619 h 1780"/>
              <a:gd name="T48" fmla="*/ 937 w 2637"/>
              <a:gd name="T49" fmla="*/ 593 h 1780"/>
              <a:gd name="T50" fmla="*/ 799 w 2637"/>
              <a:gd name="T51" fmla="*/ 554 h 1780"/>
              <a:gd name="T52" fmla="*/ 665 w 2637"/>
              <a:gd name="T53" fmla="*/ 503 h 1780"/>
              <a:gd name="T54" fmla="*/ 537 w 2637"/>
              <a:gd name="T55" fmla="*/ 443 h 1780"/>
              <a:gd name="T56" fmla="*/ 415 w 2637"/>
              <a:gd name="T57" fmla="*/ 373 h 1780"/>
              <a:gd name="T58" fmla="*/ 300 w 2637"/>
              <a:gd name="T59" fmla="*/ 293 h 1780"/>
              <a:gd name="T60" fmla="*/ 192 w 2637"/>
              <a:gd name="T61" fmla="*/ 204 h 1780"/>
              <a:gd name="T62" fmla="*/ 92 w 2637"/>
              <a:gd name="T63" fmla="*/ 107 h 1780"/>
              <a:gd name="T64" fmla="*/ 0 w 2637"/>
              <a:gd name="T65" fmla="*/ 0 h 1780"/>
              <a:gd name="T66" fmla="*/ 17 w 2637"/>
              <a:gd name="T67" fmla="*/ 1780 h 1780"/>
              <a:gd name="T68" fmla="*/ 108 w 2637"/>
              <a:gd name="T69" fmla="*/ 1678 h 1780"/>
              <a:gd name="T70" fmla="*/ 209 w 2637"/>
              <a:gd name="T71" fmla="*/ 1583 h 1780"/>
              <a:gd name="T72" fmla="*/ 315 w 2637"/>
              <a:gd name="T73" fmla="*/ 1497 h 1780"/>
              <a:gd name="T74" fmla="*/ 430 w 2637"/>
              <a:gd name="T75" fmla="*/ 1420 h 1780"/>
              <a:gd name="T76" fmla="*/ 550 w 2637"/>
              <a:gd name="T77" fmla="*/ 1352 h 1780"/>
              <a:gd name="T78" fmla="*/ 677 w 2637"/>
              <a:gd name="T79" fmla="*/ 1294 h 1780"/>
              <a:gd name="T80" fmla="*/ 808 w 2637"/>
              <a:gd name="T81" fmla="*/ 1246 h 1780"/>
              <a:gd name="T82" fmla="*/ 944 w 2637"/>
              <a:gd name="T83" fmla="*/ 1208 h 1780"/>
              <a:gd name="T84" fmla="*/ 1085 w 2637"/>
              <a:gd name="T85" fmla="*/ 1182 h 1780"/>
              <a:gd name="T86" fmla="*/ 1229 w 2637"/>
              <a:gd name="T87" fmla="*/ 1168 h 1780"/>
              <a:gd name="connsiteX0" fmla="*/ 5046 w 10014"/>
              <a:gd name="connsiteY0" fmla="*/ 6545 h 10000"/>
              <a:gd name="connsiteX1" fmla="*/ 5232 w 10014"/>
              <a:gd name="connsiteY1" fmla="*/ 6551 h 10000"/>
              <a:gd name="connsiteX2" fmla="*/ 5414 w 10014"/>
              <a:gd name="connsiteY2" fmla="*/ 6562 h 10000"/>
              <a:gd name="connsiteX3" fmla="*/ 5604 w 10014"/>
              <a:gd name="connsiteY3" fmla="*/ 6579 h 10000"/>
              <a:gd name="connsiteX4" fmla="*/ 5786 w 10014"/>
              <a:gd name="connsiteY4" fmla="*/ 6607 h 10000"/>
              <a:gd name="connsiteX5" fmla="*/ 5968 w 10014"/>
              <a:gd name="connsiteY5" fmla="*/ 6640 h 10000"/>
              <a:gd name="connsiteX6" fmla="*/ 6142 w 10014"/>
              <a:gd name="connsiteY6" fmla="*/ 6685 h 10000"/>
              <a:gd name="connsiteX7" fmla="*/ 6320 w 10014"/>
              <a:gd name="connsiteY7" fmla="*/ 6730 h 10000"/>
              <a:gd name="connsiteX8" fmla="*/ 6499 w 10014"/>
              <a:gd name="connsiteY8" fmla="*/ 6787 h 10000"/>
              <a:gd name="connsiteX9" fmla="*/ 6673 w 10014"/>
              <a:gd name="connsiteY9" fmla="*/ 6848 h 10000"/>
              <a:gd name="connsiteX10" fmla="*/ 6844 w 10014"/>
              <a:gd name="connsiteY10" fmla="*/ 6921 h 10000"/>
              <a:gd name="connsiteX11" fmla="*/ 7014 w 10014"/>
              <a:gd name="connsiteY11" fmla="*/ 7000 h 10000"/>
              <a:gd name="connsiteX12" fmla="*/ 7185 w 10014"/>
              <a:gd name="connsiteY12" fmla="*/ 7084 h 10000"/>
              <a:gd name="connsiteX13" fmla="*/ 7348 w 10014"/>
              <a:gd name="connsiteY13" fmla="*/ 7174 h 10000"/>
              <a:gd name="connsiteX14" fmla="*/ 7515 w 10014"/>
              <a:gd name="connsiteY14" fmla="*/ 7270 h 10000"/>
              <a:gd name="connsiteX15" fmla="*/ 7674 w 10014"/>
              <a:gd name="connsiteY15" fmla="*/ 7371 h 10000"/>
              <a:gd name="connsiteX16" fmla="*/ 7833 w 10014"/>
              <a:gd name="connsiteY16" fmla="*/ 7483 h 10000"/>
              <a:gd name="connsiteX17" fmla="*/ 7993 w 10014"/>
              <a:gd name="connsiteY17" fmla="*/ 7596 h 10000"/>
              <a:gd name="connsiteX18" fmla="*/ 8148 w 10014"/>
              <a:gd name="connsiteY18" fmla="*/ 7719 h 10000"/>
              <a:gd name="connsiteX19" fmla="*/ 8300 w 10014"/>
              <a:gd name="connsiteY19" fmla="*/ 7848 h 10000"/>
              <a:gd name="connsiteX20" fmla="*/ 8448 w 10014"/>
              <a:gd name="connsiteY20" fmla="*/ 7978 h 10000"/>
              <a:gd name="connsiteX21" fmla="*/ 8592 w 10014"/>
              <a:gd name="connsiteY21" fmla="*/ 8118 h 10000"/>
              <a:gd name="connsiteX22" fmla="*/ 8736 w 10014"/>
              <a:gd name="connsiteY22" fmla="*/ 8264 h 10000"/>
              <a:gd name="connsiteX23" fmla="*/ 8880 w 10014"/>
              <a:gd name="connsiteY23" fmla="*/ 8410 h 10000"/>
              <a:gd name="connsiteX24" fmla="*/ 9017 w 10014"/>
              <a:gd name="connsiteY24" fmla="*/ 8567 h 10000"/>
              <a:gd name="connsiteX25" fmla="*/ 9153 w 10014"/>
              <a:gd name="connsiteY25" fmla="*/ 8725 h 10000"/>
              <a:gd name="connsiteX26" fmla="*/ 9286 w 10014"/>
              <a:gd name="connsiteY26" fmla="*/ 8893 h 10000"/>
              <a:gd name="connsiteX27" fmla="*/ 9415 w 10014"/>
              <a:gd name="connsiteY27" fmla="*/ 9067 h 10000"/>
              <a:gd name="connsiteX28" fmla="*/ 9544 w 10014"/>
              <a:gd name="connsiteY28" fmla="*/ 9247 h 10000"/>
              <a:gd name="connsiteX29" fmla="*/ 9665 w 10014"/>
              <a:gd name="connsiteY29" fmla="*/ 9427 h 10000"/>
              <a:gd name="connsiteX30" fmla="*/ 9783 w 10014"/>
              <a:gd name="connsiteY30" fmla="*/ 9612 h 10000"/>
              <a:gd name="connsiteX31" fmla="*/ 9900 w 10014"/>
              <a:gd name="connsiteY31" fmla="*/ 9809 h 10000"/>
              <a:gd name="connsiteX32" fmla="*/ 10010 w 10014"/>
              <a:gd name="connsiteY32" fmla="*/ 10000 h 10000"/>
              <a:gd name="connsiteX33" fmla="*/ 10014 w 10014"/>
              <a:gd name="connsiteY33" fmla="*/ 10000 h 10000"/>
              <a:gd name="connsiteX34" fmla="*/ 10014 w 10014"/>
              <a:gd name="connsiteY34" fmla="*/ 124 h 10000"/>
              <a:gd name="connsiteX35" fmla="*/ 9904 w 10014"/>
              <a:gd name="connsiteY35" fmla="*/ 315 h 10000"/>
              <a:gd name="connsiteX36" fmla="*/ 9786 w 10014"/>
              <a:gd name="connsiteY36" fmla="*/ 511 h 10000"/>
              <a:gd name="connsiteX37" fmla="*/ 9665 w 10014"/>
              <a:gd name="connsiteY37" fmla="*/ 697 h 10000"/>
              <a:gd name="connsiteX38" fmla="*/ 9544 w 10014"/>
              <a:gd name="connsiteY38" fmla="*/ 876 h 10000"/>
              <a:gd name="connsiteX39" fmla="*/ 9419 w 10014"/>
              <a:gd name="connsiteY39" fmla="*/ 1056 h 10000"/>
              <a:gd name="connsiteX40" fmla="*/ 9286 w 10014"/>
              <a:gd name="connsiteY40" fmla="*/ 1225 h 10000"/>
              <a:gd name="connsiteX41" fmla="*/ 9153 w 10014"/>
              <a:gd name="connsiteY41" fmla="*/ 1388 h 10000"/>
              <a:gd name="connsiteX42" fmla="*/ 9017 w 10014"/>
              <a:gd name="connsiteY42" fmla="*/ 1551 h 10000"/>
              <a:gd name="connsiteX43" fmla="*/ 8880 w 10014"/>
              <a:gd name="connsiteY43" fmla="*/ 1708 h 10000"/>
              <a:gd name="connsiteX44" fmla="*/ 8740 w 10014"/>
              <a:gd name="connsiteY44" fmla="*/ 1860 h 10000"/>
              <a:gd name="connsiteX45" fmla="*/ 8592 w 10014"/>
              <a:gd name="connsiteY45" fmla="*/ 2006 h 10000"/>
              <a:gd name="connsiteX46" fmla="*/ 8452 w 10014"/>
              <a:gd name="connsiteY46" fmla="*/ 2140 h 10000"/>
              <a:gd name="connsiteX47" fmla="*/ 8300 w 10014"/>
              <a:gd name="connsiteY47" fmla="*/ 2275 h 10000"/>
              <a:gd name="connsiteX48" fmla="*/ 8148 w 10014"/>
              <a:gd name="connsiteY48" fmla="*/ 2404 h 10000"/>
              <a:gd name="connsiteX49" fmla="*/ 7993 w 10014"/>
              <a:gd name="connsiteY49" fmla="*/ 2528 h 10000"/>
              <a:gd name="connsiteX50" fmla="*/ 7833 w 10014"/>
              <a:gd name="connsiteY50" fmla="*/ 2640 h 10000"/>
              <a:gd name="connsiteX51" fmla="*/ 7674 w 10014"/>
              <a:gd name="connsiteY51" fmla="*/ 2753 h 10000"/>
              <a:gd name="connsiteX52" fmla="*/ 7515 w 10014"/>
              <a:gd name="connsiteY52" fmla="*/ 2854 h 10000"/>
              <a:gd name="connsiteX53" fmla="*/ 7348 w 10014"/>
              <a:gd name="connsiteY53" fmla="*/ 2949 h 10000"/>
              <a:gd name="connsiteX54" fmla="*/ 7185 w 10014"/>
              <a:gd name="connsiteY54" fmla="*/ 3039 h 10000"/>
              <a:gd name="connsiteX55" fmla="*/ 7014 w 10014"/>
              <a:gd name="connsiteY55" fmla="*/ 3124 h 10000"/>
              <a:gd name="connsiteX56" fmla="*/ 6848 w 10014"/>
              <a:gd name="connsiteY56" fmla="*/ 3202 h 10000"/>
              <a:gd name="connsiteX57" fmla="*/ 6673 w 10014"/>
              <a:gd name="connsiteY57" fmla="*/ 3270 h 10000"/>
              <a:gd name="connsiteX58" fmla="*/ 6499 w 10014"/>
              <a:gd name="connsiteY58" fmla="*/ 3337 h 10000"/>
              <a:gd name="connsiteX59" fmla="*/ 6320 w 10014"/>
              <a:gd name="connsiteY59" fmla="*/ 3393 h 10000"/>
              <a:gd name="connsiteX60" fmla="*/ 6142 w 10014"/>
              <a:gd name="connsiteY60" fmla="*/ 3438 h 10000"/>
              <a:gd name="connsiteX61" fmla="*/ 5968 w 10014"/>
              <a:gd name="connsiteY61" fmla="*/ 3483 h 10000"/>
              <a:gd name="connsiteX62" fmla="*/ 5786 w 10014"/>
              <a:gd name="connsiteY62" fmla="*/ 3517 h 10000"/>
              <a:gd name="connsiteX63" fmla="*/ 5604 w 10014"/>
              <a:gd name="connsiteY63" fmla="*/ 3539 h 10000"/>
              <a:gd name="connsiteX64" fmla="*/ 5414 w 10014"/>
              <a:gd name="connsiteY64" fmla="*/ 3562 h 10000"/>
              <a:gd name="connsiteX65" fmla="*/ 5232 w 10014"/>
              <a:gd name="connsiteY65" fmla="*/ 3573 h 10000"/>
              <a:gd name="connsiteX66" fmla="*/ 5046 w 10014"/>
              <a:gd name="connsiteY66" fmla="*/ 3579 h 10000"/>
              <a:gd name="connsiteX67" fmla="*/ 4857 w 10014"/>
              <a:gd name="connsiteY67" fmla="*/ 3573 h 10000"/>
              <a:gd name="connsiteX68" fmla="*/ 4667 w 10014"/>
              <a:gd name="connsiteY68" fmla="*/ 3562 h 10000"/>
              <a:gd name="connsiteX69" fmla="*/ 4477 w 10014"/>
              <a:gd name="connsiteY69" fmla="*/ 3539 h 10000"/>
              <a:gd name="connsiteX70" fmla="*/ 4292 w 10014"/>
              <a:gd name="connsiteY70" fmla="*/ 3517 h 10000"/>
              <a:gd name="connsiteX71" fmla="*/ 4110 w 10014"/>
              <a:gd name="connsiteY71" fmla="*/ 3478 h 10000"/>
              <a:gd name="connsiteX72" fmla="*/ 3928 w 10014"/>
              <a:gd name="connsiteY72" fmla="*/ 3438 h 10000"/>
              <a:gd name="connsiteX73" fmla="*/ 3746 w 10014"/>
              <a:gd name="connsiteY73" fmla="*/ 3388 h 10000"/>
              <a:gd name="connsiteX74" fmla="*/ 3567 w 10014"/>
              <a:gd name="connsiteY74" fmla="*/ 3331 h 10000"/>
              <a:gd name="connsiteX75" fmla="*/ 3389 w 10014"/>
              <a:gd name="connsiteY75" fmla="*/ 3258 h 10000"/>
              <a:gd name="connsiteX76" fmla="*/ 3218 w 10014"/>
              <a:gd name="connsiteY76" fmla="*/ 3191 h 10000"/>
              <a:gd name="connsiteX77" fmla="*/ 3044 w 10014"/>
              <a:gd name="connsiteY77" fmla="*/ 3112 h 10000"/>
              <a:gd name="connsiteX78" fmla="*/ 2870 w 10014"/>
              <a:gd name="connsiteY78" fmla="*/ 3022 h 10000"/>
              <a:gd name="connsiteX79" fmla="*/ 2703 w 10014"/>
              <a:gd name="connsiteY79" fmla="*/ 2933 h 10000"/>
              <a:gd name="connsiteX80" fmla="*/ 2536 w 10014"/>
              <a:gd name="connsiteY80" fmla="*/ 2826 h 10000"/>
              <a:gd name="connsiteX81" fmla="*/ 2373 w 10014"/>
              <a:gd name="connsiteY81" fmla="*/ 2719 h 10000"/>
              <a:gd name="connsiteX82" fmla="*/ 2210 w 10014"/>
              <a:gd name="connsiteY82" fmla="*/ 2612 h 10000"/>
              <a:gd name="connsiteX83" fmla="*/ 2050 w 10014"/>
              <a:gd name="connsiteY83" fmla="*/ 2489 h 10000"/>
              <a:gd name="connsiteX84" fmla="*/ 1895 w 10014"/>
              <a:gd name="connsiteY84" fmla="*/ 2365 h 10000"/>
              <a:gd name="connsiteX85" fmla="*/ 1739 w 10014"/>
              <a:gd name="connsiteY85" fmla="*/ 2230 h 10000"/>
              <a:gd name="connsiteX86" fmla="*/ 1588 w 10014"/>
              <a:gd name="connsiteY86" fmla="*/ 2096 h 10000"/>
              <a:gd name="connsiteX87" fmla="*/ 1440 w 10014"/>
              <a:gd name="connsiteY87" fmla="*/ 1949 h 10000"/>
              <a:gd name="connsiteX88" fmla="*/ 1296 w 10014"/>
              <a:gd name="connsiteY88" fmla="*/ 1798 h 10000"/>
              <a:gd name="connsiteX89" fmla="*/ 1152 w 10014"/>
              <a:gd name="connsiteY89" fmla="*/ 1646 h 10000"/>
              <a:gd name="connsiteX90" fmla="*/ 1015 w 10014"/>
              <a:gd name="connsiteY90" fmla="*/ 1478 h 10000"/>
              <a:gd name="connsiteX91" fmla="*/ 875 w 10014"/>
              <a:gd name="connsiteY91" fmla="*/ 1320 h 10000"/>
              <a:gd name="connsiteX92" fmla="*/ 742 w 10014"/>
              <a:gd name="connsiteY92" fmla="*/ 1146 h 10000"/>
              <a:gd name="connsiteX93" fmla="*/ 609 w 10014"/>
              <a:gd name="connsiteY93" fmla="*/ 966 h 10000"/>
              <a:gd name="connsiteX94" fmla="*/ 484 w 10014"/>
              <a:gd name="connsiteY94" fmla="*/ 787 h 10000"/>
              <a:gd name="connsiteX95" fmla="*/ 363 w 10014"/>
              <a:gd name="connsiteY95" fmla="*/ 601 h 10000"/>
              <a:gd name="connsiteX96" fmla="*/ 242 w 10014"/>
              <a:gd name="connsiteY96" fmla="*/ 404 h 10000"/>
              <a:gd name="connsiteX97" fmla="*/ 124 w 10014"/>
              <a:gd name="connsiteY97" fmla="*/ 208 h 10000"/>
              <a:gd name="connsiteX98" fmla="*/ 14 w 10014"/>
              <a:gd name="connsiteY98" fmla="*/ 0 h 10000"/>
              <a:gd name="connsiteX99" fmla="*/ 14 w 10014"/>
              <a:gd name="connsiteY99" fmla="*/ 0 h 10000"/>
              <a:gd name="connsiteX100" fmla="*/ 0 w 10014"/>
              <a:gd name="connsiteY100" fmla="*/ 4935 h 10000"/>
              <a:gd name="connsiteX101" fmla="*/ 14 w 10014"/>
              <a:gd name="connsiteY101" fmla="*/ 10000 h 10000"/>
              <a:gd name="connsiteX102" fmla="*/ 78 w 10014"/>
              <a:gd name="connsiteY102" fmla="*/ 10000 h 10000"/>
              <a:gd name="connsiteX103" fmla="*/ 192 w 10014"/>
              <a:gd name="connsiteY103" fmla="*/ 9809 h 10000"/>
              <a:gd name="connsiteX104" fmla="*/ 306 w 10014"/>
              <a:gd name="connsiteY104" fmla="*/ 9612 h 10000"/>
              <a:gd name="connsiteX105" fmla="*/ 424 w 10014"/>
              <a:gd name="connsiteY105" fmla="*/ 9427 h 10000"/>
              <a:gd name="connsiteX106" fmla="*/ 549 w 10014"/>
              <a:gd name="connsiteY106" fmla="*/ 9247 h 10000"/>
              <a:gd name="connsiteX107" fmla="*/ 678 w 10014"/>
              <a:gd name="connsiteY107" fmla="*/ 9067 h 10000"/>
              <a:gd name="connsiteX108" fmla="*/ 807 w 10014"/>
              <a:gd name="connsiteY108" fmla="*/ 8893 h 10000"/>
              <a:gd name="connsiteX109" fmla="*/ 936 w 10014"/>
              <a:gd name="connsiteY109" fmla="*/ 8725 h 10000"/>
              <a:gd name="connsiteX110" fmla="*/ 1076 w 10014"/>
              <a:gd name="connsiteY110" fmla="*/ 8567 h 10000"/>
              <a:gd name="connsiteX111" fmla="*/ 1209 w 10014"/>
              <a:gd name="connsiteY111" fmla="*/ 8410 h 10000"/>
              <a:gd name="connsiteX112" fmla="*/ 1353 w 10014"/>
              <a:gd name="connsiteY112" fmla="*/ 8264 h 10000"/>
              <a:gd name="connsiteX113" fmla="*/ 1497 w 10014"/>
              <a:gd name="connsiteY113" fmla="*/ 8118 h 10000"/>
              <a:gd name="connsiteX114" fmla="*/ 1645 w 10014"/>
              <a:gd name="connsiteY114" fmla="*/ 7978 h 10000"/>
              <a:gd name="connsiteX115" fmla="*/ 1796 w 10014"/>
              <a:gd name="connsiteY115" fmla="*/ 7848 h 10000"/>
              <a:gd name="connsiteX116" fmla="*/ 1948 w 10014"/>
              <a:gd name="connsiteY116" fmla="*/ 7719 h 10000"/>
              <a:gd name="connsiteX117" fmla="*/ 2100 w 10014"/>
              <a:gd name="connsiteY117" fmla="*/ 7596 h 10000"/>
              <a:gd name="connsiteX118" fmla="*/ 2259 w 10014"/>
              <a:gd name="connsiteY118" fmla="*/ 7483 h 10000"/>
              <a:gd name="connsiteX119" fmla="*/ 2414 w 10014"/>
              <a:gd name="connsiteY119" fmla="*/ 7371 h 10000"/>
              <a:gd name="connsiteX120" fmla="*/ 2581 w 10014"/>
              <a:gd name="connsiteY120" fmla="*/ 7270 h 10000"/>
              <a:gd name="connsiteX121" fmla="*/ 2741 w 10014"/>
              <a:gd name="connsiteY121" fmla="*/ 7174 h 10000"/>
              <a:gd name="connsiteX122" fmla="*/ 2907 w 10014"/>
              <a:gd name="connsiteY122" fmla="*/ 7084 h 10000"/>
              <a:gd name="connsiteX123" fmla="*/ 3078 w 10014"/>
              <a:gd name="connsiteY123" fmla="*/ 7000 h 10000"/>
              <a:gd name="connsiteX124" fmla="*/ 3249 w 10014"/>
              <a:gd name="connsiteY124" fmla="*/ 6921 h 10000"/>
              <a:gd name="connsiteX125" fmla="*/ 3419 w 10014"/>
              <a:gd name="connsiteY125" fmla="*/ 6848 h 10000"/>
              <a:gd name="connsiteX126" fmla="*/ 3594 w 10014"/>
              <a:gd name="connsiteY126" fmla="*/ 6787 h 10000"/>
              <a:gd name="connsiteX127" fmla="*/ 3768 w 10014"/>
              <a:gd name="connsiteY127" fmla="*/ 6730 h 10000"/>
              <a:gd name="connsiteX128" fmla="*/ 3946 w 10014"/>
              <a:gd name="connsiteY128" fmla="*/ 6685 h 10000"/>
              <a:gd name="connsiteX129" fmla="*/ 4129 w 10014"/>
              <a:gd name="connsiteY129" fmla="*/ 6640 h 10000"/>
              <a:gd name="connsiteX130" fmla="*/ 4307 w 10014"/>
              <a:gd name="connsiteY130" fmla="*/ 6607 h 10000"/>
              <a:gd name="connsiteX131" fmla="*/ 4489 w 10014"/>
              <a:gd name="connsiteY131" fmla="*/ 6579 h 10000"/>
              <a:gd name="connsiteX132" fmla="*/ 4675 w 10014"/>
              <a:gd name="connsiteY132" fmla="*/ 6562 h 10000"/>
              <a:gd name="connsiteX133" fmla="*/ 4860 w 10014"/>
              <a:gd name="connsiteY133" fmla="*/ 6551 h 10000"/>
              <a:gd name="connsiteX134" fmla="*/ 5046 w 10014"/>
              <a:gd name="connsiteY134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10001 w 10001"/>
              <a:gd name="connsiteY34" fmla="*/ 124 h 10000"/>
              <a:gd name="connsiteX35" fmla="*/ 9891 w 10001"/>
              <a:gd name="connsiteY35" fmla="*/ 315 h 10000"/>
              <a:gd name="connsiteX36" fmla="*/ 9773 w 10001"/>
              <a:gd name="connsiteY36" fmla="*/ 511 h 10000"/>
              <a:gd name="connsiteX37" fmla="*/ 9652 w 10001"/>
              <a:gd name="connsiteY37" fmla="*/ 697 h 10000"/>
              <a:gd name="connsiteX38" fmla="*/ 9531 w 10001"/>
              <a:gd name="connsiteY38" fmla="*/ 876 h 10000"/>
              <a:gd name="connsiteX39" fmla="*/ 9406 w 10001"/>
              <a:gd name="connsiteY39" fmla="*/ 1056 h 10000"/>
              <a:gd name="connsiteX40" fmla="*/ 9273 w 10001"/>
              <a:gd name="connsiteY40" fmla="*/ 1225 h 10000"/>
              <a:gd name="connsiteX41" fmla="*/ 9140 w 10001"/>
              <a:gd name="connsiteY41" fmla="*/ 1388 h 10000"/>
              <a:gd name="connsiteX42" fmla="*/ 9004 w 10001"/>
              <a:gd name="connsiteY42" fmla="*/ 1551 h 10000"/>
              <a:gd name="connsiteX43" fmla="*/ 8867 w 10001"/>
              <a:gd name="connsiteY43" fmla="*/ 1708 h 10000"/>
              <a:gd name="connsiteX44" fmla="*/ 8727 w 10001"/>
              <a:gd name="connsiteY44" fmla="*/ 1860 h 10000"/>
              <a:gd name="connsiteX45" fmla="*/ 8579 w 10001"/>
              <a:gd name="connsiteY45" fmla="*/ 2006 h 10000"/>
              <a:gd name="connsiteX46" fmla="*/ 8439 w 10001"/>
              <a:gd name="connsiteY46" fmla="*/ 2140 h 10000"/>
              <a:gd name="connsiteX47" fmla="*/ 8287 w 10001"/>
              <a:gd name="connsiteY47" fmla="*/ 2275 h 10000"/>
              <a:gd name="connsiteX48" fmla="*/ 8135 w 10001"/>
              <a:gd name="connsiteY48" fmla="*/ 2404 h 10000"/>
              <a:gd name="connsiteX49" fmla="*/ 7980 w 10001"/>
              <a:gd name="connsiteY49" fmla="*/ 2528 h 10000"/>
              <a:gd name="connsiteX50" fmla="*/ 7820 w 10001"/>
              <a:gd name="connsiteY50" fmla="*/ 2640 h 10000"/>
              <a:gd name="connsiteX51" fmla="*/ 7661 w 10001"/>
              <a:gd name="connsiteY51" fmla="*/ 2753 h 10000"/>
              <a:gd name="connsiteX52" fmla="*/ 7502 w 10001"/>
              <a:gd name="connsiteY52" fmla="*/ 2854 h 10000"/>
              <a:gd name="connsiteX53" fmla="*/ 7335 w 10001"/>
              <a:gd name="connsiteY53" fmla="*/ 2949 h 10000"/>
              <a:gd name="connsiteX54" fmla="*/ 7172 w 10001"/>
              <a:gd name="connsiteY54" fmla="*/ 3039 h 10000"/>
              <a:gd name="connsiteX55" fmla="*/ 7001 w 10001"/>
              <a:gd name="connsiteY55" fmla="*/ 3124 h 10000"/>
              <a:gd name="connsiteX56" fmla="*/ 6835 w 10001"/>
              <a:gd name="connsiteY56" fmla="*/ 3202 h 10000"/>
              <a:gd name="connsiteX57" fmla="*/ 6660 w 10001"/>
              <a:gd name="connsiteY57" fmla="*/ 3270 h 10000"/>
              <a:gd name="connsiteX58" fmla="*/ 6486 w 10001"/>
              <a:gd name="connsiteY58" fmla="*/ 3337 h 10000"/>
              <a:gd name="connsiteX59" fmla="*/ 6307 w 10001"/>
              <a:gd name="connsiteY59" fmla="*/ 3393 h 10000"/>
              <a:gd name="connsiteX60" fmla="*/ 6129 w 10001"/>
              <a:gd name="connsiteY60" fmla="*/ 3438 h 10000"/>
              <a:gd name="connsiteX61" fmla="*/ 5955 w 10001"/>
              <a:gd name="connsiteY61" fmla="*/ 3483 h 10000"/>
              <a:gd name="connsiteX62" fmla="*/ 5773 w 10001"/>
              <a:gd name="connsiteY62" fmla="*/ 3517 h 10000"/>
              <a:gd name="connsiteX63" fmla="*/ 5591 w 10001"/>
              <a:gd name="connsiteY63" fmla="*/ 3539 h 10000"/>
              <a:gd name="connsiteX64" fmla="*/ 5401 w 10001"/>
              <a:gd name="connsiteY64" fmla="*/ 3562 h 10000"/>
              <a:gd name="connsiteX65" fmla="*/ 5219 w 10001"/>
              <a:gd name="connsiteY65" fmla="*/ 3573 h 10000"/>
              <a:gd name="connsiteX66" fmla="*/ 5033 w 10001"/>
              <a:gd name="connsiteY66" fmla="*/ 3579 h 10000"/>
              <a:gd name="connsiteX67" fmla="*/ 4844 w 10001"/>
              <a:gd name="connsiteY67" fmla="*/ 3573 h 10000"/>
              <a:gd name="connsiteX68" fmla="*/ 4654 w 10001"/>
              <a:gd name="connsiteY68" fmla="*/ 3562 h 10000"/>
              <a:gd name="connsiteX69" fmla="*/ 4464 w 10001"/>
              <a:gd name="connsiteY69" fmla="*/ 3539 h 10000"/>
              <a:gd name="connsiteX70" fmla="*/ 4279 w 10001"/>
              <a:gd name="connsiteY70" fmla="*/ 3517 h 10000"/>
              <a:gd name="connsiteX71" fmla="*/ 4097 w 10001"/>
              <a:gd name="connsiteY71" fmla="*/ 3478 h 10000"/>
              <a:gd name="connsiteX72" fmla="*/ 3915 w 10001"/>
              <a:gd name="connsiteY72" fmla="*/ 3438 h 10000"/>
              <a:gd name="connsiteX73" fmla="*/ 3733 w 10001"/>
              <a:gd name="connsiteY73" fmla="*/ 3388 h 10000"/>
              <a:gd name="connsiteX74" fmla="*/ 3554 w 10001"/>
              <a:gd name="connsiteY74" fmla="*/ 3331 h 10000"/>
              <a:gd name="connsiteX75" fmla="*/ 3376 w 10001"/>
              <a:gd name="connsiteY75" fmla="*/ 3258 h 10000"/>
              <a:gd name="connsiteX76" fmla="*/ 3205 w 10001"/>
              <a:gd name="connsiteY76" fmla="*/ 3191 h 10000"/>
              <a:gd name="connsiteX77" fmla="*/ 3031 w 10001"/>
              <a:gd name="connsiteY77" fmla="*/ 3112 h 10000"/>
              <a:gd name="connsiteX78" fmla="*/ 2857 w 10001"/>
              <a:gd name="connsiteY78" fmla="*/ 3022 h 10000"/>
              <a:gd name="connsiteX79" fmla="*/ 2690 w 10001"/>
              <a:gd name="connsiteY79" fmla="*/ 2933 h 10000"/>
              <a:gd name="connsiteX80" fmla="*/ 2523 w 10001"/>
              <a:gd name="connsiteY80" fmla="*/ 2826 h 10000"/>
              <a:gd name="connsiteX81" fmla="*/ 2360 w 10001"/>
              <a:gd name="connsiteY81" fmla="*/ 2719 h 10000"/>
              <a:gd name="connsiteX82" fmla="*/ 2197 w 10001"/>
              <a:gd name="connsiteY82" fmla="*/ 2612 h 10000"/>
              <a:gd name="connsiteX83" fmla="*/ 2037 w 10001"/>
              <a:gd name="connsiteY83" fmla="*/ 2489 h 10000"/>
              <a:gd name="connsiteX84" fmla="*/ 1882 w 10001"/>
              <a:gd name="connsiteY84" fmla="*/ 2365 h 10000"/>
              <a:gd name="connsiteX85" fmla="*/ 1726 w 10001"/>
              <a:gd name="connsiteY85" fmla="*/ 2230 h 10000"/>
              <a:gd name="connsiteX86" fmla="*/ 1575 w 10001"/>
              <a:gd name="connsiteY86" fmla="*/ 2096 h 10000"/>
              <a:gd name="connsiteX87" fmla="*/ 1427 w 10001"/>
              <a:gd name="connsiteY87" fmla="*/ 1949 h 10000"/>
              <a:gd name="connsiteX88" fmla="*/ 1283 w 10001"/>
              <a:gd name="connsiteY88" fmla="*/ 1798 h 10000"/>
              <a:gd name="connsiteX89" fmla="*/ 1139 w 10001"/>
              <a:gd name="connsiteY89" fmla="*/ 1646 h 10000"/>
              <a:gd name="connsiteX90" fmla="*/ 1002 w 10001"/>
              <a:gd name="connsiteY90" fmla="*/ 1478 h 10000"/>
              <a:gd name="connsiteX91" fmla="*/ 862 w 10001"/>
              <a:gd name="connsiteY91" fmla="*/ 1320 h 10000"/>
              <a:gd name="connsiteX92" fmla="*/ 729 w 10001"/>
              <a:gd name="connsiteY92" fmla="*/ 1146 h 10000"/>
              <a:gd name="connsiteX93" fmla="*/ 596 w 10001"/>
              <a:gd name="connsiteY93" fmla="*/ 966 h 10000"/>
              <a:gd name="connsiteX94" fmla="*/ 471 w 10001"/>
              <a:gd name="connsiteY94" fmla="*/ 787 h 10000"/>
              <a:gd name="connsiteX95" fmla="*/ 350 w 10001"/>
              <a:gd name="connsiteY95" fmla="*/ 601 h 10000"/>
              <a:gd name="connsiteX96" fmla="*/ 229 w 10001"/>
              <a:gd name="connsiteY96" fmla="*/ 404 h 10000"/>
              <a:gd name="connsiteX97" fmla="*/ 111 w 10001"/>
              <a:gd name="connsiteY97" fmla="*/ 208 h 10000"/>
              <a:gd name="connsiteX98" fmla="*/ 1 w 10001"/>
              <a:gd name="connsiteY98" fmla="*/ 0 h 10000"/>
              <a:gd name="connsiteX99" fmla="*/ 1 w 10001"/>
              <a:gd name="connsiteY99" fmla="*/ 0 h 10000"/>
              <a:gd name="connsiteX100" fmla="*/ 326 w 10001"/>
              <a:gd name="connsiteY100" fmla="*/ 4935 h 10000"/>
              <a:gd name="connsiteX101" fmla="*/ 1 w 10001"/>
              <a:gd name="connsiteY101" fmla="*/ 10000 h 10000"/>
              <a:gd name="connsiteX102" fmla="*/ 65 w 10001"/>
              <a:gd name="connsiteY102" fmla="*/ 10000 h 10000"/>
              <a:gd name="connsiteX103" fmla="*/ 179 w 10001"/>
              <a:gd name="connsiteY103" fmla="*/ 9809 h 10000"/>
              <a:gd name="connsiteX104" fmla="*/ 293 w 10001"/>
              <a:gd name="connsiteY104" fmla="*/ 9612 h 10000"/>
              <a:gd name="connsiteX105" fmla="*/ 411 w 10001"/>
              <a:gd name="connsiteY105" fmla="*/ 9427 h 10000"/>
              <a:gd name="connsiteX106" fmla="*/ 536 w 10001"/>
              <a:gd name="connsiteY106" fmla="*/ 9247 h 10000"/>
              <a:gd name="connsiteX107" fmla="*/ 665 w 10001"/>
              <a:gd name="connsiteY107" fmla="*/ 9067 h 10000"/>
              <a:gd name="connsiteX108" fmla="*/ 794 w 10001"/>
              <a:gd name="connsiteY108" fmla="*/ 8893 h 10000"/>
              <a:gd name="connsiteX109" fmla="*/ 923 w 10001"/>
              <a:gd name="connsiteY109" fmla="*/ 8725 h 10000"/>
              <a:gd name="connsiteX110" fmla="*/ 1063 w 10001"/>
              <a:gd name="connsiteY110" fmla="*/ 8567 h 10000"/>
              <a:gd name="connsiteX111" fmla="*/ 1196 w 10001"/>
              <a:gd name="connsiteY111" fmla="*/ 8410 h 10000"/>
              <a:gd name="connsiteX112" fmla="*/ 1340 w 10001"/>
              <a:gd name="connsiteY112" fmla="*/ 8264 h 10000"/>
              <a:gd name="connsiteX113" fmla="*/ 1484 w 10001"/>
              <a:gd name="connsiteY113" fmla="*/ 8118 h 10000"/>
              <a:gd name="connsiteX114" fmla="*/ 1632 w 10001"/>
              <a:gd name="connsiteY114" fmla="*/ 7978 h 10000"/>
              <a:gd name="connsiteX115" fmla="*/ 1783 w 10001"/>
              <a:gd name="connsiteY115" fmla="*/ 7848 h 10000"/>
              <a:gd name="connsiteX116" fmla="*/ 1935 w 10001"/>
              <a:gd name="connsiteY116" fmla="*/ 7719 h 10000"/>
              <a:gd name="connsiteX117" fmla="*/ 2087 w 10001"/>
              <a:gd name="connsiteY117" fmla="*/ 7596 h 10000"/>
              <a:gd name="connsiteX118" fmla="*/ 2246 w 10001"/>
              <a:gd name="connsiteY118" fmla="*/ 7483 h 10000"/>
              <a:gd name="connsiteX119" fmla="*/ 2401 w 10001"/>
              <a:gd name="connsiteY119" fmla="*/ 7371 h 10000"/>
              <a:gd name="connsiteX120" fmla="*/ 2568 w 10001"/>
              <a:gd name="connsiteY120" fmla="*/ 7270 h 10000"/>
              <a:gd name="connsiteX121" fmla="*/ 2728 w 10001"/>
              <a:gd name="connsiteY121" fmla="*/ 7174 h 10000"/>
              <a:gd name="connsiteX122" fmla="*/ 2894 w 10001"/>
              <a:gd name="connsiteY122" fmla="*/ 7084 h 10000"/>
              <a:gd name="connsiteX123" fmla="*/ 3065 w 10001"/>
              <a:gd name="connsiteY123" fmla="*/ 7000 h 10000"/>
              <a:gd name="connsiteX124" fmla="*/ 3236 w 10001"/>
              <a:gd name="connsiteY124" fmla="*/ 6921 h 10000"/>
              <a:gd name="connsiteX125" fmla="*/ 3406 w 10001"/>
              <a:gd name="connsiteY125" fmla="*/ 6848 h 10000"/>
              <a:gd name="connsiteX126" fmla="*/ 3581 w 10001"/>
              <a:gd name="connsiteY126" fmla="*/ 6787 h 10000"/>
              <a:gd name="connsiteX127" fmla="*/ 3755 w 10001"/>
              <a:gd name="connsiteY127" fmla="*/ 6730 h 10000"/>
              <a:gd name="connsiteX128" fmla="*/ 3933 w 10001"/>
              <a:gd name="connsiteY128" fmla="*/ 6685 h 10000"/>
              <a:gd name="connsiteX129" fmla="*/ 4116 w 10001"/>
              <a:gd name="connsiteY129" fmla="*/ 6640 h 10000"/>
              <a:gd name="connsiteX130" fmla="*/ 4294 w 10001"/>
              <a:gd name="connsiteY130" fmla="*/ 6607 h 10000"/>
              <a:gd name="connsiteX131" fmla="*/ 4476 w 10001"/>
              <a:gd name="connsiteY131" fmla="*/ 6579 h 10000"/>
              <a:gd name="connsiteX132" fmla="*/ 4662 w 10001"/>
              <a:gd name="connsiteY132" fmla="*/ 6562 h 10000"/>
              <a:gd name="connsiteX133" fmla="*/ 4847 w 10001"/>
              <a:gd name="connsiteY133" fmla="*/ 6551 h 10000"/>
              <a:gd name="connsiteX134" fmla="*/ 5033 w 10001"/>
              <a:gd name="connsiteY134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9972 w 10001"/>
              <a:gd name="connsiteY34" fmla="*/ 4768 h 10000"/>
              <a:gd name="connsiteX35" fmla="*/ 10001 w 10001"/>
              <a:gd name="connsiteY35" fmla="*/ 124 h 10000"/>
              <a:gd name="connsiteX36" fmla="*/ 9891 w 10001"/>
              <a:gd name="connsiteY36" fmla="*/ 315 h 10000"/>
              <a:gd name="connsiteX37" fmla="*/ 9773 w 10001"/>
              <a:gd name="connsiteY37" fmla="*/ 511 h 10000"/>
              <a:gd name="connsiteX38" fmla="*/ 9652 w 10001"/>
              <a:gd name="connsiteY38" fmla="*/ 697 h 10000"/>
              <a:gd name="connsiteX39" fmla="*/ 9531 w 10001"/>
              <a:gd name="connsiteY39" fmla="*/ 876 h 10000"/>
              <a:gd name="connsiteX40" fmla="*/ 9406 w 10001"/>
              <a:gd name="connsiteY40" fmla="*/ 1056 h 10000"/>
              <a:gd name="connsiteX41" fmla="*/ 9273 w 10001"/>
              <a:gd name="connsiteY41" fmla="*/ 1225 h 10000"/>
              <a:gd name="connsiteX42" fmla="*/ 9140 w 10001"/>
              <a:gd name="connsiteY42" fmla="*/ 1388 h 10000"/>
              <a:gd name="connsiteX43" fmla="*/ 9004 w 10001"/>
              <a:gd name="connsiteY43" fmla="*/ 1551 h 10000"/>
              <a:gd name="connsiteX44" fmla="*/ 8867 w 10001"/>
              <a:gd name="connsiteY44" fmla="*/ 1708 h 10000"/>
              <a:gd name="connsiteX45" fmla="*/ 8727 w 10001"/>
              <a:gd name="connsiteY45" fmla="*/ 1860 h 10000"/>
              <a:gd name="connsiteX46" fmla="*/ 8579 w 10001"/>
              <a:gd name="connsiteY46" fmla="*/ 2006 h 10000"/>
              <a:gd name="connsiteX47" fmla="*/ 8439 w 10001"/>
              <a:gd name="connsiteY47" fmla="*/ 2140 h 10000"/>
              <a:gd name="connsiteX48" fmla="*/ 8287 w 10001"/>
              <a:gd name="connsiteY48" fmla="*/ 2275 h 10000"/>
              <a:gd name="connsiteX49" fmla="*/ 8135 w 10001"/>
              <a:gd name="connsiteY49" fmla="*/ 2404 h 10000"/>
              <a:gd name="connsiteX50" fmla="*/ 7980 w 10001"/>
              <a:gd name="connsiteY50" fmla="*/ 2528 h 10000"/>
              <a:gd name="connsiteX51" fmla="*/ 7820 w 10001"/>
              <a:gd name="connsiteY51" fmla="*/ 2640 h 10000"/>
              <a:gd name="connsiteX52" fmla="*/ 7661 w 10001"/>
              <a:gd name="connsiteY52" fmla="*/ 2753 h 10000"/>
              <a:gd name="connsiteX53" fmla="*/ 7502 w 10001"/>
              <a:gd name="connsiteY53" fmla="*/ 2854 h 10000"/>
              <a:gd name="connsiteX54" fmla="*/ 7335 w 10001"/>
              <a:gd name="connsiteY54" fmla="*/ 2949 h 10000"/>
              <a:gd name="connsiteX55" fmla="*/ 7172 w 10001"/>
              <a:gd name="connsiteY55" fmla="*/ 3039 h 10000"/>
              <a:gd name="connsiteX56" fmla="*/ 7001 w 10001"/>
              <a:gd name="connsiteY56" fmla="*/ 3124 h 10000"/>
              <a:gd name="connsiteX57" fmla="*/ 6835 w 10001"/>
              <a:gd name="connsiteY57" fmla="*/ 3202 h 10000"/>
              <a:gd name="connsiteX58" fmla="*/ 6660 w 10001"/>
              <a:gd name="connsiteY58" fmla="*/ 3270 h 10000"/>
              <a:gd name="connsiteX59" fmla="*/ 6486 w 10001"/>
              <a:gd name="connsiteY59" fmla="*/ 3337 h 10000"/>
              <a:gd name="connsiteX60" fmla="*/ 6307 w 10001"/>
              <a:gd name="connsiteY60" fmla="*/ 3393 h 10000"/>
              <a:gd name="connsiteX61" fmla="*/ 6129 w 10001"/>
              <a:gd name="connsiteY61" fmla="*/ 3438 h 10000"/>
              <a:gd name="connsiteX62" fmla="*/ 5955 w 10001"/>
              <a:gd name="connsiteY62" fmla="*/ 3483 h 10000"/>
              <a:gd name="connsiteX63" fmla="*/ 5773 w 10001"/>
              <a:gd name="connsiteY63" fmla="*/ 3517 h 10000"/>
              <a:gd name="connsiteX64" fmla="*/ 5591 w 10001"/>
              <a:gd name="connsiteY64" fmla="*/ 3539 h 10000"/>
              <a:gd name="connsiteX65" fmla="*/ 5401 w 10001"/>
              <a:gd name="connsiteY65" fmla="*/ 3562 h 10000"/>
              <a:gd name="connsiteX66" fmla="*/ 5219 w 10001"/>
              <a:gd name="connsiteY66" fmla="*/ 3573 h 10000"/>
              <a:gd name="connsiteX67" fmla="*/ 5033 w 10001"/>
              <a:gd name="connsiteY67" fmla="*/ 3579 h 10000"/>
              <a:gd name="connsiteX68" fmla="*/ 4844 w 10001"/>
              <a:gd name="connsiteY68" fmla="*/ 3573 h 10000"/>
              <a:gd name="connsiteX69" fmla="*/ 4654 w 10001"/>
              <a:gd name="connsiteY69" fmla="*/ 3562 h 10000"/>
              <a:gd name="connsiteX70" fmla="*/ 4464 w 10001"/>
              <a:gd name="connsiteY70" fmla="*/ 3539 h 10000"/>
              <a:gd name="connsiteX71" fmla="*/ 4279 w 10001"/>
              <a:gd name="connsiteY71" fmla="*/ 3517 h 10000"/>
              <a:gd name="connsiteX72" fmla="*/ 4097 w 10001"/>
              <a:gd name="connsiteY72" fmla="*/ 3478 h 10000"/>
              <a:gd name="connsiteX73" fmla="*/ 3915 w 10001"/>
              <a:gd name="connsiteY73" fmla="*/ 3438 h 10000"/>
              <a:gd name="connsiteX74" fmla="*/ 3733 w 10001"/>
              <a:gd name="connsiteY74" fmla="*/ 3388 h 10000"/>
              <a:gd name="connsiteX75" fmla="*/ 3554 w 10001"/>
              <a:gd name="connsiteY75" fmla="*/ 3331 h 10000"/>
              <a:gd name="connsiteX76" fmla="*/ 3376 w 10001"/>
              <a:gd name="connsiteY76" fmla="*/ 3258 h 10000"/>
              <a:gd name="connsiteX77" fmla="*/ 3205 w 10001"/>
              <a:gd name="connsiteY77" fmla="*/ 3191 h 10000"/>
              <a:gd name="connsiteX78" fmla="*/ 3031 w 10001"/>
              <a:gd name="connsiteY78" fmla="*/ 3112 h 10000"/>
              <a:gd name="connsiteX79" fmla="*/ 2857 w 10001"/>
              <a:gd name="connsiteY79" fmla="*/ 3022 h 10000"/>
              <a:gd name="connsiteX80" fmla="*/ 2690 w 10001"/>
              <a:gd name="connsiteY80" fmla="*/ 2933 h 10000"/>
              <a:gd name="connsiteX81" fmla="*/ 2523 w 10001"/>
              <a:gd name="connsiteY81" fmla="*/ 2826 h 10000"/>
              <a:gd name="connsiteX82" fmla="*/ 2360 w 10001"/>
              <a:gd name="connsiteY82" fmla="*/ 2719 h 10000"/>
              <a:gd name="connsiteX83" fmla="*/ 2197 w 10001"/>
              <a:gd name="connsiteY83" fmla="*/ 2612 h 10000"/>
              <a:gd name="connsiteX84" fmla="*/ 2037 w 10001"/>
              <a:gd name="connsiteY84" fmla="*/ 2489 h 10000"/>
              <a:gd name="connsiteX85" fmla="*/ 1882 w 10001"/>
              <a:gd name="connsiteY85" fmla="*/ 2365 h 10000"/>
              <a:gd name="connsiteX86" fmla="*/ 1726 w 10001"/>
              <a:gd name="connsiteY86" fmla="*/ 2230 h 10000"/>
              <a:gd name="connsiteX87" fmla="*/ 1575 w 10001"/>
              <a:gd name="connsiteY87" fmla="*/ 2096 h 10000"/>
              <a:gd name="connsiteX88" fmla="*/ 1427 w 10001"/>
              <a:gd name="connsiteY88" fmla="*/ 1949 h 10000"/>
              <a:gd name="connsiteX89" fmla="*/ 1283 w 10001"/>
              <a:gd name="connsiteY89" fmla="*/ 1798 h 10000"/>
              <a:gd name="connsiteX90" fmla="*/ 1139 w 10001"/>
              <a:gd name="connsiteY90" fmla="*/ 1646 h 10000"/>
              <a:gd name="connsiteX91" fmla="*/ 1002 w 10001"/>
              <a:gd name="connsiteY91" fmla="*/ 1478 h 10000"/>
              <a:gd name="connsiteX92" fmla="*/ 862 w 10001"/>
              <a:gd name="connsiteY92" fmla="*/ 1320 h 10000"/>
              <a:gd name="connsiteX93" fmla="*/ 729 w 10001"/>
              <a:gd name="connsiteY93" fmla="*/ 1146 h 10000"/>
              <a:gd name="connsiteX94" fmla="*/ 596 w 10001"/>
              <a:gd name="connsiteY94" fmla="*/ 966 h 10000"/>
              <a:gd name="connsiteX95" fmla="*/ 471 w 10001"/>
              <a:gd name="connsiteY95" fmla="*/ 787 h 10000"/>
              <a:gd name="connsiteX96" fmla="*/ 350 w 10001"/>
              <a:gd name="connsiteY96" fmla="*/ 601 h 10000"/>
              <a:gd name="connsiteX97" fmla="*/ 229 w 10001"/>
              <a:gd name="connsiteY97" fmla="*/ 404 h 10000"/>
              <a:gd name="connsiteX98" fmla="*/ 111 w 10001"/>
              <a:gd name="connsiteY98" fmla="*/ 208 h 10000"/>
              <a:gd name="connsiteX99" fmla="*/ 1 w 10001"/>
              <a:gd name="connsiteY99" fmla="*/ 0 h 10000"/>
              <a:gd name="connsiteX100" fmla="*/ 1 w 10001"/>
              <a:gd name="connsiteY100" fmla="*/ 0 h 10000"/>
              <a:gd name="connsiteX101" fmla="*/ 326 w 10001"/>
              <a:gd name="connsiteY101" fmla="*/ 4935 h 10000"/>
              <a:gd name="connsiteX102" fmla="*/ 1 w 10001"/>
              <a:gd name="connsiteY102" fmla="*/ 10000 h 10000"/>
              <a:gd name="connsiteX103" fmla="*/ 65 w 10001"/>
              <a:gd name="connsiteY103" fmla="*/ 10000 h 10000"/>
              <a:gd name="connsiteX104" fmla="*/ 179 w 10001"/>
              <a:gd name="connsiteY104" fmla="*/ 9809 h 10000"/>
              <a:gd name="connsiteX105" fmla="*/ 293 w 10001"/>
              <a:gd name="connsiteY105" fmla="*/ 9612 h 10000"/>
              <a:gd name="connsiteX106" fmla="*/ 411 w 10001"/>
              <a:gd name="connsiteY106" fmla="*/ 9427 h 10000"/>
              <a:gd name="connsiteX107" fmla="*/ 536 w 10001"/>
              <a:gd name="connsiteY107" fmla="*/ 9247 h 10000"/>
              <a:gd name="connsiteX108" fmla="*/ 665 w 10001"/>
              <a:gd name="connsiteY108" fmla="*/ 9067 h 10000"/>
              <a:gd name="connsiteX109" fmla="*/ 794 w 10001"/>
              <a:gd name="connsiteY109" fmla="*/ 8893 h 10000"/>
              <a:gd name="connsiteX110" fmla="*/ 923 w 10001"/>
              <a:gd name="connsiteY110" fmla="*/ 8725 h 10000"/>
              <a:gd name="connsiteX111" fmla="*/ 1063 w 10001"/>
              <a:gd name="connsiteY111" fmla="*/ 8567 h 10000"/>
              <a:gd name="connsiteX112" fmla="*/ 1196 w 10001"/>
              <a:gd name="connsiteY112" fmla="*/ 8410 h 10000"/>
              <a:gd name="connsiteX113" fmla="*/ 1340 w 10001"/>
              <a:gd name="connsiteY113" fmla="*/ 8264 h 10000"/>
              <a:gd name="connsiteX114" fmla="*/ 1484 w 10001"/>
              <a:gd name="connsiteY114" fmla="*/ 8118 h 10000"/>
              <a:gd name="connsiteX115" fmla="*/ 1632 w 10001"/>
              <a:gd name="connsiteY115" fmla="*/ 7978 h 10000"/>
              <a:gd name="connsiteX116" fmla="*/ 1783 w 10001"/>
              <a:gd name="connsiteY116" fmla="*/ 7848 h 10000"/>
              <a:gd name="connsiteX117" fmla="*/ 1935 w 10001"/>
              <a:gd name="connsiteY117" fmla="*/ 7719 h 10000"/>
              <a:gd name="connsiteX118" fmla="*/ 2087 w 10001"/>
              <a:gd name="connsiteY118" fmla="*/ 7596 h 10000"/>
              <a:gd name="connsiteX119" fmla="*/ 2246 w 10001"/>
              <a:gd name="connsiteY119" fmla="*/ 7483 h 10000"/>
              <a:gd name="connsiteX120" fmla="*/ 2401 w 10001"/>
              <a:gd name="connsiteY120" fmla="*/ 7371 h 10000"/>
              <a:gd name="connsiteX121" fmla="*/ 2568 w 10001"/>
              <a:gd name="connsiteY121" fmla="*/ 7270 h 10000"/>
              <a:gd name="connsiteX122" fmla="*/ 2728 w 10001"/>
              <a:gd name="connsiteY122" fmla="*/ 7174 h 10000"/>
              <a:gd name="connsiteX123" fmla="*/ 2894 w 10001"/>
              <a:gd name="connsiteY123" fmla="*/ 7084 h 10000"/>
              <a:gd name="connsiteX124" fmla="*/ 3065 w 10001"/>
              <a:gd name="connsiteY124" fmla="*/ 7000 h 10000"/>
              <a:gd name="connsiteX125" fmla="*/ 3236 w 10001"/>
              <a:gd name="connsiteY125" fmla="*/ 6921 h 10000"/>
              <a:gd name="connsiteX126" fmla="*/ 3406 w 10001"/>
              <a:gd name="connsiteY126" fmla="*/ 6848 h 10000"/>
              <a:gd name="connsiteX127" fmla="*/ 3581 w 10001"/>
              <a:gd name="connsiteY127" fmla="*/ 6787 h 10000"/>
              <a:gd name="connsiteX128" fmla="*/ 3755 w 10001"/>
              <a:gd name="connsiteY128" fmla="*/ 6730 h 10000"/>
              <a:gd name="connsiteX129" fmla="*/ 3933 w 10001"/>
              <a:gd name="connsiteY129" fmla="*/ 6685 h 10000"/>
              <a:gd name="connsiteX130" fmla="*/ 4116 w 10001"/>
              <a:gd name="connsiteY130" fmla="*/ 6640 h 10000"/>
              <a:gd name="connsiteX131" fmla="*/ 4294 w 10001"/>
              <a:gd name="connsiteY131" fmla="*/ 6607 h 10000"/>
              <a:gd name="connsiteX132" fmla="*/ 4476 w 10001"/>
              <a:gd name="connsiteY132" fmla="*/ 6579 h 10000"/>
              <a:gd name="connsiteX133" fmla="*/ 4662 w 10001"/>
              <a:gd name="connsiteY133" fmla="*/ 6562 h 10000"/>
              <a:gd name="connsiteX134" fmla="*/ 4847 w 10001"/>
              <a:gd name="connsiteY134" fmla="*/ 6551 h 10000"/>
              <a:gd name="connsiteX135" fmla="*/ 5033 w 10001"/>
              <a:gd name="connsiteY135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9746 w 10001"/>
              <a:gd name="connsiteY34" fmla="*/ 4977 h 10000"/>
              <a:gd name="connsiteX35" fmla="*/ 10001 w 10001"/>
              <a:gd name="connsiteY35" fmla="*/ 124 h 10000"/>
              <a:gd name="connsiteX36" fmla="*/ 9891 w 10001"/>
              <a:gd name="connsiteY36" fmla="*/ 315 h 10000"/>
              <a:gd name="connsiteX37" fmla="*/ 9773 w 10001"/>
              <a:gd name="connsiteY37" fmla="*/ 511 h 10000"/>
              <a:gd name="connsiteX38" fmla="*/ 9652 w 10001"/>
              <a:gd name="connsiteY38" fmla="*/ 697 h 10000"/>
              <a:gd name="connsiteX39" fmla="*/ 9531 w 10001"/>
              <a:gd name="connsiteY39" fmla="*/ 876 h 10000"/>
              <a:gd name="connsiteX40" fmla="*/ 9406 w 10001"/>
              <a:gd name="connsiteY40" fmla="*/ 1056 h 10000"/>
              <a:gd name="connsiteX41" fmla="*/ 9273 w 10001"/>
              <a:gd name="connsiteY41" fmla="*/ 1225 h 10000"/>
              <a:gd name="connsiteX42" fmla="*/ 9140 w 10001"/>
              <a:gd name="connsiteY42" fmla="*/ 1388 h 10000"/>
              <a:gd name="connsiteX43" fmla="*/ 9004 w 10001"/>
              <a:gd name="connsiteY43" fmla="*/ 1551 h 10000"/>
              <a:gd name="connsiteX44" fmla="*/ 8867 w 10001"/>
              <a:gd name="connsiteY44" fmla="*/ 1708 h 10000"/>
              <a:gd name="connsiteX45" fmla="*/ 8727 w 10001"/>
              <a:gd name="connsiteY45" fmla="*/ 1860 h 10000"/>
              <a:gd name="connsiteX46" fmla="*/ 8579 w 10001"/>
              <a:gd name="connsiteY46" fmla="*/ 2006 h 10000"/>
              <a:gd name="connsiteX47" fmla="*/ 8439 w 10001"/>
              <a:gd name="connsiteY47" fmla="*/ 2140 h 10000"/>
              <a:gd name="connsiteX48" fmla="*/ 8287 w 10001"/>
              <a:gd name="connsiteY48" fmla="*/ 2275 h 10000"/>
              <a:gd name="connsiteX49" fmla="*/ 8135 w 10001"/>
              <a:gd name="connsiteY49" fmla="*/ 2404 h 10000"/>
              <a:gd name="connsiteX50" fmla="*/ 7980 w 10001"/>
              <a:gd name="connsiteY50" fmla="*/ 2528 h 10000"/>
              <a:gd name="connsiteX51" fmla="*/ 7820 w 10001"/>
              <a:gd name="connsiteY51" fmla="*/ 2640 h 10000"/>
              <a:gd name="connsiteX52" fmla="*/ 7661 w 10001"/>
              <a:gd name="connsiteY52" fmla="*/ 2753 h 10000"/>
              <a:gd name="connsiteX53" fmla="*/ 7502 w 10001"/>
              <a:gd name="connsiteY53" fmla="*/ 2854 h 10000"/>
              <a:gd name="connsiteX54" fmla="*/ 7335 w 10001"/>
              <a:gd name="connsiteY54" fmla="*/ 2949 h 10000"/>
              <a:gd name="connsiteX55" fmla="*/ 7172 w 10001"/>
              <a:gd name="connsiteY55" fmla="*/ 3039 h 10000"/>
              <a:gd name="connsiteX56" fmla="*/ 7001 w 10001"/>
              <a:gd name="connsiteY56" fmla="*/ 3124 h 10000"/>
              <a:gd name="connsiteX57" fmla="*/ 6835 w 10001"/>
              <a:gd name="connsiteY57" fmla="*/ 3202 h 10000"/>
              <a:gd name="connsiteX58" fmla="*/ 6660 w 10001"/>
              <a:gd name="connsiteY58" fmla="*/ 3270 h 10000"/>
              <a:gd name="connsiteX59" fmla="*/ 6486 w 10001"/>
              <a:gd name="connsiteY59" fmla="*/ 3337 h 10000"/>
              <a:gd name="connsiteX60" fmla="*/ 6307 w 10001"/>
              <a:gd name="connsiteY60" fmla="*/ 3393 h 10000"/>
              <a:gd name="connsiteX61" fmla="*/ 6129 w 10001"/>
              <a:gd name="connsiteY61" fmla="*/ 3438 h 10000"/>
              <a:gd name="connsiteX62" fmla="*/ 5955 w 10001"/>
              <a:gd name="connsiteY62" fmla="*/ 3483 h 10000"/>
              <a:gd name="connsiteX63" fmla="*/ 5773 w 10001"/>
              <a:gd name="connsiteY63" fmla="*/ 3517 h 10000"/>
              <a:gd name="connsiteX64" fmla="*/ 5591 w 10001"/>
              <a:gd name="connsiteY64" fmla="*/ 3539 h 10000"/>
              <a:gd name="connsiteX65" fmla="*/ 5401 w 10001"/>
              <a:gd name="connsiteY65" fmla="*/ 3562 h 10000"/>
              <a:gd name="connsiteX66" fmla="*/ 5219 w 10001"/>
              <a:gd name="connsiteY66" fmla="*/ 3573 h 10000"/>
              <a:gd name="connsiteX67" fmla="*/ 5033 w 10001"/>
              <a:gd name="connsiteY67" fmla="*/ 3579 h 10000"/>
              <a:gd name="connsiteX68" fmla="*/ 4844 w 10001"/>
              <a:gd name="connsiteY68" fmla="*/ 3573 h 10000"/>
              <a:gd name="connsiteX69" fmla="*/ 4654 w 10001"/>
              <a:gd name="connsiteY69" fmla="*/ 3562 h 10000"/>
              <a:gd name="connsiteX70" fmla="*/ 4464 w 10001"/>
              <a:gd name="connsiteY70" fmla="*/ 3539 h 10000"/>
              <a:gd name="connsiteX71" fmla="*/ 4279 w 10001"/>
              <a:gd name="connsiteY71" fmla="*/ 3517 h 10000"/>
              <a:gd name="connsiteX72" fmla="*/ 4097 w 10001"/>
              <a:gd name="connsiteY72" fmla="*/ 3478 h 10000"/>
              <a:gd name="connsiteX73" fmla="*/ 3915 w 10001"/>
              <a:gd name="connsiteY73" fmla="*/ 3438 h 10000"/>
              <a:gd name="connsiteX74" fmla="*/ 3733 w 10001"/>
              <a:gd name="connsiteY74" fmla="*/ 3388 h 10000"/>
              <a:gd name="connsiteX75" fmla="*/ 3554 w 10001"/>
              <a:gd name="connsiteY75" fmla="*/ 3331 h 10000"/>
              <a:gd name="connsiteX76" fmla="*/ 3376 w 10001"/>
              <a:gd name="connsiteY76" fmla="*/ 3258 h 10000"/>
              <a:gd name="connsiteX77" fmla="*/ 3205 w 10001"/>
              <a:gd name="connsiteY77" fmla="*/ 3191 h 10000"/>
              <a:gd name="connsiteX78" fmla="*/ 3031 w 10001"/>
              <a:gd name="connsiteY78" fmla="*/ 3112 h 10000"/>
              <a:gd name="connsiteX79" fmla="*/ 2857 w 10001"/>
              <a:gd name="connsiteY79" fmla="*/ 3022 h 10000"/>
              <a:gd name="connsiteX80" fmla="*/ 2690 w 10001"/>
              <a:gd name="connsiteY80" fmla="*/ 2933 h 10000"/>
              <a:gd name="connsiteX81" fmla="*/ 2523 w 10001"/>
              <a:gd name="connsiteY81" fmla="*/ 2826 h 10000"/>
              <a:gd name="connsiteX82" fmla="*/ 2360 w 10001"/>
              <a:gd name="connsiteY82" fmla="*/ 2719 h 10000"/>
              <a:gd name="connsiteX83" fmla="*/ 2197 w 10001"/>
              <a:gd name="connsiteY83" fmla="*/ 2612 h 10000"/>
              <a:gd name="connsiteX84" fmla="*/ 2037 w 10001"/>
              <a:gd name="connsiteY84" fmla="*/ 2489 h 10000"/>
              <a:gd name="connsiteX85" fmla="*/ 1882 w 10001"/>
              <a:gd name="connsiteY85" fmla="*/ 2365 h 10000"/>
              <a:gd name="connsiteX86" fmla="*/ 1726 w 10001"/>
              <a:gd name="connsiteY86" fmla="*/ 2230 h 10000"/>
              <a:gd name="connsiteX87" fmla="*/ 1575 w 10001"/>
              <a:gd name="connsiteY87" fmla="*/ 2096 h 10000"/>
              <a:gd name="connsiteX88" fmla="*/ 1427 w 10001"/>
              <a:gd name="connsiteY88" fmla="*/ 1949 h 10000"/>
              <a:gd name="connsiteX89" fmla="*/ 1283 w 10001"/>
              <a:gd name="connsiteY89" fmla="*/ 1798 h 10000"/>
              <a:gd name="connsiteX90" fmla="*/ 1139 w 10001"/>
              <a:gd name="connsiteY90" fmla="*/ 1646 h 10000"/>
              <a:gd name="connsiteX91" fmla="*/ 1002 w 10001"/>
              <a:gd name="connsiteY91" fmla="*/ 1478 h 10000"/>
              <a:gd name="connsiteX92" fmla="*/ 862 w 10001"/>
              <a:gd name="connsiteY92" fmla="*/ 1320 h 10000"/>
              <a:gd name="connsiteX93" fmla="*/ 729 w 10001"/>
              <a:gd name="connsiteY93" fmla="*/ 1146 h 10000"/>
              <a:gd name="connsiteX94" fmla="*/ 596 w 10001"/>
              <a:gd name="connsiteY94" fmla="*/ 966 h 10000"/>
              <a:gd name="connsiteX95" fmla="*/ 471 w 10001"/>
              <a:gd name="connsiteY95" fmla="*/ 787 h 10000"/>
              <a:gd name="connsiteX96" fmla="*/ 350 w 10001"/>
              <a:gd name="connsiteY96" fmla="*/ 601 h 10000"/>
              <a:gd name="connsiteX97" fmla="*/ 229 w 10001"/>
              <a:gd name="connsiteY97" fmla="*/ 404 h 10000"/>
              <a:gd name="connsiteX98" fmla="*/ 111 w 10001"/>
              <a:gd name="connsiteY98" fmla="*/ 208 h 10000"/>
              <a:gd name="connsiteX99" fmla="*/ 1 w 10001"/>
              <a:gd name="connsiteY99" fmla="*/ 0 h 10000"/>
              <a:gd name="connsiteX100" fmla="*/ 1 w 10001"/>
              <a:gd name="connsiteY100" fmla="*/ 0 h 10000"/>
              <a:gd name="connsiteX101" fmla="*/ 326 w 10001"/>
              <a:gd name="connsiteY101" fmla="*/ 4935 h 10000"/>
              <a:gd name="connsiteX102" fmla="*/ 1 w 10001"/>
              <a:gd name="connsiteY102" fmla="*/ 10000 h 10000"/>
              <a:gd name="connsiteX103" fmla="*/ 65 w 10001"/>
              <a:gd name="connsiteY103" fmla="*/ 10000 h 10000"/>
              <a:gd name="connsiteX104" fmla="*/ 179 w 10001"/>
              <a:gd name="connsiteY104" fmla="*/ 9809 h 10000"/>
              <a:gd name="connsiteX105" fmla="*/ 293 w 10001"/>
              <a:gd name="connsiteY105" fmla="*/ 9612 h 10000"/>
              <a:gd name="connsiteX106" fmla="*/ 411 w 10001"/>
              <a:gd name="connsiteY106" fmla="*/ 9427 h 10000"/>
              <a:gd name="connsiteX107" fmla="*/ 536 w 10001"/>
              <a:gd name="connsiteY107" fmla="*/ 9247 h 10000"/>
              <a:gd name="connsiteX108" fmla="*/ 665 w 10001"/>
              <a:gd name="connsiteY108" fmla="*/ 9067 h 10000"/>
              <a:gd name="connsiteX109" fmla="*/ 794 w 10001"/>
              <a:gd name="connsiteY109" fmla="*/ 8893 h 10000"/>
              <a:gd name="connsiteX110" fmla="*/ 923 w 10001"/>
              <a:gd name="connsiteY110" fmla="*/ 8725 h 10000"/>
              <a:gd name="connsiteX111" fmla="*/ 1063 w 10001"/>
              <a:gd name="connsiteY111" fmla="*/ 8567 h 10000"/>
              <a:gd name="connsiteX112" fmla="*/ 1196 w 10001"/>
              <a:gd name="connsiteY112" fmla="*/ 8410 h 10000"/>
              <a:gd name="connsiteX113" fmla="*/ 1340 w 10001"/>
              <a:gd name="connsiteY113" fmla="*/ 8264 h 10000"/>
              <a:gd name="connsiteX114" fmla="*/ 1484 w 10001"/>
              <a:gd name="connsiteY114" fmla="*/ 8118 h 10000"/>
              <a:gd name="connsiteX115" fmla="*/ 1632 w 10001"/>
              <a:gd name="connsiteY115" fmla="*/ 7978 h 10000"/>
              <a:gd name="connsiteX116" fmla="*/ 1783 w 10001"/>
              <a:gd name="connsiteY116" fmla="*/ 7848 h 10000"/>
              <a:gd name="connsiteX117" fmla="*/ 1935 w 10001"/>
              <a:gd name="connsiteY117" fmla="*/ 7719 h 10000"/>
              <a:gd name="connsiteX118" fmla="*/ 2087 w 10001"/>
              <a:gd name="connsiteY118" fmla="*/ 7596 h 10000"/>
              <a:gd name="connsiteX119" fmla="*/ 2246 w 10001"/>
              <a:gd name="connsiteY119" fmla="*/ 7483 h 10000"/>
              <a:gd name="connsiteX120" fmla="*/ 2401 w 10001"/>
              <a:gd name="connsiteY120" fmla="*/ 7371 h 10000"/>
              <a:gd name="connsiteX121" fmla="*/ 2568 w 10001"/>
              <a:gd name="connsiteY121" fmla="*/ 7270 h 10000"/>
              <a:gd name="connsiteX122" fmla="*/ 2728 w 10001"/>
              <a:gd name="connsiteY122" fmla="*/ 7174 h 10000"/>
              <a:gd name="connsiteX123" fmla="*/ 2894 w 10001"/>
              <a:gd name="connsiteY123" fmla="*/ 7084 h 10000"/>
              <a:gd name="connsiteX124" fmla="*/ 3065 w 10001"/>
              <a:gd name="connsiteY124" fmla="*/ 7000 h 10000"/>
              <a:gd name="connsiteX125" fmla="*/ 3236 w 10001"/>
              <a:gd name="connsiteY125" fmla="*/ 6921 h 10000"/>
              <a:gd name="connsiteX126" fmla="*/ 3406 w 10001"/>
              <a:gd name="connsiteY126" fmla="*/ 6848 h 10000"/>
              <a:gd name="connsiteX127" fmla="*/ 3581 w 10001"/>
              <a:gd name="connsiteY127" fmla="*/ 6787 h 10000"/>
              <a:gd name="connsiteX128" fmla="*/ 3755 w 10001"/>
              <a:gd name="connsiteY128" fmla="*/ 6730 h 10000"/>
              <a:gd name="connsiteX129" fmla="*/ 3933 w 10001"/>
              <a:gd name="connsiteY129" fmla="*/ 6685 h 10000"/>
              <a:gd name="connsiteX130" fmla="*/ 4116 w 10001"/>
              <a:gd name="connsiteY130" fmla="*/ 6640 h 10000"/>
              <a:gd name="connsiteX131" fmla="*/ 4294 w 10001"/>
              <a:gd name="connsiteY131" fmla="*/ 6607 h 10000"/>
              <a:gd name="connsiteX132" fmla="*/ 4476 w 10001"/>
              <a:gd name="connsiteY132" fmla="*/ 6579 h 10000"/>
              <a:gd name="connsiteX133" fmla="*/ 4662 w 10001"/>
              <a:gd name="connsiteY133" fmla="*/ 6562 h 10000"/>
              <a:gd name="connsiteX134" fmla="*/ 4847 w 10001"/>
              <a:gd name="connsiteY134" fmla="*/ 6551 h 10000"/>
              <a:gd name="connsiteX135" fmla="*/ 5033 w 10001"/>
              <a:gd name="connsiteY135" fmla="*/ 654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001" h="10000">
                <a:moveTo>
                  <a:pt x="5033" y="6545"/>
                </a:moveTo>
                <a:lnTo>
                  <a:pt x="5219" y="6551"/>
                </a:lnTo>
                <a:lnTo>
                  <a:pt x="5401" y="6562"/>
                </a:lnTo>
                <a:lnTo>
                  <a:pt x="5591" y="6579"/>
                </a:lnTo>
                <a:lnTo>
                  <a:pt x="5773" y="6607"/>
                </a:lnTo>
                <a:lnTo>
                  <a:pt x="5955" y="6640"/>
                </a:lnTo>
                <a:lnTo>
                  <a:pt x="6129" y="6685"/>
                </a:lnTo>
                <a:lnTo>
                  <a:pt x="6307" y="6730"/>
                </a:lnTo>
                <a:lnTo>
                  <a:pt x="6486" y="6787"/>
                </a:lnTo>
                <a:lnTo>
                  <a:pt x="6660" y="6848"/>
                </a:lnTo>
                <a:lnTo>
                  <a:pt x="6831" y="6921"/>
                </a:lnTo>
                <a:lnTo>
                  <a:pt x="7001" y="7000"/>
                </a:lnTo>
                <a:lnTo>
                  <a:pt x="7172" y="7084"/>
                </a:lnTo>
                <a:lnTo>
                  <a:pt x="7335" y="7174"/>
                </a:lnTo>
                <a:lnTo>
                  <a:pt x="7502" y="7270"/>
                </a:lnTo>
                <a:lnTo>
                  <a:pt x="7661" y="7371"/>
                </a:lnTo>
                <a:lnTo>
                  <a:pt x="7820" y="7483"/>
                </a:lnTo>
                <a:cubicBezTo>
                  <a:pt x="7873" y="7521"/>
                  <a:pt x="7927" y="7558"/>
                  <a:pt x="7980" y="7596"/>
                </a:cubicBezTo>
                <a:lnTo>
                  <a:pt x="8135" y="7719"/>
                </a:lnTo>
                <a:lnTo>
                  <a:pt x="8287" y="7848"/>
                </a:lnTo>
                <a:lnTo>
                  <a:pt x="8435" y="7978"/>
                </a:lnTo>
                <a:lnTo>
                  <a:pt x="8579" y="8118"/>
                </a:lnTo>
                <a:lnTo>
                  <a:pt x="8723" y="8264"/>
                </a:lnTo>
                <a:lnTo>
                  <a:pt x="8867" y="8410"/>
                </a:lnTo>
                <a:cubicBezTo>
                  <a:pt x="8913" y="8462"/>
                  <a:pt x="8958" y="8515"/>
                  <a:pt x="9004" y="8567"/>
                </a:cubicBezTo>
                <a:cubicBezTo>
                  <a:pt x="9049" y="8620"/>
                  <a:pt x="9095" y="8672"/>
                  <a:pt x="9140" y="8725"/>
                </a:cubicBezTo>
                <a:lnTo>
                  <a:pt x="9273" y="8893"/>
                </a:lnTo>
                <a:lnTo>
                  <a:pt x="9402" y="9067"/>
                </a:lnTo>
                <a:lnTo>
                  <a:pt x="9531" y="9247"/>
                </a:lnTo>
                <a:cubicBezTo>
                  <a:pt x="9571" y="9307"/>
                  <a:pt x="9612" y="9367"/>
                  <a:pt x="9652" y="9427"/>
                </a:cubicBezTo>
                <a:cubicBezTo>
                  <a:pt x="9691" y="9489"/>
                  <a:pt x="9731" y="9550"/>
                  <a:pt x="9770" y="9612"/>
                </a:cubicBezTo>
                <a:lnTo>
                  <a:pt x="9887" y="9809"/>
                </a:lnTo>
                <a:lnTo>
                  <a:pt x="9997" y="10000"/>
                </a:lnTo>
                <a:lnTo>
                  <a:pt x="10001" y="10000"/>
                </a:lnTo>
                <a:cubicBezTo>
                  <a:pt x="9991" y="8256"/>
                  <a:pt x="9756" y="6721"/>
                  <a:pt x="9746" y="4977"/>
                </a:cubicBezTo>
                <a:cubicBezTo>
                  <a:pt x="9756" y="3429"/>
                  <a:pt x="9991" y="1672"/>
                  <a:pt x="10001" y="124"/>
                </a:cubicBezTo>
                <a:lnTo>
                  <a:pt x="9891" y="315"/>
                </a:lnTo>
                <a:lnTo>
                  <a:pt x="9773" y="511"/>
                </a:lnTo>
                <a:cubicBezTo>
                  <a:pt x="9733" y="573"/>
                  <a:pt x="9692" y="635"/>
                  <a:pt x="9652" y="697"/>
                </a:cubicBezTo>
                <a:cubicBezTo>
                  <a:pt x="9612" y="757"/>
                  <a:pt x="9571" y="816"/>
                  <a:pt x="9531" y="876"/>
                </a:cubicBezTo>
                <a:cubicBezTo>
                  <a:pt x="9489" y="936"/>
                  <a:pt x="9448" y="996"/>
                  <a:pt x="9406" y="1056"/>
                </a:cubicBezTo>
                <a:lnTo>
                  <a:pt x="9273" y="1225"/>
                </a:lnTo>
                <a:lnTo>
                  <a:pt x="9140" y="1388"/>
                </a:lnTo>
                <a:lnTo>
                  <a:pt x="9004" y="1551"/>
                </a:lnTo>
                <a:cubicBezTo>
                  <a:pt x="8958" y="1603"/>
                  <a:pt x="8913" y="1656"/>
                  <a:pt x="8867" y="1708"/>
                </a:cubicBezTo>
                <a:lnTo>
                  <a:pt x="8727" y="1860"/>
                </a:lnTo>
                <a:cubicBezTo>
                  <a:pt x="8678" y="1909"/>
                  <a:pt x="8628" y="1957"/>
                  <a:pt x="8579" y="2006"/>
                </a:cubicBezTo>
                <a:lnTo>
                  <a:pt x="8439" y="2140"/>
                </a:lnTo>
                <a:lnTo>
                  <a:pt x="8287" y="2275"/>
                </a:lnTo>
                <a:lnTo>
                  <a:pt x="8135" y="2404"/>
                </a:lnTo>
                <a:cubicBezTo>
                  <a:pt x="8083" y="2445"/>
                  <a:pt x="8032" y="2487"/>
                  <a:pt x="7980" y="2528"/>
                </a:cubicBezTo>
                <a:lnTo>
                  <a:pt x="7820" y="2640"/>
                </a:lnTo>
                <a:lnTo>
                  <a:pt x="7661" y="2753"/>
                </a:lnTo>
                <a:lnTo>
                  <a:pt x="7502" y="2854"/>
                </a:lnTo>
                <a:lnTo>
                  <a:pt x="7335" y="2949"/>
                </a:lnTo>
                <a:lnTo>
                  <a:pt x="7172" y="3039"/>
                </a:lnTo>
                <a:lnTo>
                  <a:pt x="7001" y="3124"/>
                </a:lnTo>
                <a:lnTo>
                  <a:pt x="6835" y="3202"/>
                </a:lnTo>
                <a:lnTo>
                  <a:pt x="6660" y="3270"/>
                </a:lnTo>
                <a:lnTo>
                  <a:pt x="6486" y="3337"/>
                </a:lnTo>
                <a:lnTo>
                  <a:pt x="6307" y="3393"/>
                </a:lnTo>
                <a:lnTo>
                  <a:pt x="6129" y="3438"/>
                </a:lnTo>
                <a:lnTo>
                  <a:pt x="5955" y="3483"/>
                </a:lnTo>
                <a:lnTo>
                  <a:pt x="5773" y="3517"/>
                </a:lnTo>
                <a:lnTo>
                  <a:pt x="5591" y="3539"/>
                </a:lnTo>
                <a:lnTo>
                  <a:pt x="5401" y="3562"/>
                </a:lnTo>
                <a:lnTo>
                  <a:pt x="5219" y="3573"/>
                </a:lnTo>
                <a:lnTo>
                  <a:pt x="5033" y="3579"/>
                </a:lnTo>
                <a:lnTo>
                  <a:pt x="4844" y="3573"/>
                </a:lnTo>
                <a:lnTo>
                  <a:pt x="4654" y="3562"/>
                </a:lnTo>
                <a:lnTo>
                  <a:pt x="4464" y="3539"/>
                </a:lnTo>
                <a:lnTo>
                  <a:pt x="4279" y="3517"/>
                </a:lnTo>
                <a:lnTo>
                  <a:pt x="4097" y="3478"/>
                </a:lnTo>
                <a:lnTo>
                  <a:pt x="3915" y="3438"/>
                </a:lnTo>
                <a:lnTo>
                  <a:pt x="3733" y="3388"/>
                </a:lnTo>
                <a:lnTo>
                  <a:pt x="3554" y="3331"/>
                </a:lnTo>
                <a:lnTo>
                  <a:pt x="3376" y="3258"/>
                </a:lnTo>
                <a:lnTo>
                  <a:pt x="3205" y="3191"/>
                </a:lnTo>
                <a:lnTo>
                  <a:pt x="3031" y="3112"/>
                </a:lnTo>
                <a:lnTo>
                  <a:pt x="2857" y="3022"/>
                </a:lnTo>
                <a:lnTo>
                  <a:pt x="2690" y="2933"/>
                </a:lnTo>
                <a:lnTo>
                  <a:pt x="2523" y="2826"/>
                </a:lnTo>
                <a:cubicBezTo>
                  <a:pt x="2469" y="2790"/>
                  <a:pt x="2414" y="2755"/>
                  <a:pt x="2360" y="2719"/>
                </a:cubicBezTo>
                <a:cubicBezTo>
                  <a:pt x="2306" y="2683"/>
                  <a:pt x="2251" y="2648"/>
                  <a:pt x="2197" y="2612"/>
                </a:cubicBezTo>
                <a:lnTo>
                  <a:pt x="2037" y="2489"/>
                </a:lnTo>
                <a:cubicBezTo>
                  <a:pt x="1985" y="2448"/>
                  <a:pt x="1934" y="2406"/>
                  <a:pt x="1882" y="2365"/>
                </a:cubicBezTo>
                <a:lnTo>
                  <a:pt x="1726" y="2230"/>
                </a:lnTo>
                <a:cubicBezTo>
                  <a:pt x="1676" y="2185"/>
                  <a:pt x="1625" y="2141"/>
                  <a:pt x="1575" y="2096"/>
                </a:cubicBezTo>
                <a:lnTo>
                  <a:pt x="1427" y="1949"/>
                </a:lnTo>
                <a:lnTo>
                  <a:pt x="1283" y="1798"/>
                </a:lnTo>
                <a:lnTo>
                  <a:pt x="1139" y="1646"/>
                </a:lnTo>
                <a:lnTo>
                  <a:pt x="1002" y="1478"/>
                </a:lnTo>
                <a:lnTo>
                  <a:pt x="862" y="1320"/>
                </a:lnTo>
                <a:lnTo>
                  <a:pt x="729" y="1146"/>
                </a:lnTo>
                <a:cubicBezTo>
                  <a:pt x="685" y="1086"/>
                  <a:pt x="640" y="1026"/>
                  <a:pt x="596" y="966"/>
                </a:cubicBezTo>
                <a:lnTo>
                  <a:pt x="471" y="787"/>
                </a:lnTo>
                <a:cubicBezTo>
                  <a:pt x="431" y="725"/>
                  <a:pt x="390" y="663"/>
                  <a:pt x="350" y="601"/>
                </a:cubicBezTo>
                <a:cubicBezTo>
                  <a:pt x="310" y="535"/>
                  <a:pt x="269" y="470"/>
                  <a:pt x="229" y="404"/>
                </a:cubicBezTo>
                <a:lnTo>
                  <a:pt x="111" y="208"/>
                </a:lnTo>
                <a:cubicBezTo>
                  <a:pt x="74" y="139"/>
                  <a:pt x="38" y="69"/>
                  <a:pt x="1" y="0"/>
                </a:cubicBezTo>
                <a:lnTo>
                  <a:pt x="1" y="0"/>
                </a:lnTo>
                <a:cubicBezTo>
                  <a:pt x="-4" y="1645"/>
                  <a:pt x="331" y="3290"/>
                  <a:pt x="326" y="4935"/>
                </a:cubicBezTo>
                <a:cubicBezTo>
                  <a:pt x="331" y="6623"/>
                  <a:pt x="-4" y="8312"/>
                  <a:pt x="1" y="10000"/>
                </a:cubicBezTo>
                <a:lnTo>
                  <a:pt x="65" y="10000"/>
                </a:lnTo>
                <a:lnTo>
                  <a:pt x="179" y="9809"/>
                </a:lnTo>
                <a:lnTo>
                  <a:pt x="293" y="9612"/>
                </a:lnTo>
                <a:cubicBezTo>
                  <a:pt x="332" y="9550"/>
                  <a:pt x="372" y="9489"/>
                  <a:pt x="411" y="9427"/>
                </a:cubicBezTo>
                <a:cubicBezTo>
                  <a:pt x="453" y="9367"/>
                  <a:pt x="494" y="9307"/>
                  <a:pt x="536" y="9247"/>
                </a:cubicBezTo>
                <a:lnTo>
                  <a:pt x="665" y="9067"/>
                </a:lnTo>
                <a:lnTo>
                  <a:pt x="794" y="8893"/>
                </a:lnTo>
                <a:lnTo>
                  <a:pt x="923" y="8725"/>
                </a:lnTo>
                <a:lnTo>
                  <a:pt x="1063" y="8567"/>
                </a:lnTo>
                <a:lnTo>
                  <a:pt x="1196" y="8410"/>
                </a:lnTo>
                <a:lnTo>
                  <a:pt x="1340" y="8264"/>
                </a:lnTo>
                <a:lnTo>
                  <a:pt x="1484" y="8118"/>
                </a:lnTo>
                <a:cubicBezTo>
                  <a:pt x="1533" y="8071"/>
                  <a:pt x="1583" y="8025"/>
                  <a:pt x="1632" y="7978"/>
                </a:cubicBezTo>
                <a:lnTo>
                  <a:pt x="1783" y="7848"/>
                </a:lnTo>
                <a:lnTo>
                  <a:pt x="1935" y="7719"/>
                </a:lnTo>
                <a:lnTo>
                  <a:pt x="2087" y="7596"/>
                </a:lnTo>
                <a:lnTo>
                  <a:pt x="2246" y="7483"/>
                </a:lnTo>
                <a:cubicBezTo>
                  <a:pt x="2298" y="7446"/>
                  <a:pt x="2349" y="7408"/>
                  <a:pt x="2401" y="7371"/>
                </a:cubicBezTo>
                <a:lnTo>
                  <a:pt x="2568" y="7270"/>
                </a:lnTo>
                <a:lnTo>
                  <a:pt x="2728" y="7174"/>
                </a:lnTo>
                <a:lnTo>
                  <a:pt x="2894" y="7084"/>
                </a:lnTo>
                <a:lnTo>
                  <a:pt x="3065" y="7000"/>
                </a:lnTo>
                <a:lnTo>
                  <a:pt x="3236" y="6921"/>
                </a:lnTo>
                <a:lnTo>
                  <a:pt x="3406" y="6848"/>
                </a:lnTo>
                <a:lnTo>
                  <a:pt x="3581" y="6787"/>
                </a:lnTo>
                <a:lnTo>
                  <a:pt x="3755" y="6730"/>
                </a:lnTo>
                <a:lnTo>
                  <a:pt x="3933" y="6685"/>
                </a:lnTo>
                <a:lnTo>
                  <a:pt x="4116" y="6640"/>
                </a:lnTo>
                <a:lnTo>
                  <a:pt x="4294" y="6607"/>
                </a:lnTo>
                <a:lnTo>
                  <a:pt x="4476" y="6579"/>
                </a:lnTo>
                <a:lnTo>
                  <a:pt x="4662" y="6562"/>
                </a:lnTo>
                <a:lnTo>
                  <a:pt x="4847" y="6551"/>
                </a:lnTo>
                <a:lnTo>
                  <a:pt x="5033" y="6545"/>
                </a:lnTo>
                <a:close/>
              </a:path>
            </a:pathLst>
          </a:custGeom>
          <a:gradFill flip="none" rotWithShape="1">
            <a:gsLst>
              <a:gs pos="100000">
                <a:schemeClr val="accent5">
                  <a:lumMod val="75000"/>
                </a:schemeClr>
              </a:gs>
              <a:gs pos="0">
                <a:schemeClr val="accent3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51194" tIns="25598" rIns="51194" bIns="2559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Freeform 5"/>
          <p:cNvSpPr>
            <a:spLocks/>
          </p:cNvSpPr>
          <p:nvPr/>
        </p:nvSpPr>
        <p:spPr bwMode="auto">
          <a:xfrm>
            <a:off x="1304370" y="2087363"/>
            <a:ext cx="756841" cy="594332"/>
          </a:xfrm>
          <a:custGeom>
            <a:avLst/>
            <a:gdLst>
              <a:gd name="T0" fmla="*/ 1424 w 2637"/>
              <a:gd name="T1" fmla="*/ 1168 h 1780"/>
              <a:gd name="T2" fmla="*/ 1570 w 2637"/>
              <a:gd name="T3" fmla="*/ 1182 h 1780"/>
              <a:gd name="T4" fmla="*/ 1710 w 2637"/>
              <a:gd name="T5" fmla="*/ 1208 h 1780"/>
              <a:gd name="T6" fmla="*/ 1846 w 2637"/>
              <a:gd name="T7" fmla="*/ 1246 h 1780"/>
              <a:gd name="T8" fmla="*/ 1978 w 2637"/>
              <a:gd name="T9" fmla="*/ 1294 h 1780"/>
              <a:gd name="T10" fmla="*/ 2104 w 2637"/>
              <a:gd name="T11" fmla="*/ 1352 h 1780"/>
              <a:gd name="T12" fmla="*/ 2224 w 2637"/>
              <a:gd name="T13" fmla="*/ 1420 h 1780"/>
              <a:gd name="T14" fmla="*/ 2338 w 2637"/>
              <a:gd name="T15" fmla="*/ 1497 h 1780"/>
              <a:gd name="T16" fmla="*/ 2445 w 2637"/>
              <a:gd name="T17" fmla="*/ 1583 h 1780"/>
              <a:gd name="T18" fmla="*/ 2545 w 2637"/>
              <a:gd name="T19" fmla="*/ 1678 h 1780"/>
              <a:gd name="T20" fmla="*/ 2636 w 2637"/>
              <a:gd name="T21" fmla="*/ 1780 h 1780"/>
              <a:gd name="T22" fmla="*/ 2608 w 2637"/>
              <a:gd name="T23" fmla="*/ 56 h 1780"/>
              <a:gd name="T24" fmla="*/ 2513 w 2637"/>
              <a:gd name="T25" fmla="*/ 156 h 1780"/>
              <a:gd name="T26" fmla="*/ 2410 w 2637"/>
              <a:gd name="T27" fmla="*/ 247 h 1780"/>
              <a:gd name="T28" fmla="*/ 2301 w 2637"/>
              <a:gd name="T29" fmla="*/ 331 h 1780"/>
              <a:gd name="T30" fmla="*/ 2185 w 2637"/>
              <a:gd name="T31" fmla="*/ 405 h 1780"/>
              <a:gd name="T32" fmla="*/ 2062 w 2637"/>
              <a:gd name="T33" fmla="*/ 470 h 1780"/>
              <a:gd name="T34" fmla="*/ 1934 w 2637"/>
              <a:gd name="T35" fmla="*/ 525 h 1780"/>
              <a:gd name="T36" fmla="*/ 1802 w 2637"/>
              <a:gd name="T37" fmla="*/ 570 h 1780"/>
              <a:gd name="T38" fmla="*/ 1663 w 2637"/>
              <a:gd name="T39" fmla="*/ 604 h 1780"/>
              <a:gd name="T40" fmla="*/ 1522 w 2637"/>
              <a:gd name="T41" fmla="*/ 626 h 1780"/>
              <a:gd name="T42" fmla="*/ 1376 w 2637"/>
              <a:gd name="T43" fmla="*/ 636 h 1780"/>
              <a:gd name="T44" fmla="*/ 1227 w 2637"/>
              <a:gd name="T45" fmla="*/ 634 h 1780"/>
              <a:gd name="T46" fmla="*/ 1080 w 2637"/>
              <a:gd name="T47" fmla="*/ 619 h 1780"/>
              <a:gd name="T48" fmla="*/ 937 w 2637"/>
              <a:gd name="T49" fmla="*/ 593 h 1780"/>
              <a:gd name="T50" fmla="*/ 799 w 2637"/>
              <a:gd name="T51" fmla="*/ 554 h 1780"/>
              <a:gd name="T52" fmla="*/ 665 w 2637"/>
              <a:gd name="T53" fmla="*/ 503 h 1780"/>
              <a:gd name="T54" fmla="*/ 537 w 2637"/>
              <a:gd name="T55" fmla="*/ 443 h 1780"/>
              <a:gd name="T56" fmla="*/ 415 w 2637"/>
              <a:gd name="T57" fmla="*/ 373 h 1780"/>
              <a:gd name="T58" fmla="*/ 300 w 2637"/>
              <a:gd name="T59" fmla="*/ 293 h 1780"/>
              <a:gd name="T60" fmla="*/ 192 w 2637"/>
              <a:gd name="T61" fmla="*/ 204 h 1780"/>
              <a:gd name="T62" fmla="*/ 92 w 2637"/>
              <a:gd name="T63" fmla="*/ 107 h 1780"/>
              <a:gd name="T64" fmla="*/ 0 w 2637"/>
              <a:gd name="T65" fmla="*/ 0 h 1780"/>
              <a:gd name="T66" fmla="*/ 17 w 2637"/>
              <a:gd name="T67" fmla="*/ 1780 h 1780"/>
              <a:gd name="T68" fmla="*/ 108 w 2637"/>
              <a:gd name="T69" fmla="*/ 1678 h 1780"/>
              <a:gd name="T70" fmla="*/ 209 w 2637"/>
              <a:gd name="T71" fmla="*/ 1583 h 1780"/>
              <a:gd name="T72" fmla="*/ 315 w 2637"/>
              <a:gd name="T73" fmla="*/ 1497 h 1780"/>
              <a:gd name="T74" fmla="*/ 430 w 2637"/>
              <a:gd name="T75" fmla="*/ 1420 h 1780"/>
              <a:gd name="T76" fmla="*/ 550 w 2637"/>
              <a:gd name="T77" fmla="*/ 1352 h 1780"/>
              <a:gd name="T78" fmla="*/ 677 w 2637"/>
              <a:gd name="T79" fmla="*/ 1294 h 1780"/>
              <a:gd name="T80" fmla="*/ 808 w 2637"/>
              <a:gd name="T81" fmla="*/ 1246 h 1780"/>
              <a:gd name="T82" fmla="*/ 944 w 2637"/>
              <a:gd name="T83" fmla="*/ 1208 h 1780"/>
              <a:gd name="T84" fmla="*/ 1085 w 2637"/>
              <a:gd name="T85" fmla="*/ 1182 h 1780"/>
              <a:gd name="T86" fmla="*/ 1229 w 2637"/>
              <a:gd name="T87" fmla="*/ 1168 h 1780"/>
              <a:gd name="connsiteX0" fmla="*/ 5046 w 10014"/>
              <a:gd name="connsiteY0" fmla="*/ 6545 h 10000"/>
              <a:gd name="connsiteX1" fmla="*/ 5232 w 10014"/>
              <a:gd name="connsiteY1" fmla="*/ 6551 h 10000"/>
              <a:gd name="connsiteX2" fmla="*/ 5414 w 10014"/>
              <a:gd name="connsiteY2" fmla="*/ 6562 h 10000"/>
              <a:gd name="connsiteX3" fmla="*/ 5604 w 10014"/>
              <a:gd name="connsiteY3" fmla="*/ 6579 h 10000"/>
              <a:gd name="connsiteX4" fmla="*/ 5786 w 10014"/>
              <a:gd name="connsiteY4" fmla="*/ 6607 h 10000"/>
              <a:gd name="connsiteX5" fmla="*/ 5968 w 10014"/>
              <a:gd name="connsiteY5" fmla="*/ 6640 h 10000"/>
              <a:gd name="connsiteX6" fmla="*/ 6142 w 10014"/>
              <a:gd name="connsiteY6" fmla="*/ 6685 h 10000"/>
              <a:gd name="connsiteX7" fmla="*/ 6320 w 10014"/>
              <a:gd name="connsiteY7" fmla="*/ 6730 h 10000"/>
              <a:gd name="connsiteX8" fmla="*/ 6499 w 10014"/>
              <a:gd name="connsiteY8" fmla="*/ 6787 h 10000"/>
              <a:gd name="connsiteX9" fmla="*/ 6673 w 10014"/>
              <a:gd name="connsiteY9" fmla="*/ 6848 h 10000"/>
              <a:gd name="connsiteX10" fmla="*/ 6844 w 10014"/>
              <a:gd name="connsiteY10" fmla="*/ 6921 h 10000"/>
              <a:gd name="connsiteX11" fmla="*/ 7014 w 10014"/>
              <a:gd name="connsiteY11" fmla="*/ 7000 h 10000"/>
              <a:gd name="connsiteX12" fmla="*/ 7185 w 10014"/>
              <a:gd name="connsiteY12" fmla="*/ 7084 h 10000"/>
              <a:gd name="connsiteX13" fmla="*/ 7348 w 10014"/>
              <a:gd name="connsiteY13" fmla="*/ 7174 h 10000"/>
              <a:gd name="connsiteX14" fmla="*/ 7515 w 10014"/>
              <a:gd name="connsiteY14" fmla="*/ 7270 h 10000"/>
              <a:gd name="connsiteX15" fmla="*/ 7674 w 10014"/>
              <a:gd name="connsiteY15" fmla="*/ 7371 h 10000"/>
              <a:gd name="connsiteX16" fmla="*/ 7833 w 10014"/>
              <a:gd name="connsiteY16" fmla="*/ 7483 h 10000"/>
              <a:gd name="connsiteX17" fmla="*/ 7993 w 10014"/>
              <a:gd name="connsiteY17" fmla="*/ 7596 h 10000"/>
              <a:gd name="connsiteX18" fmla="*/ 8148 w 10014"/>
              <a:gd name="connsiteY18" fmla="*/ 7719 h 10000"/>
              <a:gd name="connsiteX19" fmla="*/ 8300 w 10014"/>
              <a:gd name="connsiteY19" fmla="*/ 7848 h 10000"/>
              <a:gd name="connsiteX20" fmla="*/ 8448 w 10014"/>
              <a:gd name="connsiteY20" fmla="*/ 7978 h 10000"/>
              <a:gd name="connsiteX21" fmla="*/ 8592 w 10014"/>
              <a:gd name="connsiteY21" fmla="*/ 8118 h 10000"/>
              <a:gd name="connsiteX22" fmla="*/ 8736 w 10014"/>
              <a:gd name="connsiteY22" fmla="*/ 8264 h 10000"/>
              <a:gd name="connsiteX23" fmla="*/ 8880 w 10014"/>
              <a:gd name="connsiteY23" fmla="*/ 8410 h 10000"/>
              <a:gd name="connsiteX24" fmla="*/ 9017 w 10014"/>
              <a:gd name="connsiteY24" fmla="*/ 8567 h 10000"/>
              <a:gd name="connsiteX25" fmla="*/ 9153 w 10014"/>
              <a:gd name="connsiteY25" fmla="*/ 8725 h 10000"/>
              <a:gd name="connsiteX26" fmla="*/ 9286 w 10014"/>
              <a:gd name="connsiteY26" fmla="*/ 8893 h 10000"/>
              <a:gd name="connsiteX27" fmla="*/ 9415 w 10014"/>
              <a:gd name="connsiteY27" fmla="*/ 9067 h 10000"/>
              <a:gd name="connsiteX28" fmla="*/ 9544 w 10014"/>
              <a:gd name="connsiteY28" fmla="*/ 9247 h 10000"/>
              <a:gd name="connsiteX29" fmla="*/ 9665 w 10014"/>
              <a:gd name="connsiteY29" fmla="*/ 9427 h 10000"/>
              <a:gd name="connsiteX30" fmla="*/ 9783 w 10014"/>
              <a:gd name="connsiteY30" fmla="*/ 9612 h 10000"/>
              <a:gd name="connsiteX31" fmla="*/ 9900 w 10014"/>
              <a:gd name="connsiteY31" fmla="*/ 9809 h 10000"/>
              <a:gd name="connsiteX32" fmla="*/ 10010 w 10014"/>
              <a:gd name="connsiteY32" fmla="*/ 10000 h 10000"/>
              <a:gd name="connsiteX33" fmla="*/ 10014 w 10014"/>
              <a:gd name="connsiteY33" fmla="*/ 10000 h 10000"/>
              <a:gd name="connsiteX34" fmla="*/ 10014 w 10014"/>
              <a:gd name="connsiteY34" fmla="*/ 124 h 10000"/>
              <a:gd name="connsiteX35" fmla="*/ 9904 w 10014"/>
              <a:gd name="connsiteY35" fmla="*/ 315 h 10000"/>
              <a:gd name="connsiteX36" fmla="*/ 9786 w 10014"/>
              <a:gd name="connsiteY36" fmla="*/ 511 h 10000"/>
              <a:gd name="connsiteX37" fmla="*/ 9665 w 10014"/>
              <a:gd name="connsiteY37" fmla="*/ 697 h 10000"/>
              <a:gd name="connsiteX38" fmla="*/ 9544 w 10014"/>
              <a:gd name="connsiteY38" fmla="*/ 876 h 10000"/>
              <a:gd name="connsiteX39" fmla="*/ 9419 w 10014"/>
              <a:gd name="connsiteY39" fmla="*/ 1056 h 10000"/>
              <a:gd name="connsiteX40" fmla="*/ 9286 w 10014"/>
              <a:gd name="connsiteY40" fmla="*/ 1225 h 10000"/>
              <a:gd name="connsiteX41" fmla="*/ 9153 w 10014"/>
              <a:gd name="connsiteY41" fmla="*/ 1388 h 10000"/>
              <a:gd name="connsiteX42" fmla="*/ 9017 w 10014"/>
              <a:gd name="connsiteY42" fmla="*/ 1551 h 10000"/>
              <a:gd name="connsiteX43" fmla="*/ 8880 w 10014"/>
              <a:gd name="connsiteY43" fmla="*/ 1708 h 10000"/>
              <a:gd name="connsiteX44" fmla="*/ 8740 w 10014"/>
              <a:gd name="connsiteY44" fmla="*/ 1860 h 10000"/>
              <a:gd name="connsiteX45" fmla="*/ 8592 w 10014"/>
              <a:gd name="connsiteY45" fmla="*/ 2006 h 10000"/>
              <a:gd name="connsiteX46" fmla="*/ 8452 w 10014"/>
              <a:gd name="connsiteY46" fmla="*/ 2140 h 10000"/>
              <a:gd name="connsiteX47" fmla="*/ 8300 w 10014"/>
              <a:gd name="connsiteY47" fmla="*/ 2275 h 10000"/>
              <a:gd name="connsiteX48" fmla="*/ 8148 w 10014"/>
              <a:gd name="connsiteY48" fmla="*/ 2404 h 10000"/>
              <a:gd name="connsiteX49" fmla="*/ 7993 w 10014"/>
              <a:gd name="connsiteY49" fmla="*/ 2528 h 10000"/>
              <a:gd name="connsiteX50" fmla="*/ 7833 w 10014"/>
              <a:gd name="connsiteY50" fmla="*/ 2640 h 10000"/>
              <a:gd name="connsiteX51" fmla="*/ 7674 w 10014"/>
              <a:gd name="connsiteY51" fmla="*/ 2753 h 10000"/>
              <a:gd name="connsiteX52" fmla="*/ 7515 w 10014"/>
              <a:gd name="connsiteY52" fmla="*/ 2854 h 10000"/>
              <a:gd name="connsiteX53" fmla="*/ 7348 w 10014"/>
              <a:gd name="connsiteY53" fmla="*/ 2949 h 10000"/>
              <a:gd name="connsiteX54" fmla="*/ 7185 w 10014"/>
              <a:gd name="connsiteY54" fmla="*/ 3039 h 10000"/>
              <a:gd name="connsiteX55" fmla="*/ 7014 w 10014"/>
              <a:gd name="connsiteY55" fmla="*/ 3124 h 10000"/>
              <a:gd name="connsiteX56" fmla="*/ 6848 w 10014"/>
              <a:gd name="connsiteY56" fmla="*/ 3202 h 10000"/>
              <a:gd name="connsiteX57" fmla="*/ 6673 w 10014"/>
              <a:gd name="connsiteY57" fmla="*/ 3270 h 10000"/>
              <a:gd name="connsiteX58" fmla="*/ 6499 w 10014"/>
              <a:gd name="connsiteY58" fmla="*/ 3337 h 10000"/>
              <a:gd name="connsiteX59" fmla="*/ 6320 w 10014"/>
              <a:gd name="connsiteY59" fmla="*/ 3393 h 10000"/>
              <a:gd name="connsiteX60" fmla="*/ 6142 w 10014"/>
              <a:gd name="connsiteY60" fmla="*/ 3438 h 10000"/>
              <a:gd name="connsiteX61" fmla="*/ 5968 w 10014"/>
              <a:gd name="connsiteY61" fmla="*/ 3483 h 10000"/>
              <a:gd name="connsiteX62" fmla="*/ 5786 w 10014"/>
              <a:gd name="connsiteY62" fmla="*/ 3517 h 10000"/>
              <a:gd name="connsiteX63" fmla="*/ 5604 w 10014"/>
              <a:gd name="connsiteY63" fmla="*/ 3539 h 10000"/>
              <a:gd name="connsiteX64" fmla="*/ 5414 w 10014"/>
              <a:gd name="connsiteY64" fmla="*/ 3562 h 10000"/>
              <a:gd name="connsiteX65" fmla="*/ 5232 w 10014"/>
              <a:gd name="connsiteY65" fmla="*/ 3573 h 10000"/>
              <a:gd name="connsiteX66" fmla="*/ 5046 w 10014"/>
              <a:gd name="connsiteY66" fmla="*/ 3579 h 10000"/>
              <a:gd name="connsiteX67" fmla="*/ 4857 w 10014"/>
              <a:gd name="connsiteY67" fmla="*/ 3573 h 10000"/>
              <a:gd name="connsiteX68" fmla="*/ 4667 w 10014"/>
              <a:gd name="connsiteY68" fmla="*/ 3562 h 10000"/>
              <a:gd name="connsiteX69" fmla="*/ 4477 w 10014"/>
              <a:gd name="connsiteY69" fmla="*/ 3539 h 10000"/>
              <a:gd name="connsiteX70" fmla="*/ 4292 w 10014"/>
              <a:gd name="connsiteY70" fmla="*/ 3517 h 10000"/>
              <a:gd name="connsiteX71" fmla="*/ 4110 w 10014"/>
              <a:gd name="connsiteY71" fmla="*/ 3478 h 10000"/>
              <a:gd name="connsiteX72" fmla="*/ 3928 w 10014"/>
              <a:gd name="connsiteY72" fmla="*/ 3438 h 10000"/>
              <a:gd name="connsiteX73" fmla="*/ 3746 w 10014"/>
              <a:gd name="connsiteY73" fmla="*/ 3388 h 10000"/>
              <a:gd name="connsiteX74" fmla="*/ 3567 w 10014"/>
              <a:gd name="connsiteY74" fmla="*/ 3331 h 10000"/>
              <a:gd name="connsiteX75" fmla="*/ 3389 w 10014"/>
              <a:gd name="connsiteY75" fmla="*/ 3258 h 10000"/>
              <a:gd name="connsiteX76" fmla="*/ 3218 w 10014"/>
              <a:gd name="connsiteY76" fmla="*/ 3191 h 10000"/>
              <a:gd name="connsiteX77" fmla="*/ 3044 w 10014"/>
              <a:gd name="connsiteY77" fmla="*/ 3112 h 10000"/>
              <a:gd name="connsiteX78" fmla="*/ 2870 w 10014"/>
              <a:gd name="connsiteY78" fmla="*/ 3022 h 10000"/>
              <a:gd name="connsiteX79" fmla="*/ 2703 w 10014"/>
              <a:gd name="connsiteY79" fmla="*/ 2933 h 10000"/>
              <a:gd name="connsiteX80" fmla="*/ 2536 w 10014"/>
              <a:gd name="connsiteY80" fmla="*/ 2826 h 10000"/>
              <a:gd name="connsiteX81" fmla="*/ 2373 w 10014"/>
              <a:gd name="connsiteY81" fmla="*/ 2719 h 10000"/>
              <a:gd name="connsiteX82" fmla="*/ 2210 w 10014"/>
              <a:gd name="connsiteY82" fmla="*/ 2612 h 10000"/>
              <a:gd name="connsiteX83" fmla="*/ 2050 w 10014"/>
              <a:gd name="connsiteY83" fmla="*/ 2489 h 10000"/>
              <a:gd name="connsiteX84" fmla="*/ 1895 w 10014"/>
              <a:gd name="connsiteY84" fmla="*/ 2365 h 10000"/>
              <a:gd name="connsiteX85" fmla="*/ 1739 w 10014"/>
              <a:gd name="connsiteY85" fmla="*/ 2230 h 10000"/>
              <a:gd name="connsiteX86" fmla="*/ 1588 w 10014"/>
              <a:gd name="connsiteY86" fmla="*/ 2096 h 10000"/>
              <a:gd name="connsiteX87" fmla="*/ 1440 w 10014"/>
              <a:gd name="connsiteY87" fmla="*/ 1949 h 10000"/>
              <a:gd name="connsiteX88" fmla="*/ 1296 w 10014"/>
              <a:gd name="connsiteY88" fmla="*/ 1798 h 10000"/>
              <a:gd name="connsiteX89" fmla="*/ 1152 w 10014"/>
              <a:gd name="connsiteY89" fmla="*/ 1646 h 10000"/>
              <a:gd name="connsiteX90" fmla="*/ 1015 w 10014"/>
              <a:gd name="connsiteY90" fmla="*/ 1478 h 10000"/>
              <a:gd name="connsiteX91" fmla="*/ 875 w 10014"/>
              <a:gd name="connsiteY91" fmla="*/ 1320 h 10000"/>
              <a:gd name="connsiteX92" fmla="*/ 742 w 10014"/>
              <a:gd name="connsiteY92" fmla="*/ 1146 h 10000"/>
              <a:gd name="connsiteX93" fmla="*/ 609 w 10014"/>
              <a:gd name="connsiteY93" fmla="*/ 966 h 10000"/>
              <a:gd name="connsiteX94" fmla="*/ 484 w 10014"/>
              <a:gd name="connsiteY94" fmla="*/ 787 h 10000"/>
              <a:gd name="connsiteX95" fmla="*/ 363 w 10014"/>
              <a:gd name="connsiteY95" fmla="*/ 601 h 10000"/>
              <a:gd name="connsiteX96" fmla="*/ 242 w 10014"/>
              <a:gd name="connsiteY96" fmla="*/ 404 h 10000"/>
              <a:gd name="connsiteX97" fmla="*/ 124 w 10014"/>
              <a:gd name="connsiteY97" fmla="*/ 208 h 10000"/>
              <a:gd name="connsiteX98" fmla="*/ 14 w 10014"/>
              <a:gd name="connsiteY98" fmla="*/ 0 h 10000"/>
              <a:gd name="connsiteX99" fmla="*/ 14 w 10014"/>
              <a:gd name="connsiteY99" fmla="*/ 0 h 10000"/>
              <a:gd name="connsiteX100" fmla="*/ 0 w 10014"/>
              <a:gd name="connsiteY100" fmla="*/ 4935 h 10000"/>
              <a:gd name="connsiteX101" fmla="*/ 14 w 10014"/>
              <a:gd name="connsiteY101" fmla="*/ 10000 h 10000"/>
              <a:gd name="connsiteX102" fmla="*/ 78 w 10014"/>
              <a:gd name="connsiteY102" fmla="*/ 10000 h 10000"/>
              <a:gd name="connsiteX103" fmla="*/ 192 w 10014"/>
              <a:gd name="connsiteY103" fmla="*/ 9809 h 10000"/>
              <a:gd name="connsiteX104" fmla="*/ 306 w 10014"/>
              <a:gd name="connsiteY104" fmla="*/ 9612 h 10000"/>
              <a:gd name="connsiteX105" fmla="*/ 424 w 10014"/>
              <a:gd name="connsiteY105" fmla="*/ 9427 h 10000"/>
              <a:gd name="connsiteX106" fmla="*/ 549 w 10014"/>
              <a:gd name="connsiteY106" fmla="*/ 9247 h 10000"/>
              <a:gd name="connsiteX107" fmla="*/ 678 w 10014"/>
              <a:gd name="connsiteY107" fmla="*/ 9067 h 10000"/>
              <a:gd name="connsiteX108" fmla="*/ 807 w 10014"/>
              <a:gd name="connsiteY108" fmla="*/ 8893 h 10000"/>
              <a:gd name="connsiteX109" fmla="*/ 936 w 10014"/>
              <a:gd name="connsiteY109" fmla="*/ 8725 h 10000"/>
              <a:gd name="connsiteX110" fmla="*/ 1076 w 10014"/>
              <a:gd name="connsiteY110" fmla="*/ 8567 h 10000"/>
              <a:gd name="connsiteX111" fmla="*/ 1209 w 10014"/>
              <a:gd name="connsiteY111" fmla="*/ 8410 h 10000"/>
              <a:gd name="connsiteX112" fmla="*/ 1353 w 10014"/>
              <a:gd name="connsiteY112" fmla="*/ 8264 h 10000"/>
              <a:gd name="connsiteX113" fmla="*/ 1497 w 10014"/>
              <a:gd name="connsiteY113" fmla="*/ 8118 h 10000"/>
              <a:gd name="connsiteX114" fmla="*/ 1645 w 10014"/>
              <a:gd name="connsiteY114" fmla="*/ 7978 h 10000"/>
              <a:gd name="connsiteX115" fmla="*/ 1796 w 10014"/>
              <a:gd name="connsiteY115" fmla="*/ 7848 h 10000"/>
              <a:gd name="connsiteX116" fmla="*/ 1948 w 10014"/>
              <a:gd name="connsiteY116" fmla="*/ 7719 h 10000"/>
              <a:gd name="connsiteX117" fmla="*/ 2100 w 10014"/>
              <a:gd name="connsiteY117" fmla="*/ 7596 h 10000"/>
              <a:gd name="connsiteX118" fmla="*/ 2259 w 10014"/>
              <a:gd name="connsiteY118" fmla="*/ 7483 h 10000"/>
              <a:gd name="connsiteX119" fmla="*/ 2414 w 10014"/>
              <a:gd name="connsiteY119" fmla="*/ 7371 h 10000"/>
              <a:gd name="connsiteX120" fmla="*/ 2581 w 10014"/>
              <a:gd name="connsiteY120" fmla="*/ 7270 h 10000"/>
              <a:gd name="connsiteX121" fmla="*/ 2741 w 10014"/>
              <a:gd name="connsiteY121" fmla="*/ 7174 h 10000"/>
              <a:gd name="connsiteX122" fmla="*/ 2907 w 10014"/>
              <a:gd name="connsiteY122" fmla="*/ 7084 h 10000"/>
              <a:gd name="connsiteX123" fmla="*/ 3078 w 10014"/>
              <a:gd name="connsiteY123" fmla="*/ 7000 h 10000"/>
              <a:gd name="connsiteX124" fmla="*/ 3249 w 10014"/>
              <a:gd name="connsiteY124" fmla="*/ 6921 h 10000"/>
              <a:gd name="connsiteX125" fmla="*/ 3419 w 10014"/>
              <a:gd name="connsiteY125" fmla="*/ 6848 h 10000"/>
              <a:gd name="connsiteX126" fmla="*/ 3594 w 10014"/>
              <a:gd name="connsiteY126" fmla="*/ 6787 h 10000"/>
              <a:gd name="connsiteX127" fmla="*/ 3768 w 10014"/>
              <a:gd name="connsiteY127" fmla="*/ 6730 h 10000"/>
              <a:gd name="connsiteX128" fmla="*/ 3946 w 10014"/>
              <a:gd name="connsiteY128" fmla="*/ 6685 h 10000"/>
              <a:gd name="connsiteX129" fmla="*/ 4129 w 10014"/>
              <a:gd name="connsiteY129" fmla="*/ 6640 h 10000"/>
              <a:gd name="connsiteX130" fmla="*/ 4307 w 10014"/>
              <a:gd name="connsiteY130" fmla="*/ 6607 h 10000"/>
              <a:gd name="connsiteX131" fmla="*/ 4489 w 10014"/>
              <a:gd name="connsiteY131" fmla="*/ 6579 h 10000"/>
              <a:gd name="connsiteX132" fmla="*/ 4675 w 10014"/>
              <a:gd name="connsiteY132" fmla="*/ 6562 h 10000"/>
              <a:gd name="connsiteX133" fmla="*/ 4860 w 10014"/>
              <a:gd name="connsiteY133" fmla="*/ 6551 h 10000"/>
              <a:gd name="connsiteX134" fmla="*/ 5046 w 10014"/>
              <a:gd name="connsiteY134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10001 w 10001"/>
              <a:gd name="connsiteY34" fmla="*/ 124 h 10000"/>
              <a:gd name="connsiteX35" fmla="*/ 9891 w 10001"/>
              <a:gd name="connsiteY35" fmla="*/ 315 h 10000"/>
              <a:gd name="connsiteX36" fmla="*/ 9773 w 10001"/>
              <a:gd name="connsiteY36" fmla="*/ 511 h 10000"/>
              <a:gd name="connsiteX37" fmla="*/ 9652 w 10001"/>
              <a:gd name="connsiteY37" fmla="*/ 697 h 10000"/>
              <a:gd name="connsiteX38" fmla="*/ 9531 w 10001"/>
              <a:gd name="connsiteY38" fmla="*/ 876 h 10000"/>
              <a:gd name="connsiteX39" fmla="*/ 9406 w 10001"/>
              <a:gd name="connsiteY39" fmla="*/ 1056 h 10000"/>
              <a:gd name="connsiteX40" fmla="*/ 9273 w 10001"/>
              <a:gd name="connsiteY40" fmla="*/ 1225 h 10000"/>
              <a:gd name="connsiteX41" fmla="*/ 9140 w 10001"/>
              <a:gd name="connsiteY41" fmla="*/ 1388 h 10000"/>
              <a:gd name="connsiteX42" fmla="*/ 9004 w 10001"/>
              <a:gd name="connsiteY42" fmla="*/ 1551 h 10000"/>
              <a:gd name="connsiteX43" fmla="*/ 8867 w 10001"/>
              <a:gd name="connsiteY43" fmla="*/ 1708 h 10000"/>
              <a:gd name="connsiteX44" fmla="*/ 8727 w 10001"/>
              <a:gd name="connsiteY44" fmla="*/ 1860 h 10000"/>
              <a:gd name="connsiteX45" fmla="*/ 8579 w 10001"/>
              <a:gd name="connsiteY45" fmla="*/ 2006 h 10000"/>
              <a:gd name="connsiteX46" fmla="*/ 8439 w 10001"/>
              <a:gd name="connsiteY46" fmla="*/ 2140 h 10000"/>
              <a:gd name="connsiteX47" fmla="*/ 8287 w 10001"/>
              <a:gd name="connsiteY47" fmla="*/ 2275 h 10000"/>
              <a:gd name="connsiteX48" fmla="*/ 8135 w 10001"/>
              <a:gd name="connsiteY48" fmla="*/ 2404 h 10000"/>
              <a:gd name="connsiteX49" fmla="*/ 7980 w 10001"/>
              <a:gd name="connsiteY49" fmla="*/ 2528 h 10000"/>
              <a:gd name="connsiteX50" fmla="*/ 7820 w 10001"/>
              <a:gd name="connsiteY50" fmla="*/ 2640 h 10000"/>
              <a:gd name="connsiteX51" fmla="*/ 7661 w 10001"/>
              <a:gd name="connsiteY51" fmla="*/ 2753 h 10000"/>
              <a:gd name="connsiteX52" fmla="*/ 7502 w 10001"/>
              <a:gd name="connsiteY52" fmla="*/ 2854 h 10000"/>
              <a:gd name="connsiteX53" fmla="*/ 7335 w 10001"/>
              <a:gd name="connsiteY53" fmla="*/ 2949 h 10000"/>
              <a:gd name="connsiteX54" fmla="*/ 7172 w 10001"/>
              <a:gd name="connsiteY54" fmla="*/ 3039 h 10000"/>
              <a:gd name="connsiteX55" fmla="*/ 7001 w 10001"/>
              <a:gd name="connsiteY55" fmla="*/ 3124 h 10000"/>
              <a:gd name="connsiteX56" fmla="*/ 6835 w 10001"/>
              <a:gd name="connsiteY56" fmla="*/ 3202 h 10000"/>
              <a:gd name="connsiteX57" fmla="*/ 6660 w 10001"/>
              <a:gd name="connsiteY57" fmla="*/ 3270 h 10000"/>
              <a:gd name="connsiteX58" fmla="*/ 6486 w 10001"/>
              <a:gd name="connsiteY58" fmla="*/ 3337 h 10000"/>
              <a:gd name="connsiteX59" fmla="*/ 6307 w 10001"/>
              <a:gd name="connsiteY59" fmla="*/ 3393 h 10000"/>
              <a:gd name="connsiteX60" fmla="*/ 6129 w 10001"/>
              <a:gd name="connsiteY60" fmla="*/ 3438 h 10000"/>
              <a:gd name="connsiteX61" fmla="*/ 5955 w 10001"/>
              <a:gd name="connsiteY61" fmla="*/ 3483 h 10000"/>
              <a:gd name="connsiteX62" fmla="*/ 5773 w 10001"/>
              <a:gd name="connsiteY62" fmla="*/ 3517 h 10000"/>
              <a:gd name="connsiteX63" fmla="*/ 5591 w 10001"/>
              <a:gd name="connsiteY63" fmla="*/ 3539 h 10000"/>
              <a:gd name="connsiteX64" fmla="*/ 5401 w 10001"/>
              <a:gd name="connsiteY64" fmla="*/ 3562 h 10000"/>
              <a:gd name="connsiteX65" fmla="*/ 5219 w 10001"/>
              <a:gd name="connsiteY65" fmla="*/ 3573 h 10000"/>
              <a:gd name="connsiteX66" fmla="*/ 5033 w 10001"/>
              <a:gd name="connsiteY66" fmla="*/ 3579 h 10000"/>
              <a:gd name="connsiteX67" fmla="*/ 4844 w 10001"/>
              <a:gd name="connsiteY67" fmla="*/ 3573 h 10000"/>
              <a:gd name="connsiteX68" fmla="*/ 4654 w 10001"/>
              <a:gd name="connsiteY68" fmla="*/ 3562 h 10000"/>
              <a:gd name="connsiteX69" fmla="*/ 4464 w 10001"/>
              <a:gd name="connsiteY69" fmla="*/ 3539 h 10000"/>
              <a:gd name="connsiteX70" fmla="*/ 4279 w 10001"/>
              <a:gd name="connsiteY70" fmla="*/ 3517 h 10000"/>
              <a:gd name="connsiteX71" fmla="*/ 4097 w 10001"/>
              <a:gd name="connsiteY71" fmla="*/ 3478 h 10000"/>
              <a:gd name="connsiteX72" fmla="*/ 3915 w 10001"/>
              <a:gd name="connsiteY72" fmla="*/ 3438 h 10000"/>
              <a:gd name="connsiteX73" fmla="*/ 3733 w 10001"/>
              <a:gd name="connsiteY73" fmla="*/ 3388 h 10000"/>
              <a:gd name="connsiteX74" fmla="*/ 3554 w 10001"/>
              <a:gd name="connsiteY74" fmla="*/ 3331 h 10000"/>
              <a:gd name="connsiteX75" fmla="*/ 3376 w 10001"/>
              <a:gd name="connsiteY75" fmla="*/ 3258 h 10000"/>
              <a:gd name="connsiteX76" fmla="*/ 3205 w 10001"/>
              <a:gd name="connsiteY76" fmla="*/ 3191 h 10000"/>
              <a:gd name="connsiteX77" fmla="*/ 3031 w 10001"/>
              <a:gd name="connsiteY77" fmla="*/ 3112 h 10000"/>
              <a:gd name="connsiteX78" fmla="*/ 2857 w 10001"/>
              <a:gd name="connsiteY78" fmla="*/ 3022 h 10000"/>
              <a:gd name="connsiteX79" fmla="*/ 2690 w 10001"/>
              <a:gd name="connsiteY79" fmla="*/ 2933 h 10000"/>
              <a:gd name="connsiteX80" fmla="*/ 2523 w 10001"/>
              <a:gd name="connsiteY80" fmla="*/ 2826 h 10000"/>
              <a:gd name="connsiteX81" fmla="*/ 2360 w 10001"/>
              <a:gd name="connsiteY81" fmla="*/ 2719 h 10000"/>
              <a:gd name="connsiteX82" fmla="*/ 2197 w 10001"/>
              <a:gd name="connsiteY82" fmla="*/ 2612 h 10000"/>
              <a:gd name="connsiteX83" fmla="*/ 2037 w 10001"/>
              <a:gd name="connsiteY83" fmla="*/ 2489 h 10000"/>
              <a:gd name="connsiteX84" fmla="*/ 1882 w 10001"/>
              <a:gd name="connsiteY84" fmla="*/ 2365 h 10000"/>
              <a:gd name="connsiteX85" fmla="*/ 1726 w 10001"/>
              <a:gd name="connsiteY85" fmla="*/ 2230 h 10000"/>
              <a:gd name="connsiteX86" fmla="*/ 1575 w 10001"/>
              <a:gd name="connsiteY86" fmla="*/ 2096 h 10000"/>
              <a:gd name="connsiteX87" fmla="*/ 1427 w 10001"/>
              <a:gd name="connsiteY87" fmla="*/ 1949 h 10000"/>
              <a:gd name="connsiteX88" fmla="*/ 1283 w 10001"/>
              <a:gd name="connsiteY88" fmla="*/ 1798 h 10000"/>
              <a:gd name="connsiteX89" fmla="*/ 1139 w 10001"/>
              <a:gd name="connsiteY89" fmla="*/ 1646 h 10000"/>
              <a:gd name="connsiteX90" fmla="*/ 1002 w 10001"/>
              <a:gd name="connsiteY90" fmla="*/ 1478 h 10000"/>
              <a:gd name="connsiteX91" fmla="*/ 862 w 10001"/>
              <a:gd name="connsiteY91" fmla="*/ 1320 h 10000"/>
              <a:gd name="connsiteX92" fmla="*/ 729 w 10001"/>
              <a:gd name="connsiteY92" fmla="*/ 1146 h 10000"/>
              <a:gd name="connsiteX93" fmla="*/ 596 w 10001"/>
              <a:gd name="connsiteY93" fmla="*/ 966 h 10000"/>
              <a:gd name="connsiteX94" fmla="*/ 471 w 10001"/>
              <a:gd name="connsiteY94" fmla="*/ 787 h 10000"/>
              <a:gd name="connsiteX95" fmla="*/ 350 w 10001"/>
              <a:gd name="connsiteY95" fmla="*/ 601 h 10000"/>
              <a:gd name="connsiteX96" fmla="*/ 229 w 10001"/>
              <a:gd name="connsiteY96" fmla="*/ 404 h 10000"/>
              <a:gd name="connsiteX97" fmla="*/ 111 w 10001"/>
              <a:gd name="connsiteY97" fmla="*/ 208 h 10000"/>
              <a:gd name="connsiteX98" fmla="*/ 1 w 10001"/>
              <a:gd name="connsiteY98" fmla="*/ 0 h 10000"/>
              <a:gd name="connsiteX99" fmla="*/ 1 w 10001"/>
              <a:gd name="connsiteY99" fmla="*/ 0 h 10000"/>
              <a:gd name="connsiteX100" fmla="*/ 326 w 10001"/>
              <a:gd name="connsiteY100" fmla="*/ 4935 h 10000"/>
              <a:gd name="connsiteX101" fmla="*/ 1 w 10001"/>
              <a:gd name="connsiteY101" fmla="*/ 10000 h 10000"/>
              <a:gd name="connsiteX102" fmla="*/ 65 w 10001"/>
              <a:gd name="connsiteY102" fmla="*/ 10000 h 10000"/>
              <a:gd name="connsiteX103" fmla="*/ 179 w 10001"/>
              <a:gd name="connsiteY103" fmla="*/ 9809 h 10000"/>
              <a:gd name="connsiteX104" fmla="*/ 293 w 10001"/>
              <a:gd name="connsiteY104" fmla="*/ 9612 h 10000"/>
              <a:gd name="connsiteX105" fmla="*/ 411 w 10001"/>
              <a:gd name="connsiteY105" fmla="*/ 9427 h 10000"/>
              <a:gd name="connsiteX106" fmla="*/ 536 w 10001"/>
              <a:gd name="connsiteY106" fmla="*/ 9247 h 10000"/>
              <a:gd name="connsiteX107" fmla="*/ 665 w 10001"/>
              <a:gd name="connsiteY107" fmla="*/ 9067 h 10000"/>
              <a:gd name="connsiteX108" fmla="*/ 794 w 10001"/>
              <a:gd name="connsiteY108" fmla="*/ 8893 h 10000"/>
              <a:gd name="connsiteX109" fmla="*/ 923 w 10001"/>
              <a:gd name="connsiteY109" fmla="*/ 8725 h 10000"/>
              <a:gd name="connsiteX110" fmla="*/ 1063 w 10001"/>
              <a:gd name="connsiteY110" fmla="*/ 8567 h 10000"/>
              <a:gd name="connsiteX111" fmla="*/ 1196 w 10001"/>
              <a:gd name="connsiteY111" fmla="*/ 8410 h 10000"/>
              <a:gd name="connsiteX112" fmla="*/ 1340 w 10001"/>
              <a:gd name="connsiteY112" fmla="*/ 8264 h 10000"/>
              <a:gd name="connsiteX113" fmla="*/ 1484 w 10001"/>
              <a:gd name="connsiteY113" fmla="*/ 8118 h 10000"/>
              <a:gd name="connsiteX114" fmla="*/ 1632 w 10001"/>
              <a:gd name="connsiteY114" fmla="*/ 7978 h 10000"/>
              <a:gd name="connsiteX115" fmla="*/ 1783 w 10001"/>
              <a:gd name="connsiteY115" fmla="*/ 7848 h 10000"/>
              <a:gd name="connsiteX116" fmla="*/ 1935 w 10001"/>
              <a:gd name="connsiteY116" fmla="*/ 7719 h 10000"/>
              <a:gd name="connsiteX117" fmla="*/ 2087 w 10001"/>
              <a:gd name="connsiteY117" fmla="*/ 7596 h 10000"/>
              <a:gd name="connsiteX118" fmla="*/ 2246 w 10001"/>
              <a:gd name="connsiteY118" fmla="*/ 7483 h 10000"/>
              <a:gd name="connsiteX119" fmla="*/ 2401 w 10001"/>
              <a:gd name="connsiteY119" fmla="*/ 7371 h 10000"/>
              <a:gd name="connsiteX120" fmla="*/ 2568 w 10001"/>
              <a:gd name="connsiteY120" fmla="*/ 7270 h 10000"/>
              <a:gd name="connsiteX121" fmla="*/ 2728 w 10001"/>
              <a:gd name="connsiteY121" fmla="*/ 7174 h 10000"/>
              <a:gd name="connsiteX122" fmla="*/ 2894 w 10001"/>
              <a:gd name="connsiteY122" fmla="*/ 7084 h 10000"/>
              <a:gd name="connsiteX123" fmla="*/ 3065 w 10001"/>
              <a:gd name="connsiteY123" fmla="*/ 7000 h 10000"/>
              <a:gd name="connsiteX124" fmla="*/ 3236 w 10001"/>
              <a:gd name="connsiteY124" fmla="*/ 6921 h 10000"/>
              <a:gd name="connsiteX125" fmla="*/ 3406 w 10001"/>
              <a:gd name="connsiteY125" fmla="*/ 6848 h 10000"/>
              <a:gd name="connsiteX126" fmla="*/ 3581 w 10001"/>
              <a:gd name="connsiteY126" fmla="*/ 6787 h 10000"/>
              <a:gd name="connsiteX127" fmla="*/ 3755 w 10001"/>
              <a:gd name="connsiteY127" fmla="*/ 6730 h 10000"/>
              <a:gd name="connsiteX128" fmla="*/ 3933 w 10001"/>
              <a:gd name="connsiteY128" fmla="*/ 6685 h 10000"/>
              <a:gd name="connsiteX129" fmla="*/ 4116 w 10001"/>
              <a:gd name="connsiteY129" fmla="*/ 6640 h 10000"/>
              <a:gd name="connsiteX130" fmla="*/ 4294 w 10001"/>
              <a:gd name="connsiteY130" fmla="*/ 6607 h 10000"/>
              <a:gd name="connsiteX131" fmla="*/ 4476 w 10001"/>
              <a:gd name="connsiteY131" fmla="*/ 6579 h 10000"/>
              <a:gd name="connsiteX132" fmla="*/ 4662 w 10001"/>
              <a:gd name="connsiteY132" fmla="*/ 6562 h 10000"/>
              <a:gd name="connsiteX133" fmla="*/ 4847 w 10001"/>
              <a:gd name="connsiteY133" fmla="*/ 6551 h 10000"/>
              <a:gd name="connsiteX134" fmla="*/ 5033 w 10001"/>
              <a:gd name="connsiteY134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9972 w 10001"/>
              <a:gd name="connsiteY34" fmla="*/ 4768 h 10000"/>
              <a:gd name="connsiteX35" fmla="*/ 10001 w 10001"/>
              <a:gd name="connsiteY35" fmla="*/ 124 h 10000"/>
              <a:gd name="connsiteX36" fmla="*/ 9891 w 10001"/>
              <a:gd name="connsiteY36" fmla="*/ 315 h 10000"/>
              <a:gd name="connsiteX37" fmla="*/ 9773 w 10001"/>
              <a:gd name="connsiteY37" fmla="*/ 511 h 10000"/>
              <a:gd name="connsiteX38" fmla="*/ 9652 w 10001"/>
              <a:gd name="connsiteY38" fmla="*/ 697 h 10000"/>
              <a:gd name="connsiteX39" fmla="*/ 9531 w 10001"/>
              <a:gd name="connsiteY39" fmla="*/ 876 h 10000"/>
              <a:gd name="connsiteX40" fmla="*/ 9406 w 10001"/>
              <a:gd name="connsiteY40" fmla="*/ 1056 h 10000"/>
              <a:gd name="connsiteX41" fmla="*/ 9273 w 10001"/>
              <a:gd name="connsiteY41" fmla="*/ 1225 h 10000"/>
              <a:gd name="connsiteX42" fmla="*/ 9140 w 10001"/>
              <a:gd name="connsiteY42" fmla="*/ 1388 h 10000"/>
              <a:gd name="connsiteX43" fmla="*/ 9004 w 10001"/>
              <a:gd name="connsiteY43" fmla="*/ 1551 h 10000"/>
              <a:gd name="connsiteX44" fmla="*/ 8867 w 10001"/>
              <a:gd name="connsiteY44" fmla="*/ 1708 h 10000"/>
              <a:gd name="connsiteX45" fmla="*/ 8727 w 10001"/>
              <a:gd name="connsiteY45" fmla="*/ 1860 h 10000"/>
              <a:gd name="connsiteX46" fmla="*/ 8579 w 10001"/>
              <a:gd name="connsiteY46" fmla="*/ 2006 h 10000"/>
              <a:gd name="connsiteX47" fmla="*/ 8439 w 10001"/>
              <a:gd name="connsiteY47" fmla="*/ 2140 h 10000"/>
              <a:gd name="connsiteX48" fmla="*/ 8287 w 10001"/>
              <a:gd name="connsiteY48" fmla="*/ 2275 h 10000"/>
              <a:gd name="connsiteX49" fmla="*/ 8135 w 10001"/>
              <a:gd name="connsiteY49" fmla="*/ 2404 h 10000"/>
              <a:gd name="connsiteX50" fmla="*/ 7980 w 10001"/>
              <a:gd name="connsiteY50" fmla="*/ 2528 h 10000"/>
              <a:gd name="connsiteX51" fmla="*/ 7820 w 10001"/>
              <a:gd name="connsiteY51" fmla="*/ 2640 h 10000"/>
              <a:gd name="connsiteX52" fmla="*/ 7661 w 10001"/>
              <a:gd name="connsiteY52" fmla="*/ 2753 h 10000"/>
              <a:gd name="connsiteX53" fmla="*/ 7502 w 10001"/>
              <a:gd name="connsiteY53" fmla="*/ 2854 h 10000"/>
              <a:gd name="connsiteX54" fmla="*/ 7335 w 10001"/>
              <a:gd name="connsiteY54" fmla="*/ 2949 h 10000"/>
              <a:gd name="connsiteX55" fmla="*/ 7172 w 10001"/>
              <a:gd name="connsiteY55" fmla="*/ 3039 h 10000"/>
              <a:gd name="connsiteX56" fmla="*/ 7001 w 10001"/>
              <a:gd name="connsiteY56" fmla="*/ 3124 h 10000"/>
              <a:gd name="connsiteX57" fmla="*/ 6835 w 10001"/>
              <a:gd name="connsiteY57" fmla="*/ 3202 h 10000"/>
              <a:gd name="connsiteX58" fmla="*/ 6660 w 10001"/>
              <a:gd name="connsiteY58" fmla="*/ 3270 h 10000"/>
              <a:gd name="connsiteX59" fmla="*/ 6486 w 10001"/>
              <a:gd name="connsiteY59" fmla="*/ 3337 h 10000"/>
              <a:gd name="connsiteX60" fmla="*/ 6307 w 10001"/>
              <a:gd name="connsiteY60" fmla="*/ 3393 h 10000"/>
              <a:gd name="connsiteX61" fmla="*/ 6129 w 10001"/>
              <a:gd name="connsiteY61" fmla="*/ 3438 h 10000"/>
              <a:gd name="connsiteX62" fmla="*/ 5955 w 10001"/>
              <a:gd name="connsiteY62" fmla="*/ 3483 h 10000"/>
              <a:gd name="connsiteX63" fmla="*/ 5773 w 10001"/>
              <a:gd name="connsiteY63" fmla="*/ 3517 h 10000"/>
              <a:gd name="connsiteX64" fmla="*/ 5591 w 10001"/>
              <a:gd name="connsiteY64" fmla="*/ 3539 h 10000"/>
              <a:gd name="connsiteX65" fmla="*/ 5401 w 10001"/>
              <a:gd name="connsiteY65" fmla="*/ 3562 h 10000"/>
              <a:gd name="connsiteX66" fmla="*/ 5219 w 10001"/>
              <a:gd name="connsiteY66" fmla="*/ 3573 h 10000"/>
              <a:gd name="connsiteX67" fmla="*/ 5033 w 10001"/>
              <a:gd name="connsiteY67" fmla="*/ 3579 h 10000"/>
              <a:gd name="connsiteX68" fmla="*/ 4844 w 10001"/>
              <a:gd name="connsiteY68" fmla="*/ 3573 h 10000"/>
              <a:gd name="connsiteX69" fmla="*/ 4654 w 10001"/>
              <a:gd name="connsiteY69" fmla="*/ 3562 h 10000"/>
              <a:gd name="connsiteX70" fmla="*/ 4464 w 10001"/>
              <a:gd name="connsiteY70" fmla="*/ 3539 h 10000"/>
              <a:gd name="connsiteX71" fmla="*/ 4279 w 10001"/>
              <a:gd name="connsiteY71" fmla="*/ 3517 h 10000"/>
              <a:gd name="connsiteX72" fmla="*/ 4097 w 10001"/>
              <a:gd name="connsiteY72" fmla="*/ 3478 h 10000"/>
              <a:gd name="connsiteX73" fmla="*/ 3915 w 10001"/>
              <a:gd name="connsiteY73" fmla="*/ 3438 h 10000"/>
              <a:gd name="connsiteX74" fmla="*/ 3733 w 10001"/>
              <a:gd name="connsiteY74" fmla="*/ 3388 h 10000"/>
              <a:gd name="connsiteX75" fmla="*/ 3554 w 10001"/>
              <a:gd name="connsiteY75" fmla="*/ 3331 h 10000"/>
              <a:gd name="connsiteX76" fmla="*/ 3376 w 10001"/>
              <a:gd name="connsiteY76" fmla="*/ 3258 h 10000"/>
              <a:gd name="connsiteX77" fmla="*/ 3205 w 10001"/>
              <a:gd name="connsiteY77" fmla="*/ 3191 h 10000"/>
              <a:gd name="connsiteX78" fmla="*/ 3031 w 10001"/>
              <a:gd name="connsiteY78" fmla="*/ 3112 h 10000"/>
              <a:gd name="connsiteX79" fmla="*/ 2857 w 10001"/>
              <a:gd name="connsiteY79" fmla="*/ 3022 h 10000"/>
              <a:gd name="connsiteX80" fmla="*/ 2690 w 10001"/>
              <a:gd name="connsiteY80" fmla="*/ 2933 h 10000"/>
              <a:gd name="connsiteX81" fmla="*/ 2523 w 10001"/>
              <a:gd name="connsiteY81" fmla="*/ 2826 h 10000"/>
              <a:gd name="connsiteX82" fmla="*/ 2360 w 10001"/>
              <a:gd name="connsiteY82" fmla="*/ 2719 h 10000"/>
              <a:gd name="connsiteX83" fmla="*/ 2197 w 10001"/>
              <a:gd name="connsiteY83" fmla="*/ 2612 h 10000"/>
              <a:gd name="connsiteX84" fmla="*/ 2037 w 10001"/>
              <a:gd name="connsiteY84" fmla="*/ 2489 h 10000"/>
              <a:gd name="connsiteX85" fmla="*/ 1882 w 10001"/>
              <a:gd name="connsiteY85" fmla="*/ 2365 h 10000"/>
              <a:gd name="connsiteX86" fmla="*/ 1726 w 10001"/>
              <a:gd name="connsiteY86" fmla="*/ 2230 h 10000"/>
              <a:gd name="connsiteX87" fmla="*/ 1575 w 10001"/>
              <a:gd name="connsiteY87" fmla="*/ 2096 h 10000"/>
              <a:gd name="connsiteX88" fmla="*/ 1427 w 10001"/>
              <a:gd name="connsiteY88" fmla="*/ 1949 h 10000"/>
              <a:gd name="connsiteX89" fmla="*/ 1283 w 10001"/>
              <a:gd name="connsiteY89" fmla="*/ 1798 h 10000"/>
              <a:gd name="connsiteX90" fmla="*/ 1139 w 10001"/>
              <a:gd name="connsiteY90" fmla="*/ 1646 h 10000"/>
              <a:gd name="connsiteX91" fmla="*/ 1002 w 10001"/>
              <a:gd name="connsiteY91" fmla="*/ 1478 h 10000"/>
              <a:gd name="connsiteX92" fmla="*/ 862 w 10001"/>
              <a:gd name="connsiteY92" fmla="*/ 1320 h 10000"/>
              <a:gd name="connsiteX93" fmla="*/ 729 w 10001"/>
              <a:gd name="connsiteY93" fmla="*/ 1146 h 10000"/>
              <a:gd name="connsiteX94" fmla="*/ 596 w 10001"/>
              <a:gd name="connsiteY94" fmla="*/ 966 h 10000"/>
              <a:gd name="connsiteX95" fmla="*/ 471 w 10001"/>
              <a:gd name="connsiteY95" fmla="*/ 787 h 10000"/>
              <a:gd name="connsiteX96" fmla="*/ 350 w 10001"/>
              <a:gd name="connsiteY96" fmla="*/ 601 h 10000"/>
              <a:gd name="connsiteX97" fmla="*/ 229 w 10001"/>
              <a:gd name="connsiteY97" fmla="*/ 404 h 10000"/>
              <a:gd name="connsiteX98" fmla="*/ 111 w 10001"/>
              <a:gd name="connsiteY98" fmla="*/ 208 h 10000"/>
              <a:gd name="connsiteX99" fmla="*/ 1 w 10001"/>
              <a:gd name="connsiteY99" fmla="*/ 0 h 10000"/>
              <a:gd name="connsiteX100" fmla="*/ 1 w 10001"/>
              <a:gd name="connsiteY100" fmla="*/ 0 h 10000"/>
              <a:gd name="connsiteX101" fmla="*/ 326 w 10001"/>
              <a:gd name="connsiteY101" fmla="*/ 4935 h 10000"/>
              <a:gd name="connsiteX102" fmla="*/ 1 w 10001"/>
              <a:gd name="connsiteY102" fmla="*/ 10000 h 10000"/>
              <a:gd name="connsiteX103" fmla="*/ 65 w 10001"/>
              <a:gd name="connsiteY103" fmla="*/ 10000 h 10000"/>
              <a:gd name="connsiteX104" fmla="*/ 179 w 10001"/>
              <a:gd name="connsiteY104" fmla="*/ 9809 h 10000"/>
              <a:gd name="connsiteX105" fmla="*/ 293 w 10001"/>
              <a:gd name="connsiteY105" fmla="*/ 9612 h 10000"/>
              <a:gd name="connsiteX106" fmla="*/ 411 w 10001"/>
              <a:gd name="connsiteY106" fmla="*/ 9427 h 10000"/>
              <a:gd name="connsiteX107" fmla="*/ 536 w 10001"/>
              <a:gd name="connsiteY107" fmla="*/ 9247 h 10000"/>
              <a:gd name="connsiteX108" fmla="*/ 665 w 10001"/>
              <a:gd name="connsiteY108" fmla="*/ 9067 h 10000"/>
              <a:gd name="connsiteX109" fmla="*/ 794 w 10001"/>
              <a:gd name="connsiteY109" fmla="*/ 8893 h 10000"/>
              <a:gd name="connsiteX110" fmla="*/ 923 w 10001"/>
              <a:gd name="connsiteY110" fmla="*/ 8725 h 10000"/>
              <a:gd name="connsiteX111" fmla="*/ 1063 w 10001"/>
              <a:gd name="connsiteY111" fmla="*/ 8567 h 10000"/>
              <a:gd name="connsiteX112" fmla="*/ 1196 w 10001"/>
              <a:gd name="connsiteY112" fmla="*/ 8410 h 10000"/>
              <a:gd name="connsiteX113" fmla="*/ 1340 w 10001"/>
              <a:gd name="connsiteY113" fmla="*/ 8264 h 10000"/>
              <a:gd name="connsiteX114" fmla="*/ 1484 w 10001"/>
              <a:gd name="connsiteY114" fmla="*/ 8118 h 10000"/>
              <a:gd name="connsiteX115" fmla="*/ 1632 w 10001"/>
              <a:gd name="connsiteY115" fmla="*/ 7978 h 10000"/>
              <a:gd name="connsiteX116" fmla="*/ 1783 w 10001"/>
              <a:gd name="connsiteY116" fmla="*/ 7848 h 10000"/>
              <a:gd name="connsiteX117" fmla="*/ 1935 w 10001"/>
              <a:gd name="connsiteY117" fmla="*/ 7719 h 10000"/>
              <a:gd name="connsiteX118" fmla="*/ 2087 w 10001"/>
              <a:gd name="connsiteY118" fmla="*/ 7596 h 10000"/>
              <a:gd name="connsiteX119" fmla="*/ 2246 w 10001"/>
              <a:gd name="connsiteY119" fmla="*/ 7483 h 10000"/>
              <a:gd name="connsiteX120" fmla="*/ 2401 w 10001"/>
              <a:gd name="connsiteY120" fmla="*/ 7371 h 10000"/>
              <a:gd name="connsiteX121" fmla="*/ 2568 w 10001"/>
              <a:gd name="connsiteY121" fmla="*/ 7270 h 10000"/>
              <a:gd name="connsiteX122" fmla="*/ 2728 w 10001"/>
              <a:gd name="connsiteY122" fmla="*/ 7174 h 10000"/>
              <a:gd name="connsiteX123" fmla="*/ 2894 w 10001"/>
              <a:gd name="connsiteY123" fmla="*/ 7084 h 10000"/>
              <a:gd name="connsiteX124" fmla="*/ 3065 w 10001"/>
              <a:gd name="connsiteY124" fmla="*/ 7000 h 10000"/>
              <a:gd name="connsiteX125" fmla="*/ 3236 w 10001"/>
              <a:gd name="connsiteY125" fmla="*/ 6921 h 10000"/>
              <a:gd name="connsiteX126" fmla="*/ 3406 w 10001"/>
              <a:gd name="connsiteY126" fmla="*/ 6848 h 10000"/>
              <a:gd name="connsiteX127" fmla="*/ 3581 w 10001"/>
              <a:gd name="connsiteY127" fmla="*/ 6787 h 10000"/>
              <a:gd name="connsiteX128" fmla="*/ 3755 w 10001"/>
              <a:gd name="connsiteY128" fmla="*/ 6730 h 10000"/>
              <a:gd name="connsiteX129" fmla="*/ 3933 w 10001"/>
              <a:gd name="connsiteY129" fmla="*/ 6685 h 10000"/>
              <a:gd name="connsiteX130" fmla="*/ 4116 w 10001"/>
              <a:gd name="connsiteY130" fmla="*/ 6640 h 10000"/>
              <a:gd name="connsiteX131" fmla="*/ 4294 w 10001"/>
              <a:gd name="connsiteY131" fmla="*/ 6607 h 10000"/>
              <a:gd name="connsiteX132" fmla="*/ 4476 w 10001"/>
              <a:gd name="connsiteY132" fmla="*/ 6579 h 10000"/>
              <a:gd name="connsiteX133" fmla="*/ 4662 w 10001"/>
              <a:gd name="connsiteY133" fmla="*/ 6562 h 10000"/>
              <a:gd name="connsiteX134" fmla="*/ 4847 w 10001"/>
              <a:gd name="connsiteY134" fmla="*/ 6551 h 10000"/>
              <a:gd name="connsiteX135" fmla="*/ 5033 w 10001"/>
              <a:gd name="connsiteY135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9746 w 10001"/>
              <a:gd name="connsiteY34" fmla="*/ 4977 h 10000"/>
              <a:gd name="connsiteX35" fmla="*/ 10001 w 10001"/>
              <a:gd name="connsiteY35" fmla="*/ 124 h 10000"/>
              <a:gd name="connsiteX36" fmla="*/ 9891 w 10001"/>
              <a:gd name="connsiteY36" fmla="*/ 315 h 10000"/>
              <a:gd name="connsiteX37" fmla="*/ 9773 w 10001"/>
              <a:gd name="connsiteY37" fmla="*/ 511 h 10000"/>
              <a:gd name="connsiteX38" fmla="*/ 9652 w 10001"/>
              <a:gd name="connsiteY38" fmla="*/ 697 h 10000"/>
              <a:gd name="connsiteX39" fmla="*/ 9531 w 10001"/>
              <a:gd name="connsiteY39" fmla="*/ 876 h 10000"/>
              <a:gd name="connsiteX40" fmla="*/ 9406 w 10001"/>
              <a:gd name="connsiteY40" fmla="*/ 1056 h 10000"/>
              <a:gd name="connsiteX41" fmla="*/ 9273 w 10001"/>
              <a:gd name="connsiteY41" fmla="*/ 1225 h 10000"/>
              <a:gd name="connsiteX42" fmla="*/ 9140 w 10001"/>
              <a:gd name="connsiteY42" fmla="*/ 1388 h 10000"/>
              <a:gd name="connsiteX43" fmla="*/ 9004 w 10001"/>
              <a:gd name="connsiteY43" fmla="*/ 1551 h 10000"/>
              <a:gd name="connsiteX44" fmla="*/ 8867 w 10001"/>
              <a:gd name="connsiteY44" fmla="*/ 1708 h 10000"/>
              <a:gd name="connsiteX45" fmla="*/ 8727 w 10001"/>
              <a:gd name="connsiteY45" fmla="*/ 1860 h 10000"/>
              <a:gd name="connsiteX46" fmla="*/ 8579 w 10001"/>
              <a:gd name="connsiteY46" fmla="*/ 2006 h 10000"/>
              <a:gd name="connsiteX47" fmla="*/ 8439 w 10001"/>
              <a:gd name="connsiteY47" fmla="*/ 2140 h 10000"/>
              <a:gd name="connsiteX48" fmla="*/ 8287 w 10001"/>
              <a:gd name="connsiteY48" fmla="*/ 2275 h 10000"/>
              <a:gd name="connsiteX49" fmla="*/ 8135 w 10001"/>
              <a:gd name="connsiteY49" fmla="*/ 2404 h 10000"/>
              <a:gd name="connsiteX50" fmla="*/ 7980 w 10001"/>
              <a:gd name="connsiteY50" fmla="*/ 2528 h 10000"/>
              <a:gd name="connsiteX51" fmla="*/ 7820 w 10001"/>
              <a:gd name="connsiteY51" fmla="*/ 2640 h 10000"/>
              <a:gd name="connsiteX52" fmla="*/ 7661 w 10001"/>
              <a:gd name="connsiteY52" fmla="*/ 2753 h 10000"/>
              <a:gd name="connsiteX53" fmla="*/ 7502 w 10001"/>
              <a:gd name="connsiteY53" fmla="*/ 2854 h 10000"/>
              <a:gd name="connsiteX54" fmla="*/ 7335 w 10001"/>
              <a:gd name="connsiteY54" fmla="*/ 2949 h 10000"/>
              <a:gd name="connsiteX55" fmla="*/ 7172 w 10001"/>
              <a:gd name="connsiteY55" fmla="*/ 3039 h 10000"/>
              <a:gd name="connsiteX56" fmla="*/ 7001 w 10001"/>
              <a:gd name="connsiteY56" fmla="*/ 3124 h 10000"/>
              <a:gd name="connsiteX57" fmla="*/ 6835 w 10001"/>
              <a:gd name="connsiteY57" fmla="*/ 3202 h 10000"/>
              <a:gd name="connsiteX58" fmla="*/ 6660 w 10001"/>
              <a:gd name="connsiteY58" fmla="*/ 3270 h 10000"/>
              <a:gd name="connsiteX59" fmla="*/ 6486 w 10001"/>
              <a:gd name="connsiteY59" fmla="*/ 3337 h 10000"/>
              <a:gd name="connsiteX60" fmla="*/ 6307 w 10001"/>
              <a:gd name="connsiteY60" fmla="*/ 3393 h 10000"/>
              <a:gd name="connsiteX61" fmla="*/ 6129 w 10001"/>
              <a:gd name="connsiteY61" fmla="*/ 3438 h 10000"/>
              <a:gd name="connsiteX62" fmla="*/ 5955 w 10001"/>
              <a:gd name="connsiteY62" fmla="*/ 3483 h 10000"/>
              <a:gd name="connsiteX63" fmla="*/ 5773 w 10001"/>
              <a:gd name="connsiteY63" fmla="*/ 3517 h 10000"/>
              <a:gd name="connsiteX64" fmla="*/ 5591 w 10001"/>
              <a:gd name="connsiteY64" fmla="*/ 3539 h 10000"/>
              <a:gd name="connsiteX65" fmla="*/ 5401 w 10001"/>
              <a:gd name="connsiteY65" fmla="*/ 3562 h 10000"/>
              <a:gd name="connsiteX66" fmla="*/ 5219 w 10001"/>
              <a:gd name="connsiteY66" fmla="*/ 3573 h 10000"/>
              <a:gd name="connsiteX67" fmla="*/ 5033 w 10001"/>
              <a:gd name="connsiteY67" fmla="*/ 3579 h 10000"/>
              <a:gd name="connsiteX68" fmla="*/ 4844 w 10001"/>
              <a:gd name="connsiteY68" fmla="*/ 3573 h 10000"/>
              <a:gd name="connsiteX69" fmla="*/ 4654 w 10001"/>
              <a:gd name="connsiteY69" fmla="*/ 3562 h 10000"/>
              <a:gd name="connsiteX70" fmla="*/ 4464 w 10001"/>
              <a:gd name="connsiteY70" fmla="*/ 3539 h 10000"/>
              <a:gd name="connsiteX71" fmla="*/ 4279 w 10001"/>
              <a:gd name="connsiteY71" fmla="*/ 3517 h 10000"/>
              <a:gd name="connsiteX72" fmla="*/ 4097 w 10001"/>
              <a:gd name="connsiteY72" fmla="*/ 3478 h 10000"/>
              <a:gd name="connsiteX73" fmla="*/ 3915 w 10001"/>
              <a:gd name="connsiteY73" fmla="*/ 3438 h 10000"/>
              <a:gd name="connsiteX74" fmla="*/ 3733 w 10001"/>
              <a:gd name="connsiteY74" fmla="*/ 3388 h 10000"/>
              <a:gd name="connsiteX75" fmla="*/ 3554 w 10001"/>
              <a:gd name="connsiteY75" fmla="*/ 3331 h 10000"/>
              <a:gd name="connsiteX76" fmla="*/ 3376 w 10001"/>
              <a:gd name="connsiteY76" fmla="*/ 3258 h 10000"/>
              <a:gd name="connsiteX77" fmla="*/ 3205 w 10001"/>
              <a:gd name="connsiteY77" fmla="*/ 3191 h 10000"/>
              <a:gd name="connsiteX78" fmla="*/ 3031 w 10001"/>
              <a:gd name="connsiteY78" fmla="*/ 3112 h 10000"/>
              <a:gd name="connsiteX79" fmla="*/ 2857 w 10001"/>
              <a:gd name="connsiteY79" fmla="*/ 3022 h 10000"/>
              <a:gd name="connsiteX80" fmla="*/ 2690 w 10001"/>
              <a:gd name="connsiteY80" fmla="*/ 2933 h 10000"/>
              <a:gd name="connsiteX81" fmla="*/ 2523 w 10001"/>
              <a:gd name="connsiteY81" fmla="*/ 2826 h 10000"/>
              <a:gd name="connsiteX82" fmla="*/ 2360 w 10001"/>
              <a:gd name="connsiteY82" fmla="*/ 2719 h 10000"/>
              <a:gd name="connsiteX83" fmla="*/ 2197 w 10001"/>
              <a:gd name="connsiteY83" fmla="*/ 2612 h 10000"/>
              <a:gd name="connsiteX84" fmla="*/ 2037 w 10001"/>
              <a:gd name="connsiteY84" fmla="*/ 2489 h 10000"/>
              <a:gd name="connsiteX85" fmla="*/ 1882 w 10001"/>
              <a:gd name="connsiteY85" fmla="*/ 2365 h 10000"/>
              <a:gd name="connsiteX86" fmla="*/ 1726 w 10001"/>
              <a:gd name="connsiteY86" fmla="*/ 2230 h 10000"/>
              <a:gd name="connsiteX87" fmla="*/ 1575 w 10001"/>
              <a:gd name="connsiteY87" fmla="*/ 2096 h 10000"/>
              <a:gd name="connsiteX88" fmla="*/ 1427 w 10001"/>
              <a:gd name="connsiteY88" fmla="*/ 1949 h 10000"/>
              <a:gd name="connsiteX89" fmla="*/ 1283 w 10001"/>
              <a:gd name="connsiteY89" fmla="*/ 1798 h 10000"/>
              <a:gd name="connsiteX90" fmla="*/ 1139 w 10001"/>
              <a:gd name="connsiteY90" fmla="*/ 1646 h 10000"/>
              <a:gd name="connsiteX91" fmla="*/ 1002 w 10001"/>
              <a:gd name="connsiteY91" fmla="*/ 1478 h 10000"/>
              <a:gd name="connsiteX92" fmla="*/ 862 w 10001"/>
              <a:gd name="connsiteY92" fmla="*/ 1320 h 10000"/>
              <a:gd name="connsiteX93" fmla="*/ 729 w 10001"/>
              <a:gd name="connsiteY93" fmla="*/ 1146 h 10000"/>
              <a:gd name="connsiteX94" fmla="*/ 596 w 10001"/>
              <a:gd name="connsiteY94" fmla="*/ 966 h 10000"/>
              <a:gd name="connsiteX95" fmla="*/ 471 w 10001"/>
              <a:gd name="connsiteY95" fmla="*/ 787 h 10000"/>
              <a:gd name="connsiteX96" fmla="*/ 350 w 10001"/>
              <a:gd name="connsiteY96" fmla="*/ 601 h 10000"/>
              <a:gd name="connsiteX97" fmla="*/ 229 w 10001"/>
              <a:gd name="connsiteY97" fmla="*/ 404 h 10000"/>
              <a:gd name="connsiteX98" fmla="*/ 111 w 10001"/>
              <a:gd name="connsiteY98" fmla="*/ 208 h 10000"/>
              <a:gd name="connsiteX99" fmla="*/ 1 w 10001"/>
              <a:gd name="connsiteY99" fmla="*/ 0 h 10000"/>
              <a:gd name="connsiteX100" fmla="*/ 1 w 10001"/>
              <a:gd name="connsiteY100" fmla="*/ 0 h 10000"/>
              <a:gd name="connsiteX101" fmla="*/ 326 w 10001"/>
              <a:gd name="connsiteY101" fmla="*/ 4935 h 10000"/>
              <a:gd name="connsiteX102" fmla="*/ 1 w 10001"/>
              <a:gd name="connsiteY102" fmla="*/ 10000 h 10000"/>
              <a:gd name="connsiteX103" fmla="*/ 65 w 10001"/>
              <a:gd name="connsiteY103" fmla="*/ 10000 h 10000"/>
              <a:gd name="connsiteX104" fmla="*/ 179 w 10001"/>
              <a:gd name="connsiteY104" fmla="*/ 9809 h 10000"/>
              <a:gd name="connsiteX105" fmla="*/ 293 w 10001"/>
              <a:gd name="connsiteY105" fmla="*/ 9612 h 10000"/>
              <a:gd name="connsiteX106" fmla="*/ 411 w 10001"/>
              <a:gd name="connsiteY106" fmla="*/ 9427 h 10000"/>
              <a:gd name="connsiteX107" fmla="*/ 536 w 10001"/>
              <a:gd name="connsiteY107" fmla="*/ 9247 h 10000"/>
              <a:gd name="connsiteX108" fmla="*/ 665 w 10001"/>
              <a:gd name="connsiteY108" fmla="*/ 9067 h 10000"/>
              <a:gd name="connsiteX109" fmla="*/ 794 w 10001"/>
              <a:gd name="connsiteY109" fmla="*/ 8893 h 10000"/>
              <a:gd name="connsiteX110" fmla="*/ 923 w 10001"/>
              <a:gd name="connsiteY110" fmla="*/ 8725 h 10000"/>
              <a:gd name="connsiteX111" fmla="*/ 1063 w 10001"/>
              <a:gd name="connsiteY111" fmla="*/ 8567 h 10000"/>
              <a:gd name="connsiteX112" fmla="*/ 1196 w 10001"/>
              <a:gd name="connsiteY112" fmla="*/ 8410 h 10000"/>
              <a:gd name="connsiteX113" fmla="*/ 1340 w 10001"/>
              <a:gd name="connsiteY113" fmla="*/ 8264 h 10000"/>
              <a:gd name="connsiteX114" fmla="*/ 1484 w 10001"/>
              <a:gd name="connsiteY114" fmla="*/ 8118 h 10000"/>
              <a:gd name="connsiteX115" fmla="*/ 1632 w 10001"/>
              <a:gd name="connsiteY115" fmla="*/ 7978 h 10000"/>
              <a:gd name="connsiteX116" fmla="*/ 1783 w 10001"/>
              <a:gd name="connsiteY116" fmla="*/ 7848 h 10000"/>
              <a:gd name="connsiteX117" fmla="*/ 1935 w 10001"/>
              <a:gd name="connsiteY117" fmla="*/ 7719 h 10000"/>
              <a:gd name="connsiteX118" fmla="*/ 2087 w 10001"/>
              <a:gd name="connsiteY118" fmla="*/ 7596 h 10000"/>
              <a:gd name="connsiteX119" fmla="*/ 2246 w 10001"/>
              <a:gd name="connsiteY119" fmla="*/ 7483 h 10000"/>
              <a:gd name="connsiteX120" fmla="*/ 2401 w 10001"/>
              <a:gd name="connsiteY120" fmla="*/ 7371 h 10000"/>
              <a:gd name="connsiteX121" fmla="*/ 2568 w 10001"/>
              <a:gd name="connsiteY121" fmla="*/ 7270 h 10000"/>
              <a:gd name="connsiteX122" fmla="*/ 2728 w 10001"/>
              <a:gd name="connsiteY122" fmla="*/ 7174 h 10000"/>
              <a:gd name="connsiteX123" fmla="*/ 2894 w 10001"/>
              <a:gd name="connsiteY123" fmla="*/ 7084 h 10000"/>
              <a:gd name="connsiteX124" fmla="*/ 3065 w 10001"/>
              <a:gd name="connsiteY124" fmla="*/ 7000 h 10000"/>
              <a:gd name="connsiteX125" fmla="*/ 3236 w 10001"/>
              <a:gd name="connsiteY125" fmla="*/ 6921 h 10000"/>
              <a:gd name="connsiteX126" fmla="*/ 3406 w 10001"/>
              <a:gd name="connsiteY126" fmla="*/ 6848 h 10000"/>
              <a:gd name="connsiteX127" fmla="*/ 3581 w 10001"/>
              <a:gd name="connsiteY127" fmla="*/ 6787 h 10000"/>
              <a:gd name="connsiteX128" fmla="*/ 3755 w 10001"/>
              <a:gd name="connsiteY128" fmla="*/ 6730 h 10000"/>
              <a:gd name="connsiteX129" fmla="*/ 3933 w 10001"/>
              <a:gd name="connsiteY129" fmla="*/ 6685 h 10000"/>
              <a:gd name="connsiteX130" fmla="*/ 4116 w 10001"/>
              <a:gd name="connsiteY130" fmla="*/ 6640 h 10000"/>
              <a:gd name="connsiteX131" fmla="*/ 4294 w 10001"/>
              <a:gd name="connsiteY131" fmla="*/ 6607 h 10000"/>
              <a:gd name="connsiteX132" fmla="*/ 4476 w 10001"/>
              <a:gd name="connsiteY132" fmla="*/ 6579 h 10000"/>
              <a:gd name="connsiteX133" fmla="*/ 4662 w 10001"/>
              <a:gd name="connsiteY133" fmla="*/ 6562 h 10000"/>
              <a:gd name="connsiteX134" fmla="*/ 4847 w 10001"/>
              <a:gd name="connsiteY134" fmla="*/ 6551 h 10000"/>
              <a:gd name="connsiteX135" fmla="*/ 5033 w 10001"/>
              <a:gd name="connsiteY135" fmla="*/ 654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001" h="10000">
                <a:moveTo>
                  <a:pt x="5033" y="6545"/>
                </a:moveTo>
                <a:lnTo>
                  <a:pt x="5219" y="6551"/>
                </a:lnTo>
                <a:lnTo>
                  <a:pt x="5401" y="6562"/>
                </a:lnTo>
                <a:lnTo>
                  <a:pt x="5591" y="6579"/>
                </a:lnTo>
                <a:lnTo>
                  <a:pt x="5773" y="6607"/>
                </a:lnTo>
                <a:lnTo>
                  <a:pt x="5955" y="6640"/>
                </a:lnTo>
                <a:lnTo>
                  <a:pt x="6129" y="6685"/>
                </a:lnTo>
                <a:lnTo>
                  <a:pt x="6307" y="6730"/>
                </a:lnTo>
                <a:lnTo>
                  <a:pt x="6486" y="6787"/>
                </a:lnTo>
                <a:lnTo>
                  <a:pt x="6660" y="6848"/>
                </a:lnTo>
                <a:lnTo>
                  <a:pt x="6831" y="6921"/>
                </a:lnTo>
                <a:lnTo>
                  <a:pt x="7001" y="7000"/>
                </a:lnTo>
                <a:lnTo>
                  <a:pt x="7172" y="7084"/>
                </a:lnTo>
                <a:lnTo>
                  <a:pt x="7335" y="7174"/>
                </a:lnTo>
                <a:lnTo>
                  <a:pt x="7502" y="7270"/>
                </a:lnTo>
                <a:lnTo>
                  <a:pt x="7661" y="7371"/>
                </a:lnTo>
                <a:lnTo>
                  <a:pt x="7820" y="7483"/>
                </a:lnTo>
                <a:cubicBezTo>
                  <a:pt x="7873" y="7521"/>
                  <a:pt x="7927" y="7558"/>
                  <a:pt x="7980" y="7596"/>
                </a:cubicBezTo>
                <a:lnTo>
                  <a:pt x="8135" y="7719"/>
                </a:lnTo>
                <a:lnTo>
                  <a:pt x="8287" y="7848"/>
                </a:lnTo>
                <a:lnTo>
                  <a:pt x="8435" y="7978"/>
                </a:lnTo>
                <a:lnTo>
                  <a:pt x="8579" y="8118"/>
                </a:lnTo>
                <a:lnTo>
                  <a:pt x="8723" y="8264"/>
                </a:lnTo>
                <a:lnTo>
                  <a:pt x="8867" y="8410"/>
                </a:lnTo>
                <a:cubicBezTo>
                  <a:pt x="8913" y="8462"/>
                  <a:pt x="8958" y="8515"/>
                  <a:pt x="9004" y="8567"/>
                </a:cubicBezTo>
                <a:cubicBezTo>
                  <a:pt x="9049" y="8620"/>
                  <a:pt x="9095" y="8672"/>
                  <a:pt x="9140" y="8725"/>
                </a:cubicBezTo>
                <a:lnTo>
                  <a:pt x="9273" y="8893"/>
                </a:lnTo>
                <a:lnTo>
                  <a:pt x="9402" y="9067"/>
                </a:lnTo>
                <a:lnTo>
                  <a:pt x="9531" y="9247"/>
                </a:lnTo>
                <a:cubicBezTo>
                  <a:pt x="9571" y="9307"/>
                  <a:pt x="9612" y="9367"/>
                  <a:pt x="9652" y="9427"/>
                </a:cubicBezTo>
                <a:cubicBezTo>
                  <a:pt x="9691" y="9489"/>
                  <a:pt x="9731" y="9550"/>
                  <a:pt x="9770" y="9612"/>
                </a:cubicBezTo>
                <a:lnTo>
                  <a:pt x="9887" y="9809"/>
                </a:lnTo>
                <a:lnTo>
                  <a:pt x="9997" y="10000"/>
                </a:lnTo>
                <a:lnTo>
                  <a:pt x="10001" y="10000"/>
                </a:lnTo>
                <a:cubicBezTo>
                  <a:pt x="9991" y="8256"/>
                  <a:pt x="9756" y="6721"/>
                  <a:pt x="9746" y="4977"/>
                </a:cubicBezTo>
                <a:cubicBezTo>
                  <a:pt x="9756" y="3429"/>
                  <a:pt x="9991" y="1672"/>
                  <a:pt x="10001" y="124"/>
                </a:cubicBezTo>
                <a:lnTo>
                  <a:pt x="9891" y="315"/>
                </a:lnTo>
                <a:lnTo>
                  <a:pt x="9773" y="511"/>
                </a:lnTo>
                <a:cubicBezTo>
                  <a:pt x="9733" y="573"/>
                  <a:pt x="9692" y="635"/>
                  <a:pt x="9652" y="697"/>
                </a:cubicBezTo>
                <a:cubicBezTo>
                  <a:pt x="9612" y="757"/>
                  <a:pt x="9571" y="816"/>
                  <a:pt x="9531" y="876"/>
                </a:cubicBezTo>
                <a:cubicBezTo>
                  <a:pt x="9489" y="936"/>
                  <a:pt x="9448" y="996"/>
                  <a:pt x="9406" y="1056"/>
                </a:cubicBezTo>
                <a:lnTo>
                  <a:pt x="9273" y="1225"/>
                </a:lnTo>
                <a:lnTo>
                  <a:pt x="9140" y="1388"/>
                </a:lnTo>
                <a:lnTo>
                  <a:pt x="9004" y="1551"/>
                </a:lnTo>
                <a:cubicBezTo>
                  <a:pt x="8958" y="1603"/>
                  <a:pt x="8913" y="1656"/>
                  <a:pt x="8867" y="1708"/>
                </a:cubicBezTo>
                <a:lnTo>
                  <a:pt x="8727" y="1860"/>
                </a:lnTo>
                <a:cubicBezTo>
                  <a:pt x="8678" y="1909"/>
                  <a:pt x="8628" y="1957"/>
                  <a:pt x="8579" y="2006"/>
                </a:cubicBezTo>
                <a:lnTo>
                  <a:pt x="8439" y="2140"/>
                </a:lnTo>
                <a:lnTo>
                  <a:pt x="8287" y="2275"/>
                </a:lnTo>
                <a:lnTo>
                  <a:pt x="8135" y="2404"/>
                </a:lnTo>
                <a:cubicBezTo>
                  <a:pt x="8083" y="2445"/>
                  <a:pt x="8032" y="2487"/>
                  <a:pt x="7980" y="2528"/>
                </a:cubicBezTo>
                <a:lnTo>
                  <a:pt x="7820" y="2640"/>
                </a:lnTo>
                <a:lnTo>
                  <a:pt x="7661" y="2753"/>
                </a:lnTo>
                <a:lnTo>
                  <a:pt x="7502" y="2854"/>
                </a:lnTo>
                <a:lnTo>
                  <a:pt x="7335" y="2949"/>
                </a:lnTo>
                <a:lnTo>
                  <a:pt x="7172" y="3039"/>
                </a:lnTo>
                <a:lnTo>
                  <a:pt x="7001" y="3124"/>
                </a:lnTo>
                <a:lnTo>
                  <a:pt x="6835" y="3202"/>
                </a:lnTo>
                <a:lnTo>
                  <a:pt x="6660" y="3270"/>
                </a:lnTo>
                <a:lnTo>
                  <a:pt x="6486" y="3337"/>
                </a:lnTo>
                <a:lnTo>
                  <a:pt x="6307" y="3393"/>
                </a:lnTo>
                <a:lnTo>
                  <a:pt x="6129" y="3438"/>
                </a:lnTo>
                <a:lnTo>
                  <a:pt x="5955" y="3483"/>
                </a:lnTo>
                <a:lnTo>
                  <a:pt x="5773" y="3517"/>
                </a:lnTo>
                <a:lnTo>
                  <a:pt x="5591" y="3539"/>
                </a:lnTo>
                <a:lnTo>
                  <a:pt x="5401" y="3562"/>
                </a:lnTo>
                <a:lnTo>
                  <a:pt x="5219" y="3573"/>
                </a:lnTo>
                <a:lnTo>
                  <a:pt x="5033" y="3579"/>
                </a:lnTo>
                <a:lnTo>
                  <a:pt x="4844" y="3573"/>
                </a:lnTo>
                <a:lnTo>
                  <a:pt x="4654" y="3562"/>
                </a:lnTo>
                <a:lnTo>
                  <a:pt x="4464" y="3539"/>
                </a:lnTo>
                <a:lnTo>
                  <a:pt x="4279" y="3517"/>
                </a:lnTo>
                <a:lnTo>
                  <a:pt x="4097" y="3478"/>
                </a:lnTo>
                <a:lnTo>
                  <a:pt x="3915" y="3438"/>
                </a:lnTo>
                <a:lnTo>
                  <a:pt x="3733" y="3388"/>
                </a:lnTo>
                <a:lnTo>
                  <a:pt x="3554" y="3331"/>
                </a:lnTo>
                <a:lnTo>
                  <a:pt x="3376" y="3258"/>
                </a:lnTo>
                <a:lnTo>
                  <a:pt x="3205" y="3191"/>
                </a:lnTo>
                <a:lnTo>
                  <a:pt x="3031" y="3112"/>
                </a:lnTo>
                <a:lnTo>
                  <a:pt x="2857" y="3022"/>
                </a:lnTo>
                <a:lnTo>
                  <a:pt x="2690" y="2933"/>
                </a:lnTo>
                <a:lnTo>
                  <a:pt x="2523" y="2826"/>
                </a:lnTo>
                <a:cubicBezTo>
                  <a:pt x="2469" y="2790"/>
                  <a:pt x="2414" y="2755"/>
                  <a:pt x="2360" y="2719"/>
                </a:cubicBezTo>
                <a:cubicBezTo>
                  <a:pt x="2306" y="2683"/>
                  <a:pt x="2251" y="2648"/>
                  <a:pt x="2197" y="2612"/>
                </a:cubicBezTo>
                <a:lnTo>
                  <a:pt x="2037" y="2489"/>
                </a:lnTo>
                <a:cubicBezTo>
                  <a:pt x="1985" y="2448"/>
                  <a:pt x="1934" y="2406"/>
                  <a:pt x="1882" y="2365"/>
                </a:cubicBezTo>
                <a:lnTo>
                  <a:pt x="1726" y="2230"/>
                </a:lnTo>
                <a:cubicBezTo>
                  <a:pt x="1676" y="2185"/>
                  <a:pt x="1625" y="2141"/>
                  <a:pt x="1575" y="2096"/>
                </a:cubicBezTo>
                <a:lnTo>
                  <a:pt x="1427" y="1949"/>
                </a:lnTo>
                <a:lnTo>
                  <a:pt x="1283" y="1798"/>
                </a:lnTo>
                <a:lnTo>
                  <a:pt x="1139" y="1646"/>
                </a:lnTo>
                <a:lnTo>
                  <a:pt x="1002" y="1478"/>
                </a:lnTo>
                <a:lnTo>
                  <a:pt x="862" y="1320"/>
                </a:lnTo>
                <a:lnTo>
                  <a:pt x="729" y="1146"/>
                </a:lnTo>
                <a:cubicBezTo>
                  <a:pt x="685" y="1086"/>
                  <a:pt x="640" y="1026"/>
                  <a:pt x="596" y="966"/>
                </a:cubicBezTo>
                <a:lnTo>
                  <a:pt x="471" y="787"/>
                </a:lnTo>
                <a:cubicBezTo>
                  <a:pt x="431" y="725"/>
                  <a:pt x="390" y="663"/>
                  <a:pt x="350" y="601"/>
                </a:cubicBezTo>
                <a:cubicBezTo>
                  <a:pt x="310" y="535"/>
                  <a:pt x="269" y="470"/>
                  <a:pt x="229" y="404"/>
                </a:cubicBezTo>
                <a:lnTo>
                  <a:pt x="111" y="208"/>
                </a:lnTo>
                <a:cubicBezTo>
                  <a:pt x="74" y="139"/>
                  <a:pt x="38" y="69"/>
                  <a:pt x="1" y="0"/>
                </a:cubicBezTo>
                <a:lnTo>
                  <a:pt x="1" y="0"/>
                </a:lnTo>
                <a:cubicBezTo>
                  <a:pt x="-4" y="1645"/>
                  <a:pt x="331" y="3290"/>
                  <a:pt x="326" y="4935"/>
                </a:cubicBezTo>
                <a:cubicBezTo>
                  <a:pt x="331" y="6623"/>
                  <a:pt x="-4" y="8312"/>
                  <a:pt x="1" y="10000"/>
                </a:cubicBezTo>
                <a:lnTo>
                  <a:pt x="65" y="10000"/>
                </a:lnTo>
                <a:lnTo>
                  <a:pt x="179" y="9809"/>
                </a:lnTo>
                <a:lnTo>
                  <a:pt x="293" y="9612"/>
                </a:lnTo>
                <a:cubicBezTo>
                  <a:pt x="332" y="9550"/>
                  <a:pt x="372" y="9489"/>
                  <a:pt x="411" y="9427"/>
                </a:cubicBezTo>
                <a:cubicBezTo>
                  <a:pt x="453" y="9367"/>
                  <a:pt x="494" y="9307"/>
                  <a:pt x="536" y="9247"/>
                </a:cubicBezTo>
                <a:lnTo>
                  <a:pt x="665" y="9067"/>
                </a:lnTo>
                <a:lnTo>
                  <a:pt x="794" y="8893"/>
                </a:lnTo>
                <a:lnTo>
                  <a:pt x="923" y="8725"/>
                </a:lnTo>
                <a:lnTo>
                  <a:pt x="1063" y="8567"/>
                </a:lnTo>
                <a:lnTo>
                  <a:pt x="1196" y="8410"/>
                </a:lnTo>
                <a:lnTo>
                  <a:pt x="1340" y="8264"/>
                </a:lnTo>
                <a:lnTo>
                  <a:pt x="1484" y="8118"/>
                </a:lnTo>
                <a:cubicBezTo>
                  <a:pt x="1533" y="8071"/>
                  <a:pt x="1583" y="8025"/>
                  <a:pt x="1632" y="7978"/>
                </a:cubicBezTo>
                <a:lnTo>
                  <a:pt x="1783" y="7848"/>
                </a:lnTo>
                <a:lnTo>
                  <a:pt x="1935" y="7719"/>
                </a:lnTo>
                <a:lnTo>
                  <a:pt x="2087" y="7596"/>
                </a:lnTo>
                <a:lnTo>
                  <a:pt x="2246" y="7483"/>
                </a:lnTo>
                <a:cubicBezTo>
                  <a:pt x="2298" y="7446"/>
                  <a:pt x="2349" y="7408"/>
                  <a:pt x="2401" y="7371"/>
                </a:cubicBezTo>
                <a:lnTo>
                  <a:pt x="2568" y="7270"/>
                </a:lnTo>
                <a:lnTo>
                  <a:pt x="2728" y="7174"/>
                </a:lnTo>
                <a:lnTo>
                  <a:pt x="2894" y="7084"/>
                </a:lnTo>
                <a:lnTo>
                  <a:pt x="3065" y="7000"/>
                </a:lnTo>
                <a:lnTo>
                  <a:pt x="3236" y="6921"/>
                </a:lnTo>
                <a:lnTo>
                  <a:pt x="3406" y="6848"/>
                </a:lnTo>
                <a:lnTo>
                  <a:pt x="3581" y="6787"/>
                </a:lnTo>
                <a:lnTo>
                  <a:pt x="3755" y="6730"/>
                </a:lnTo>
                <a:lnTo>
                  <a:pt x="3933" y="6685"/>
                </a:lnTo>
                <a:lnTo>
                  <a:pt x="4116" y="6640"/>
                </a:lnTo>
                <a:lnTo>
                  <a:pt x="4294" y="6607"/>
                </a:lnTo>
                <a:lnTo>
                  <a:pt x="4476" y="6579"/>
                </a:lnTo>
                <a:lnTo>
                  <a:pt x="4662" y="6562"/>
                </a:lnTo>
                <a:lnTo>
                  <a:pt x="4847" y="6551"/>
                </a:lnTo>
                <a:lnTo>
                  <a:pt x="5033" y="6545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chemeClr val="accent2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51194" tIns="25598" rIns="51194" bIns="2559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Freeform: Shape 110"/>
          <p:cNvSpPr/>
          <p:nvPr/>
        </p:nvSpPr>
        <p:spPr>
          <a:xfrm>
            <a:off x="803098" y="1972823"/>
            <a:ext cx="605971" cy="823412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28559"/>
                </a:moveTo>
                <a:cubicBezTo>
                  <a:pt x="85058" y="28707"/>
                  <a:pt x="73390" y="31870"/>
                  <a:pt x="62959" y="38047"/>
                </a:cubicBezTo>
                <a:cubicBezTo>
                  <a:pt x="52529" y="44225"/>
                  <a:pt x="44225" y="52528"/>
                  <a:pt x="38048" y="62958"/>
                </a:cubicBezTo>
                <a:cubicBezTo>
                  <a:pt x="31870" y="73388"/>
                  <a:pt x="28707" y="85057"/>
                  <a:pt x="28559" y="97963"/>
                </a:cubicBezTo>
                <a:cubicBezTo>
                  <a:pt x="28707" y="110869"/>
                  <a:pt x="31870" y="122537"/>
                  <a:pt x="38048" y="132968"/>
                </a:cubicBezTo>
                <a:cubicBezTo>
                  <a:pt x="44225" y="143398"/>
                  <a:pt x="52529" y="151702"/>
                  <a:pt x="62959" y="157879"/>
                </a:cubicBezTo>
                <a:cubicBezTo>
                  <a:pt x="73390" y="164057"/>
                  <a:pt x="85058" y="167220"/>
                  <a:pt x="97964" y="167368"/>
                </a:cubicBezTo>
                <a:cubicBezTo>
                  <a:pt x="110870" y="167220"/>
                  <a:pt x="122539" y="164057"/>
                  <a:pt x="132969" y="157879"/>
                </a:cubicBezTo>
                <a:cubicBezTo>
                  <a:pt x="143399" y="151702"/>
                  <a:pt x="151703" y="143398"/>
                  <a:pt x="157880" y="132968"/>
                </a:cubicBezTo>
                <a:cubicBezTo>
                  <a:pt x="164057" y="122537"/>
                  <a:pt x="167220" y="110869"/>
                  <a:pt x="167368" y="97963"/>
                </a:cubicBezTo>
                <a:cubicBezTo>
                  <a:pt x="167220" y="85057"/>
                  <a:pt x="164057" y="73388"/>
                  <a:pt x="157880" y="62958"/>
                </a:cubicBezTo>
                <a:cubicBezTo>
                  <a:pt x="151703" y="52528"/>
                  <a:pt x="143399" y="44225"/>
                  <a:pt x="132969" y="38047"/>
                </a:cubicBezTo>
                <a:cubicBezTo>
                  <a:pt x="122539" y="31870"/>
                  <a:pt x="110870" y="28707"/>
                  <a:pt x="97964" y="28559"/>
                </a:cubicBezTo>
                <a:close/>
                <a:moveTo>
                  <a:pt x="97964" y="0"/>
                </a:moveTo>
                <a:cubicBezTo>
                  <a:pt x="116204" y="207"/>
                  <a:pt x="132683" y="4666"/>
                  <a:pt x="147404" y="13377"/>
                </a:cubicBezTo>
                <a:cubicBezTo>
                  <a:pt x="162125" y="22087"/>
                  <a:pt x="173840" y="33802"/>
                  <a:pt x="182550" y="48523"/>
                </a:cubicBezTo>
                <a:cubicBezTo>
                  <a:pt x="191261" y="63243"/>
                  <a:pt x="195719" y="79723"/>
                  <a:pt x="195927" y="97963"/>
                </a:cubicBezTo>
                <a:cubicBezTo>
                  <a:pt x="195719" y="116202"/>
                  <a:pt x="191261" y="132682"/>
                  <a:pt x="182550" y="147403"/>
                </a:cubicBezTo>
                <a:cubicBezTo>
                  <a:pt x="173840" y="162124"/>
                  <a:pt x="162125" y="173839"/>
                  <a:pt x="147404" y="182550"/>
                </a:cubicBezTo>
                <a:cubicBezTo>
                  <a:pt x="132683" y="191260"/>
                  <a:pt x="116204" y="195719"/>
                  <a:pt x="97964" y="195927"/>
                </a:cubicBezTo>
                <a:cubicBezTo>
                  <a:pt x="79725" y="195719"/>
                  <a:pt x="63245" y="191260"/>
                  <a:pt x="48524" y="182550"/>
                </a:cubicBezTo>
                <a:cubicBezTo>
                  <a:pt x="33803" y="173839"/>
                  <a:pt x="22087" y="162124"/>
                  <a:pt x="13377" y="147403"/>
                </a:cubicBezTo>
                <a:cubicBezTo>
                  <a:pt x="4667" y="132682"/>
                  <a:pt x="208" y="116202"/>
                  <a:pt x="0" y="97963"/>
                </a:cubicBezTo>
                <a:cubicBezTo>
                  <a:pt x="208" y="79723"/>
                  <a:pt x="4667" y="63243"/>
                  <a:pt x="13377" y="48523"/>
                </a:cubicBezTo>
                <a:cubicBezTo>
                  <a:pt x="22087" y="33802"/>
                  <a:pt x="33803" y="22087"/>
                  <a:pt x="48524" y="13377"/>
                </a:cubicBezTo>
                <a:cubicBezTo>
                  <a:pt x="63245" y="4666"/>
                  <a:pt x="79725" y="207"/>
                  <a:pt x="979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39700" sx="102000" sy="102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4" tIns="25598" rIns="51194" bIns="25598" rtlCol="0" anchor="ctr"/>
          <a:lstStyle/>
          <a:p>
            <a:pPr algn="ctr"/>
            <a:endParaRPr lang="tr-TR"/>
          </a:p>
        </p:txBody>
      </p:sp>
      <p:sp>
        <p:nvSpPr>
          <p:cNvPr id="71" name="TextBox 70"/>
          <p:cNvSpPr txBox="1"/>
          <p:nvPr/>
        </p:nvSpPr>
        <p:spPr>
          <a:xfrm>
            <a:off x="3238462" y="3698698"/>
            <a:ext cx="133049" cy="451639"/>
          </a:xfrm>
          <a:prstGeom prst="rect">
            <a:avLst/>
          </a:prstGeom>
          <a:noFill/>
        </p:spPr>
        <p:txBody>
          <a:bodyPr wrap="square" lIns="51194" tIns="25598" rIns="51194" bIns="25598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accent5">
                    <a:lumMod val="75000"/>
                  </a:schemeClr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03681" y="2135633"/>
            <a:ext cx="133049" cy="451639"/>
          </a:xfrm>
          <a:prstGeom prst="rect">
            <a:avLst/>
          </a:prstGeom>
          <a:noFill/>
        </p:spPr>
        <p:txBody>
          <a:bodyPr wrap="square" lIns="51194" tIns="25598" rIns="51194" bIns="25598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accent6"/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184912" y="2122960"/>
            <a:ext cx="133049" cy="451639"/>
          </a:xfrm>
          <a:prstGeom prst="rect">
            <a:avLst/>
          </a:prstGeom>
          <a:noFill/>
        </p:spPr>
        <p:txBody>
          <a:bodyPr wrap="square" lIns="51194" tIns="25598" rIns="51194" bIns="25598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accent3"/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039559" y="2122960"/>
            <a:ext cx="133049" cy="451639"/>
          </a:xfrm>
          <a:prstGeom prst="rect">
            <a:avLst/>
          </a:prstGeom>
          <a:noFill/>
        </p:spPr>
        <p:txBody>
          <a:bodyPr wrap="square" lIns="51194" tIns="25598" rIns="51194" bIns="25598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accent2"/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1</a:t>
            </a:r>
          </a:p>
        </p:txBody>
      </p:sp>
      <p:grpSp>
        <p:nvGrpSpPr>
          <p:cNvPr id="79" name="Group 46"/>
          <p:cNvGrpSpPr/>
          <p:nvPr/>
        </p:nvGrpSpPr>
        <p:grpSpPr>
          <a:xfrm>
            <a:off x="-31495" y="1585540"/>
            <a:ext cx="1003479" cy="480798"/>
            <a:chOff x="1144722" y="7087141"/>
            <a:chExt cx="2006957" cy="721309"/>
          </a:xfrm>
        </p:grpSpPr>
        <p:sp>
          <p:nvSpPr>
            <p:cNvPr id="80" name="Freeform: Shape 5"/>
            <p:cNvSpPr/>
            <p:nvPr/>
          </p:nvSpPr>
          <p:spPr>
            <a:xfrm>
              <a:off x="1923734" y="7087141"/>
              <a:ext cx="274940" cy="262217"/>
            </a:xfrm>
            <a:custGeom>
              <a:avLst/>
              <a:gdLst/>
              <a:ahLst/>
              <a:cxnLst/>
              <a:rect l="l" t="t" r="r" b="b"/>
              <a:pathLst>
                <a:path w="212255" h="202432">
                  <a:moveTo>
                    <a:pt x="106128" y="0"/>
                  </a:moveTo>
                  <a:cubicBezTo>
                    <a:pt x="107600" y="66"/>
                    <a:pt x="108865" y="635"/>
                    <a:pt x="109922" y="1705"/>
                  </a:cubicBezTo>
                  <a:cubicBezTo>
                    <a:pt x="110980" y="2776"/>
                    <a:pt x="111799" y="3951"/>
                    <a:pt x="112378" y="5229"/>
                  </a:cubicBezTo>
                  <a:lnTo>
                    <a:pt x="141078" y="63267"/>
                  </a:lnTo>
                  <a:lnTo>
                    <a:pt x="205112" y="72579"/>
                  </a:lnTo>
                  <a:cubicBezTo>
                    <a:pt x="206749" y="72808"/>
                    <a:pt x="208322" y="73371"/>
                    <a:pt x="209832" y="74269"/>
                  </a:cubicBezTo>
                  <a:cubicBezTo>
                    <a:pt x="211341" y="75167"/>
                    <a:pt x="212149" y="76560"/>
                    <a:pt x="212255" y="78447"/>
                  </a:cubicBezTo>
                  <a:cubicBezTo>
                    <a:pt x="212221" y="79603"/>
                    <a:pt x="211875" y="80703"/>
                    <a:pt x="211219" y="81747"/>
                  </a:cubicBezTo>
                  <a:cubicBezTo>
                    <a:pt x="210562" y="82792"/>
                    <a:pt x="209802" y="83732"/>
                    <a:pt x="208939" y="84569"/>
                  </a:cubicBezTo>
                  <a:lnTo>
                    <a:pt x="162635" y="129725"/>
                  </a:lnTo>
                  <a:lnTo>
                    <a:pt x="173605" y="193503"/>
                  </a:lnTo>
                  <a:cubicBezTo>
                    <a:pt x="173666" y="193944"/>
                    <a:pt x="173704" y="194370"/>
                    <a:pt x="173717" y="194779"/>
                  </a:cubicBezTo>
                  <a:cubicBezTo>
                    <a:pt x="173730" y="195188"/>
                    <a:pt x="173736" y="195613"/>
                    <a:pt x="173733" y="196054"/>
                  </a:cubicBezTo>
                  <a:cubicBezTo>
                    <a:pt x="173746" y="197771"/>
                    <a:pt x="173337" y="199249"/>
                    <a:pt x="172505" y="200487"/>
                  </a:cubicBezTo>
                  <a:cubicBezTo>
                    <a:pt x="171673" y="201725"/>
                    <a:pt x="170339" y="202374"/>
                    <a:pt x="168503" y="202432"/>
                  </a:cubicBezTo>
                  <a:cubicBezTo>
                    <a:pt x="167605" y="202424"/>
                    <a:pt x="166723" y="202281"/>
                    <a:pt x="165856" y="202002"/>
                  </a:cubicBezTo>
                  <a:cubicBezTo>
                    <a:pt x="164990" y="201723"/>
                    <a:pt x="164171" y="201356"/>
                    <a:pt x="163401" y="200902"/>
                  </a:cubicBezTo>
                  <a:lnTo>
                    <a:pt x="106128" y="170798"/>
                  </a:lnTo>
                  <a:lnTo>
                    <a:pt x="48854" y="200902"/>
                  </a:lnTo>
                  <a:cubicBezTo>
                    <a:pt x="48028" y="201356"/>
                    <a:pt x="47193" y="201723"/>
                    <a:pt x="46351" y="202002"/>
                  </a:cubicBezTo>
                  <a:cubicBezTo>
                    <a:pt x="45509" y="202281"/>
                    <a:pt x="44642" y="202424"/>
                    <a:pt x="43752" y="202432"/>
                  </a:cubicBezTo>
                  <a:cubicBezTo>
                    <a:pt x="41910" y="202374"/>
                    <a:pt x="40555" y="201725"/>
                    <a:pt x="39686" y="200487"/>
                  </a:cubicBezTo>
                  <a:cubicBezTo>
                    <a:pt x="38817" y="199249"/>
                    <a:pt x="38387" y="197771"/>
                    <a:pt x="38395" y="196054"/>
                  </a:cubicBezTo>
                  <a:cubicBezTo>
                    <a:pt x="38397" y="195613"/>
                    <a:pt x="38424" y="195188"/>
                    <a:pt x="38474" y="194779"/>
                  </a:cubicBezTo>
                  <a:cubicBezTo>
                    <a:pt x="38525" y="194370"/>
                    <a:pt x="38583" y="193944"/>
                    <a:pt x="38650" y="193503"/>
                  </a:cubicBezTo>
                  <a:lnTo>
                    <a:pt x="49620" y="129725"/>
                  </a:lnTo>
                  <a:lnTo>
                    <a:pt x="3189" y="84569"/>
                  </a:lnTo>
                  <a:cubicBezTo>
                    <a:pt x="2386" y="83732"/>
                    <a:pt x="1664" y="82792"/>
                    <a:pt x="1020" y="81747"/>
                  </a:cubicBezTo>
                  <a:cubicBezTo>
                    <a:pt x="377" y="80703"/>
                    <a:pt x="37" y="79603"/>
                    <a:pt x="0" y="78447"/>
                  </a:cubicBezTo>
                  <a:cubicBezTo>
                    <a:pt x="98" y="76560"/>
                    <a:pt x="890" y="75167"/>
                    <a:pt x="2376" y="74269"/>
                  </a:cubicBezTo>
                  <a:cubicBezTo>
                    <a:pt x="3861" y="73371"/>
                    <a:pt x="5450" y="72808"/>
                    <a:pt x="7143" y="72579"/>
                  </a:cubicBezTo>
                  <a:lnTo>
                    <a:pt x="71177" y="63267"/>
                  </a:lnTo>
                  <a:lnTo>
                    <a:pt x="99877" y="5229"/>
                  </a:lnTo>
                  <a:cubicBezTo>
                    <a:pt x="100457" y="3951"/>
                    <a:pt x="101275" y="2776"/>
                    <a:pt x="102333" y="1705"/>
                  </a:cubicBezTo>
                  <a:cubicBezTo>
                    <a:pt x="103390" y="635"/>
                    <a:pt x="104655" y="66"/>
                    <a:pt x="1061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144722" y="7415974"/>
              <a:ext cx="2006957" cy="392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ea typeface="Merriweather Bold" panose="02060503050406030704" pitchFamily="18" charset="-52"/>
                  <a:cs typeface="Open Sans" panose="020B0606030504020204" pitchFamily="34" charset="0"/>
                </a:rPr>
                <a:t>Декларант</a:t>
              </a:r>
            </a:p>
          </p:txBody>
        </p:sp>
      </p:grpSp>
      <p:sp>
        <p:nvSpPr>
          <p:cNvPr id="82" name="Freeform 5"/>
          <p:cNvSpPr>
            <a:spLocks/>
          </p:cNvSpPr>
          <p:nvPr/>
        </p:nvSpPr>
        <p:spPr bwMode="auto">
          <a:xfrm rot="10800000">
            <a:off x="5901816" y="2086160"/>
            <a:ext cx="756841" cy="594332"/>
          </a:xfrm>
          <a:custGeom>
            <a:avLst/>
            <a:gdLst>
              <a:gd name="T0" fmla="*/ 1424 w 2637"/>
              <a:gd name="T1" fmla="*/ 1168 h 1780"/>
              <a:gd name="T2" fmla="*/ 1570 w 2637"/>
              <a:gd name="T3" fmla="*/ 1182 h 1780"/>
              <a:gd name="T4" fmla="*/ 1710 w 2637"/>
              <a:gd name="T5" fmla="*/ 1208 h 1780"/>
              <a:gd name="T6" fmla="*/ 1846 w 2637"/>
              <a:gd name="T7" fmla="*/ 1246 h 1780"/>
              <a:gd name="T8" fmla="*/ 1978 w 2637"/>
              <a:gd name="T9" fmla="*/ 1294 h 1780"/>
              <a:gd name="T10" fmla="*/ 2104 w 2637"/>
              <a:gd name="T11" fmla="*/ 1352 h 1780"/>
              <a:gd name="T12" fmla="*/ 2224 w 2637"/>
              <a:gd name="T13" fmla="*/ 1420 h 1780"/>
              <a:gd name="T14" fmla="*/ 2338 w 2637"/>
              <a:gd name="T15" fmla="*/ 1497 h 1780"/>
              <a:gd name="T16" fmla="*/ 2445 w 2637"/>
              <a:gd name="T17" fmla="*/ 1583 h 1780"/>
              <a:gd name="T18" fmla="*/ 2545 w 2637"/>
              <a:gd name="T19" fmla="*/ 1678 h 1780"/>
              <a:gd name="T20" fmla="*/ 2636 w 2637"/>
              <a:gd name="T21" fmla="*/ 1780 h 1780"/>
              <a:gd name="T22" fmla="*/ 2608 w 2637"/>
              <a:gd name="T23" fmla="*/ 56 h 1780"/>
              <a:gd name="T24" fmla="*/ 2513 w 2637"/>
              <a:gd name="T25" fmla="*/ 156 h 1780"/>
              <a:gd name="T26" fmla="*/ 2410 w 2637"/>
              <a:gd name="T27" fmla="*/ 247 h 1780"/>
              <a:gd name="T28" fmla="*/ 2301 w 2637"/>
              <a:gd name="T29" fmla="*/ 331 h 1780"/>
              <a:gd name="T30" fmla="*/ 2185 w 2637"/>
              <a:gd name="T31" fmla="*/ 405 h 1780"/>
              <a:gd name="T32" fmla="*/ 2062 w 2637"/>
              <a:gd name="T33" fmla="*/ 470 h 1780"/>
              <a:gd name="T34" fmla="*/ 1934 w 2637"/>
              <a:gd name="T35" fmla="*/ 525 h 1780"/>
              <a:gd name="T36" fmla="*/ 1802 w 2637"/>
              <a:gd name="T37" fmla="*/ 570 h 1780"/>
              <a:gd name="T38" fmla="*/ 1663 w 2637"/>
              <a:gd name="T39" fmla="*/ 604 h 1780"/>
              <a:gd name="T40" fmla="*/ 1522 w 2637"/>
              <a:gd name="T41" fmla="*/ 626 h 1780"/>
              <a:gd name="T42" fmla="*/ 1376 w 2637"/>
              <a:gd name="T43" fmla="*/ 636 h 1780"/>
              <a:gd name="T44" fmla="*/ 1227 w 2637"/>
              <a:gd name="T45" fmla="*/ 634 h 1780"/>
              <a:gd name="T46" fmla="*/ 1080 w 2637"/>
              <a:gd name="T47" fmla="*/ 619 h 1780"/>
              <a:gd name="T48" fmla="*/ 937 w 2637"/>
              <a:gd name="T49" fmla="*/ 593 h 1780"/>
              <a:gd name="T50" fmla="*/ 799 w 2637"/>
              <a:gd name="T51" fmla="*/ 554 h 1780"/>
              <a:gd name="T52" fmla="*/ 665 w 2637"/>
              <a:gd name="T53" fmla="*/ 503 h 1780"/>
              <a:gd name="T54" fmla="*/ 537 w 2637"/>
              <a:gd name="T55" fmla="*/ 443 h 1780"/>
              <a:gd name="T56" fmla="*/ 415 w 2637"/>
              <a:gd name="T57" fmla="*/ 373 h 1780"/>
              <a:gd name="T58" fmla="*/ 300 w 2637"/>
              <a:gd name="T59" fmla="*/ 293 h 1780"/>
              <a:gd name="T60" fmla="*/ 192 w 2637"/>
              <a:gd name="T61" fmla="*/ 204 h 1780"/>
              <a:gd name="T62" fmla="*/ 92 w 2637"/>
              <a:gd name="T63" fmla="*/ 107 h 1780"/>
              <a:gd name="T64" fmla="*/ 0 w 2637"/>
              <a:gd name="T65" fmla="*/ 0 h 1780"/>
              <a:gd name="T66" fmla="*/ 17 w 2637"/>
              <a:gd name="T67" fmla="*/ 1780 h 1780"/>
              <a:gd name="T68" fmla="*/ 108 w 2637"/>
              <a:gd name="T69" fmla="*/ 1678 h 1780"/>
              <a:gd name="T70" fmla="*/ 209 w 2637"/>
              <a:gd name="T71" fmla="*/ 1583 h 1780"/>
              <a:gd name="T72" fmla="*/ 315 w 2637"/>
              <a:gd name="T73" fmla="*/ 1497 h 1780"/>
              <a:gd name="T74" fmla="*/ 430 w 2637"/>
              <a:gd name="T75" fmla="*/ 1420 h 1780"/>
              <a:gd name="T76" fmla="*/ 550 w 2637"/>
              <a:gd name="T77" fmla="*/ 1352 h 1780"/>
              <a:gd name="T78" fmla="*/ 677 w 2637"/>
              <a:gd name="T79" fmla="*/ 1294 h 1780"/>
              <a:gd name="T80" fmla="*/ 808 w 2637"/>
              <a:gd name="T81" fmla="*/ 1246 h 1780"/>
              <a:gd name="T82" fmla="*/ 944 w 2637"/>
              <a:gd name="T83" fmla="*/ 1208 h 1780"/>
              <a:gd name="T84" fmla="*/ 1085 w 2637"/>
              <a:gd name="T85" fmla="*/ 1182 h 1780"/>
              <a:gd name="T86" fmla="*/ 1229 w 2637"/>
              <a:gd name="T87" fmla="*/ 1168 h 1780"/>
              <a:gd name="connsiteX0" fmla="*/ 5046 w 10014"/>
              <a:gd name="connsiteY0" fmla="*/ 6545 h 10000"/>
              <a:gd name="connsiteX1" fmla="*/ 5232 w 10014"/>
              <a:gd name="connsiteY1" fmla="*/ 6551 h 10000"/>
              <a:gd name="connsiteX2" fmla="*/ 5414 w 10014"/>
              <a:gd name="connsiteY2" fmla="*/ 6562 h 10000"/>
              <a:gd name="connsiteX3" fmla="*/ 5604 w 10014"/>
              <a:gd name="connsiteY3" fmla="*/ 6579 h 10000"/>
              <a:gd name="connsiteX4" fmla="*/ 5786 w 10014"/>
              <a:gd name="connsiteY4" fmla="*/ 6607 h 10000"/>
              <a:gd name="connsiteX5" fmla="*/ 5968 w 10014"/>
              <a:gd name="connsiteY5" fmla="*/ 6640 h 10000"/>
              <a:gd name="connsiteX6" fmla="*/ 6142 w 10014"/>
              <a:gd name="connsiteY6" fmla="*/ 6685 h 10000"/>
              <a:gd name="connsiteX7" fmla="*/ 6320 w 10014"/>
              <a:gd name="connsiteY7" fmla="*/ 6730 h 10000"/>
              <a:gd name="connsiteX8" fmla="*/ 6499 w 10014"/>
              <a:gd name="connsiteY8" fmla="*/ 6787 h 10000"/>
              <a:gd name="connsiteX9" fmla="*/ 6673 w 10014"/>
              <a:gd name="connsiteY9" fmla="*/ 6848 h 10000"/>
              <a:gd name="connsiteX10" fmla="*/ 6844 w 10014"/>
              <a:gd name="connsiteY10" fmla="*/ 6921 h 10000"/>
              <a:gd name="connsiteX11" fmla="*/ 7014 w 10014"/>
              <a:gd name="connsiteY11" fmla="*/ 7000 h 10000"/>
              <a:gd name="connsiteX12" fmla="*/ 7185 w 10014"/>
              <a:gd name="connsiteY12" fmla="*/ 7084 h 10000"/>
              <a:gd name="connsiteX13" fmla="*/ 7348 w 10014"/>
              <a:gd name="connsiteY13" fmla="*/ 7174 h 10000"/>
              <a:gd name="connsiteX14" fmla="*/ 7515 w 10014"/>
              <a:gd name="connsiteY14" fmla="*/ 7270 h 10000"/>
              <a:gd name="connsiteX15" fmla="*/ 7674 w 10014"/>
              <a:gd name="connsiteY15" fmla="*/ 7371 h 10000"/>
              <a:gd name="connsiteX16" fmla="*/ 7833 w 10014"/>
              <a:gd name="connsiteY16" fmla="*/ 7483 h 10000"/>
              <a:gd name="connsiteX17" fmla="*/ 7993 w 10014"/>
              <a:gd name="connsiteY17" fmla="*/ 7596 h 10000"/>
              <a:gd name="connsiteX18" fmla="*/ 8148 w 10014"/>
              <a:gd name="connsiteY18" fmla="*/ 7719 h 10000"/>
              <a:gd name="connsiteX19" fmla="*/ 8300 w 10014"/>
              <a:gd name="connsiteY19" fmla="*/ 7848 h 10000"/>
              <a:gd name="connsiteX20" fmla="*/ 8448 w 10014"/>
              <a:gd name="connsiteY20" fmla="*/ 7978 h 10000"/>
              <a:gd name="connsiteX21" fmla="*/ 8592 w 10014"/>
              <a:gd name="connsiteY21" fmla="*/ 8118 h 10000"/>
              <a:gd name="connsiteX22" fmla="*/ 8736 w 10014"/>
              <a:gd name="connsiteY22" fmla="*/ 8264 h 10000"/>
              <a:gd name="connsiteX23" fmla="*/ 8880 w 10014"/>
              <a:gd name="connsiteY23" fmla="*/ 8410 h 10000"/>
              <a:gd name="connsiteX24" fmla="*/ 9017 w 10014"/>
              <a:gd name="connsiteY24" fmla="*/ 8567 h 10000"/>
              <a:gd name="connsiteX25" fmla="*/ 9153 w 10014"/>
              <a:gd name="connsiteY25" fmla="*/ 8725 h 10000"/>
              <a:gd name="connsiteX26" fmla="*/ 9286 w 10014"/>
              <a:gd name="connsiteY26" fmla="*/ 8893 h 10000"/>
              <a:gd name="connsiteX27" fmla="*/ 9415 w 10014"/>
              <a:gd name="connsiteY27" fmla="*/ 9067 h 10000"/>
              <a:gd name="connsiteX28" fmla="*/ 9544 w 10014"/>
              <a:gd name="connsiteY28" fmla="*/ 9247 h 10000"/>
              <a:gd name="connsiteX29" fmla="*/ 9665 w 10014"/>
              <a:gd name="connsiteY29" fmla="*/ 9427 h 10000"/>
              <a:gd name="connsiteX30" fmla="*/ 9783 w 10014"/>
              <a:gd name="connsiteY30" fmla="*/ 9612 h 10000"/>
              <a:gd name="connsiteX31" fmla="*/ 9900 w 10014"/>
              <a:gd name="connsiteY31" fmla="*/ 9809 h 10000"/>
              <a:gd name="connsiteX32" fmla="*/ 10010 w 10014"/>
              <a:gd name="connsiteY32" fmla="*/ 10000 h 10000"/>
              <a:gd name="connsiteX33" fmla="*/ 10014 w 10014"/>
              <a:gd name="connsiteY33" fmla="*/ 10000 h 10000"/>
              <a:gd name="connsiteX34" fmla="*/ 10014 w 10014"/>
              <a:gd name="connsiteY34" fmla="*/ 124 h 10000"/>
              <a:gd name="connsiteX35" fmla="*/ 9904 w 10014"/>
              <a:gd name="connsiteY35" fmla="*/ 315 h 10000"/>
              <a:gd name="connsiteX36" fmla="*/ 9786 w 10014"/>
              <a:gd name="connsiteY36" fmla="*/ 511 h 10000"/>
              <a:gd name="connsiteX37" fmla="*/ 9665 w 10014"/>
              <a:gd name="connsiteY37" fmla="*/ 697 h 10000"/>
              <a:gd name="connsiteX38" fmla="*/ 9544 w 10014"/>
              <a:gd name="connsiteY38" fmla="*/ 876 h 10000"/>
              <a:gd name="connsiteX39" fmla="*/ 9419 w 10014"/>
              <a:gd name="connsiteY39" fmla="*/ 1056 h 10000"/>
              <a:gd name="connsiteX40" fmla="*/ 9286 w 10014"/>
              <a:gd name="connsiteY40" fmla="*/ 1225 h 10000"/>
              <a:gd name="connsiteX41" fmla="*/ 9153 w 10014"/>
              <a:gd name="connsiteY41" fmla="*/ 1388 h 10000"/>
              <a:gd name="connsiteX42" fmla="*/ 9017 w 10014"/>
              <a:gd name="connsiteY42" fmla="*/ 1551 h 10000"/>
              <a:gd name="connsiteX43" fmla="*/ 8880 w 10014"/>
              <a:gd name="connsiteY43" fmla="*/ 1708 h 10000"/>
              <a:gd name="connsiteX44" fmla="*/ 8740 w 10014"/>
              <a:gd name="connsiteY44" fmla="*/ 1860 h 10000"/>
              <a:gd name="connsiteX45" fmla="*/ 8592 w 10014"/>
              <a:gd name="connsiteY45" fmla="*/ 2006 h 10000"/>
              <a:gd name="connsiteX46" fmla="*/ 8452 w 10014"/>
              <a:gd name="connsiteY46" fmla="*/ 2140 h 10000"/>
              <a:gd name="connsiteX47" fmla="*/ 8300 w 10014"/>
              <a:gd name="connsiteY47" fmla="*/ 2275 h 10000"/>
              <a:gd name="connsiteX48" fmla="*/ 8148 w 10014"/>
              <a:gd name="connsiteY48" fmla="*/ 2404 h 10000"/>
              <a:gd name="connsiteX49" fmla="*/ 7993 w 10014"/>
              <a:gd name="connsiteY49" fmla="*/ 2528 h 10000"/>
              <a:gd name="connsiteX50" fmla="*/ 7833 w 10014"/>
              <a:gd name="connsiteY50" fmla="*/ 2640 h 10000"/>
              <a:gd name="connsiteX51" fmla="*/ 7674 w 10014"/>
              <a:gd name="connsiteY51" fmla="*/ 2753 h 10000"/>
              <a:gd name="connsiteX52" fmla="*/ 7515 w 10014"/>
              <a:gd name="connsiteY52" fmla="*/ 2854 h 10000"/>
              <a:gd name="connsiteX53" fmla="*/ 7348 w 10014"/>
              <a:gd name="connsiteY53" fmla="*/ 2949 h 10000"/>
              <a:gd name="connsiteX54" fmla="*/ 7185 w 10014"/>
              <a:gd name="connsiteY54" fmla="*/ 3039 h 10000"/>
              <a:gd name="connsiteX55" fmla="*/ 7014 w 10014"/>
              <a:gd name="connsiteY55" fmla="*/ 3124 h 10000"/>
              <a:gd name="connsiteX56" fmla="*/ 6848 w 10014"/>
              <a:gd name="connsiteY56" fmla="*/ 3202 h 10000"/>
              <a:gd name="connsiteX57" fmla="*/ 6673 w 10014"/>
              <a:gd name="connsiteY57" fmla="*/ 3270 h 10000"/>
              <a:gd name="connsiteX58" fmla="*/ 6499 w 10014"/>
              <a:gd name="connsiteY58" fmla="*/ 3337 h 10000"/>
              <a:gd name="connsiteX59" fmla="*/ 6320 w 10014"/>
              <a:gd name="connsiteY59" fmla="*/ 3393 h 10000"/>
              <a:gd name="connsiteX60" fmla="*/ 6142 w 10014"/>
              <a:gd name="connsiteY60" fmla="*/ 3438 h 10000"/>
              <a:gd name="connsiteX61" fmla="*/ 5968 w 10014"/>
              <a:gd name="connsiteY61" fmla="*/ 3483 h 10000"/>
              <a:gd name="connsiteX62" fmla="*/ 5786 w 10014"/>
              <a:gd name="connsiteY62" fmla="*/ 3517 h 10000"/>
              <a:gd name="connsiteX63" fmla="*/ 5604 w 10014"/>
              <a:gd name="connsiteY63" fmla="*/ 3539 h 10000"/>
              <a:gd name="connsiteX64" fmla="*/ 5414 w 10014"/>
              <a:gd name="connsiteY64" fmla="*/ 3562 h 10000"/>
              <a:gd name="connsiteX65" fmla="*/ 5232 w 10014"/>
              <a:gd name="connsiteY65" fmla="*/ 3573 h 10000"/>
              <a:gd name="connsiteX66" fmla="*/ 5046 w 10014"/>
              <a:gd name="connsiteY66" fmla="*/ 3579 h 10000"/>
              <a:gd name="connsiteX67" fmla="*/ 4857 w 10014"/>
              <a:gd name="connsiteY67" fmla="*/ 3573 h 10000"/>
              <a:gd name="connsiteX68" fmla="*/ 4667 w 10014"/>
              <a:gd name="connsiteY68" fmla="*/ 3562 h 10000"/>
              <a:gd name="connsiteX69" fmla="*/ 4477 w 10014"/>
              <a:gd name="connsiteY69" fmla="*/ 3539 h 10000"/>
              <a:gd name="connsiteX70" fmla="*/ 4292 w 10014"/>
              <a:gd name="connsiteY70" fmla="*/ 3517 h 10000"/>
              <a:gd name="connsiteX71" fmla="*/ 4110 w 10014"/>
              <a:gd name="connsiteY71" fmla="*/ 3478 h 10000"/>
              <a:gd name="connsiteX72" fmla="*/ 3928 w 10014"/>
              <a:gd name="connsiteY72" fmla="*/ 3438 h 10000"/>
              <a:gd name="connsiteX73" fmla="*/ 3746 w 10014"/>
              <a:gd name="connsiteY73" fmla="*/ 3388 h 10000"/>
              <a:gd name="connsiteX74" fmla="*/ 3567 w 10014"/>
              <a:gd name="connsiteY74" fmla="*/ 3331 h 10000"/>
              <a:gd name="connsiteX75" fmla="*/ 3389 w 10014"/>
              <a:gd name="connsiteY75" fmla="*/ 3258 h 10000"/>
              <a:gd name="connsiteX76" fmla="*/ 3218 w 10014"/>
              <a:gd name="connsiteY76" fmla="*/ 3191 h 10000"/>
              <a:gd name="connsiteX77" fmla="*/ 3044 w 10014"/>
              <a:gd name="connsiteY77" fmla="*/ 3112 h 10000"/>
              <a:gd name="connsiteX78" fmla="*/ 2870 w 10014"/>
              <a:gd name="connsiteY78" fmla="*/ 3022 h 10000"/>
              <a:gd name="connsiteX79" fmla="*/ 2703 w 10014"/>
              <a:gd name="connsiteY79" fmla="*/ 2933 h 10000"/>
              <a:gd name="connsiteX80" fmla="*/ 2536 w 10014"/>
              <a:gd name="connsiteY80" fmla="*/ 2826 h 10000"/>
              <a:gd name="connsiteX81" fmla="*/ 2373 w 10014"/>
              <a:gd name="connsiteY81" fmla="*/ 2719 h 10000"/>
              <a:gd name="connsiteX82" fmla="*/ 2210 w 10014"/>
              <a:gd name="connsiteY82" fmla="*/ 2612 h 10000"/>
              <a:gd name="connsiteX83" fmla="*/ 2050 w 10014"/>
              <a:gd name="connsiteY83" fmla="*/ 2489 h 10000"/>
              <a:gd name="connsiteX84" fmla="*/ 1895 w 10014"/>
              <a:gd name="connsiteY84" fmla="*/ 2365 h 10000"/>
              <a:gd name="connsiteX85" fmla="*/ 1739 w 10014"/>
              <a:gd name="connsiteY85" fmla="*/ 2230 h 10000"/>
              <a:gd name="connsiteX86" fmla="*/ 1588 w 10014"/>
              <a:gd name="connsiteY86" fmla="*/ 2096 h 10000"/>
              <a:gd name="connsiteX87" fmla="*/ 1440 w 10014"/>
              <a:gd name="connsiteY87" fmla="*/ 1949 h 10000"/>
              <a:gd name="connsiteX88" fmla="*/ 1296 w 10014"/>
              <a:gd name="connsiteY88" fmla="*/ 1798 h 10000"/>
              <a:gd name="connsiteX89" fmla="*/ 1152 w 10014"/>
              <a:gd name="connsiteY89" fmla="*/ 1646 h 10000"/>
              <a:gd name="connsiteX90" fmla="*/ 1015 w 10014"/>
              <a:gd name="connsiteY90" fmla="*/ 1478 h 10000"/>
              <a:gd name="connsiteX91" fmla="*/ 875 w 10014"/>
              <a:gd name="connsiteY91" fmla="*/ 1320 h 10000"/>
              <a:gd name="connsiteX92" fmla="*/ 742 w 10014"/>
              <a:gd name="connsiteY92" fmla="*/ 1146 h 10000"/>
              <a:gd name="connsiteX93" fmla="*/ 609 w 10014"/>
              <a:gd name="connsiteY93" fmla="*/ 966 h 10000"/>
              <a:gd name="connsiteX94" fmla="*/ 484 w 10014"/>
              <a:gd name="connsiteY94" fmla="*/ 787 h 10000"/>
              <a:gd name="connsiteX95" fmla="*/ 363 w 10014"/>
              <a:gd name="connsiteY95" fmla="*/ 601 h 10000"/>
              <a:gd name="connsiteX96" fmla="*/ 242 w 10014"/>
              <a:gd name="connsiteY96" fmla="*/ 404 h 10000"/>
              <a:gd name="connsiteX97" fmla="*/ 124 w 10014"/>
              <a:gd name="connsiteY97" fmla="*/ 208 h 10000"/>
              <a:gd name="connsiteX98" fmla="*/ 14 w 10014"/>
              <a:gd name="connsiteY98" fmla="*/ 0 h 10000"/>
              <a:gd name="connsiteX99" fmla="*/ 14 w 10014"/>
              <a:gd name="connsiteY99" fmla="*/ 0 h 10000"/>
              <a:gd name="connsiteX100" fmla="*/ 0 w 10014"/>
              <a:gd name="connsiteY100" fmla="*/ 4935 h 10000"/>
              <a:gd name="connsiteX101" fmla="*/ 14 w 10014"/>
              <a:gd name="connsiteY101" fmla="*/ 10000 h 10000"/>
              <a:gd name="connsiteX102" fmla="*/ 78 w 10014"/>
              <a:gd name="connsiteY102" fmla="*/ 10000 h 10000"/>
              <a:gd name="connsiteX103" fmla="*/ 192 w 10014"/>
              <a:gd name="connsiteY103" fmla="*/ 9809 h 10000"/>
              <a:gd name="connsiteX104" fmla="*/ 306 w 10014"/>
              <a:gd name="connsiteY104" fmla="*/ 9612 h 10000"/>
              <a:gd name="connsiteX105" fmla="*/ 424 w 10014"/>
              <a:gd name="connsiteY105" fmla="*/ 9427 h 10000"/>
              <a:gd name="connsiteX106" fmla="*/ 549 w 10014"/>
              <a:gd name="connsiteY106" fmla="*/ 9247 h 10000"/>
              <a:gd name="connsiteX107" fmla="*/ 678 w 10014"/>
              <a:gd name="connsiteY107" fmla="*/ 9067 h 10000"/>
              <a:gd name="connsiteX108" fmla="*/ 807 w 10014"/>
              <a:gd name="connsiteY108" fmla="*/ 8893 h 10000"/>
              <a:gd name="connsiteX109" fmla="*/ 936 w 10014"/>
              <a:gd name="connsiteY109" fmla="*/ 8725 h 10000"/>
              <a:gd name="connsiteX110" fmla="*/ 1076 w 10014"/>
              <a:gd name="connsiteY110" fmla="*/ 8567 h 10000"/>
              <a:gd name="connsiteX111" fmla="*/ 1209 w 10014"/>
              <a:gd name="connsiteY111" fmla="*/ 8410 h 10000"/>
              <a:gd name="connsiteX112" fmla="*/ 1353 w 10014"/>
              <a:gd name="connsiteY112" fmla="*/ 8264 h 10000"/>
              <a:gd name="connsiteX113" fmla="*/ 1497 w 10014"/>
              <a:gd name="connsiteY113" fmla="*/ 8118 h 10000"/>
              <a:gd name="connsiteX114" fmla="*/ 1645 w 10014"/>
              <a:gd name="connsiteY114" fmla="*/ 7978 h 10000"/>
              <a:gd name="connsiteX115" fmla="*/ 1796 w 10014"/>
              <a:gd name="connsiteY115" fmla="*/ 7848 h 10000"/>
              <a:gd name="connsiteX116" fmla="*/ 1948 w 10014"/>
              <a:gd name="connsiteY116" fmla="*/ 7719 h 10000"/>
              <a:gd name="connsiteX117" fmla="*/ 2100 w 10014"/>
              <a:gd name="connsiteY117" fmla="*/ 7596 h 10000"/>
              <a:gd name="connsiteX118" fmla="*/ 2259 w 10014"/>
              <a:gd name="connsiteY118" fmla="*/ 7483 h 10000"/>
              <a:gd name="connsiteX119" fmla="*/ 2414 w 10014"/>
              <a:gd name="connsiteY119" fmla="*/ 7371 h 10000"/>
              <a:gd name="connsiteX120" fmla="*/ 2581 w 10014"/>
              <a:gd name="connsiteY120" fmla="*/ 7270 h 10000"/>
              <a:gd name="connsiteX121" fmla="*/ 2741 w 10014"/>
              <a:gd name="connsiteY121" fmla="*/ 7174 h 10000"/>
              <a:gd name="connsiteX122" fmla="*/ 2907 w 10014"/>
              <a:gd name="connsiteY122" fmla="*/ 7084 h 10000"/>
              <a:gd name="connsiteX123" fmla="*/ 3078 w 10014"/>
              <a:gd name="connsiteY123" fmla="*/ 7000 h 10000"/>
              <a:gd name="connsiteX124" fmla="*/ 3249 w 10014"/>
              <a:gd name="connsiteY124" fmla="*/ 6921 h 10000"/>
              <a:gd name="connsiteX125" fmla="*/ 3419 w 10014"/>
              <a:gd name="connsiteY125" fmla="*/ 6848 h 10000"/>
              <a:gd name="connsiteX126" fmla="*/ 3594 w 10014"/>
              <a:gd name="connsiteY126" fmla="*/ 6787 h 10000"/>
              <a:gd name="connsiteX127" fmla="*/ 3768 w 10014"/>
              <a:gd name="connsiteY127" fmla="*/ 6730 h 10000"/>
              <a:gd name="connsiteX128" fmla="*/ 3946 w 10014"/>
              <a:gd name="connsiteY128" fmla="*/ 6685 h 10000"/>
              <a:gd name="connsiteX129" fmla="*/ 4129 w 10014"/>
              <a:gd name="connsiteY129" fmla="*/ 6640 h 10000"/>
              <a:gd name="connsiteX130" fmla="*/ 4307 w 10014"/>
              <a:gd name="connsiteY130" fmla="*/ 6607 h 10000"/>
              <a:gd name="connsiteX131" fmla="*/ 4489 w 10014"/>
              <a:gd name="connsiteY131" fmla="*/ 6579 h 10000"/>
              <a:gd name="connsiteX132" fmla="*/ 4675 w 10014"/>
              <a:gd name="connsiteY132" fmla="*/ 6562 h 10000"/>
              <a:gd name="connsiteX133" fmla="*/ 4860 w 10014"/>
              <a:gd name="connsiteY133" fmla="*/ 6551 h 10000"/>
              <a:gd name="connsiteX134" fmla="*/ 5046 w 10014"/>
              <a:gd name="connsiteY134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10001 w 10001"/>
              <a:gd name="connsiteY34" fmla="*/ 124 h 10000"/>
              <a:gd name="connsiteX35" fmla="*/ 9891 w 10001"/>
              <a:gd name="connsiteY35" fmla="*/ 315 h 10000"/>
              <a:gd name="connsiteX36" fmla="*/ 9773 w 10001"/>
              <a:gd name="connsiteY36" fmla="*/ 511 h 10000"/>
              <a:gd name="connsiteX37" fmla="*/ 9652 w 10001"/>
              <a:gd name="connsiteY37" fmla="*/ 697 h 10000"/>
              <a:gd name="connsiteX38" fmla="*/ 9531 w 10001"/>
              <a:gd name="connsiteY38" fmla="*/ 876 h 10000"/>
              <a:gd name="connsiteX39" fmla="*/ 9406 w 10001"/>
              <a:gd name="connsiteY39" fmla="*/ 1056 h 10000"/>
              <a:gd name="connsiteX40" fmla="*/ 9273 w 10001"/>
              <a:gd name="connsiteY40" fmla="*/ 1225 h 10000"/>
              <a:gd name="connsiteX41" fmla="*/ 9140 w 10001"/>
              <a:gd name="connsiteY41" fmla="*/ 1388 h 10000"/>
              <a:gd name="connsiteX42" fmla="*/ 9004 w 10001"/>
              <a:gd name="connsiteY42" fmla="*/ 1551 h 10000"/>
              <a:gd name="connsiteX43" fmla="*/ 8867 w 10001"/>
              <a:gd name="connsiteY43" fmla="*/ 1708 h 10000"/>
              <a:gd name="connsiteX44" fmla="*/ 8727 w 10001"/>
              <a:gd name="connsiteY44" fmla="*/ 1860 h 10000"/>
              <a:gd name="connsiteX45" fmla="*/ 8579 w 10001"/>
              <a:gd name="connsiteY45" fmla="*/ 2006 h 10000"/>
              <a:gd name="connsiteX46" fmla="*/ 8439 w 10001"/>
              <a:gd name="connsiteY46" fmla="*/ 2140 h 10000"/>
              <a:gd name="connsiteX47" fmla="*/ 8287 w 10001"/>
              <a:gd name="connsiteY47" fmla="*/ 2275 h 10000"/>
              <a:gd name="connsiteX48" fmla="*/ 8135 w 10001"/>
              <a:gd name="connsiteY48" fmla="*/ 2404 h 10000"/>
              <a:gd name="connsiteX49" fmla="*/ 7980 w 10001"/>
              <a:gd name="connsiteY49" fmla="*/ 2528 h 10000"/>
              <a:gd name="connsiteX50" fmla="*/ 7820 w 10001"/>
              <a:gd name="connsiteY50" fmla="*/ 2640 h 10000"/>
              <a:gd name="connsiteX51" fmla="*/ 7661 w 10001"/>
              <a:gd name="connsiteY51" fmla="*/ 2753 h 10000"/>
              <a:gd name="connsiteX52" fmla="*/ 7502 w 10001"/>
              <a:gd name="connsiteY52" fmla="*/ 2854 h 10000"/>
              <a:gd name="connsiteX53" fmla="*/ 7335 w 10001"/>
              <a:gd name="connsiteY53" fmla="*/ 2949 h 10000"/>
              <a:gd name="connsiteX54" fmla="*/ 7172 w 10001"/>
              <a:gd name="connsiteY54" fmla="*/ 3039 h 10000"/>
              <a:gd name="connsiteX55" fmla="*/ 7001 w 10001"/>
              <a:gd name="connsiteY55" fmla="*/ 3124 h 10000"/>
              <a:gd name="connsiteX56" fmla="*/ 6835 w 10001"/>
              <a:gd name="connsiteY56" fmla="*/ 3202 h 10000"/>
              <a:gd name="connsiteX57" fmla="*/ 6660 w 10001"/>
              <a:gd name="connsiteY57" fmla="*/ 3270 h 10000"/>
              <a:gd name="connsiteX58" fmla="*/ 6486 w 10001"/>
              <a:gd name="connsiteY58" fmla="*/ 3337 h 10000"/>
              <a:gd name="connsiteX59" fmla="*/ 6307 w 10001"/>
              <a:gd name="connsiteY59" fmla="*/ 3393 h 10000"/>
              <a:gd name="connsiteX60" fmla="*/ 6129 w 10001"/>
              <a:gd name="connsiteY60" fmla="*/ 3438 h 10000"/>
              <a:gd name="connsiteX61" fmla="*/ 5955 w 10001"/>
              <a:gd name="connsiteY61" fmla="*/ 3483 h 10000"/>
              <a:gd name="connsiteX62" fmla="*/ 5773 w 10001"/>
              <a:gd name="connsiteY62" fmla="*/ 3517 h 10000"/>
              <a:gd name="connsiteX63" fmla="*/ 5591 w 10001"/>
              <a:gd name="connsiteY63" fmla="*/ 3539 h 10000"/>
              <a:gd name="connsiteX64" fmla="*/ 5401 w 10001"/>
              <a:gd name="connsiteY64" fmla="*/ 3562 h 10000"/>
              <a:gd name="connsiteX65" fmla="*/ 5219 w 10001"/>
              <a:gd name="connsiteY65" fmla="*/ 3573 h 10000"/>
              <a:gd name="connsiteX66" fmla="*/ 5033 w 10001"/>
              <a:gd name="connsiteY66" fmla="*/ 3579 h 10000"/>
              <a:gd name="connsiteX67" fmla="*/ 4844 w 10001"/>
              <a:gd name="connsiteY67" fmla="*/ 3573 h 10000"/>
              <a:gd name="connsiteX68" fmla="*/ 4654 w 10001"/>
              <a:gd name="connsiteY68" fmla="*/ 3562 h 10000"/>
              <a:gd name="connsiteX69" fmla="*/ 4464 w 10001"/>
              <a:gd name="connsiteY69" fmla="*/ 3539 h 10000"/>
              <a:gd name="connsiteX70" fmla="*/ 4279 w 10001"/>
              <a:gd name="connsiteY70" fmla="*/ 3517 h 10000"/>
              <a:gd name="connsiteX71" fmla="*/ 4097 w 10001"/>
              <a:gd name="connsiteY71" fmla="*/ 3478 h 10000"/>
              <a:gd name="connsiteX72" fmla="*/ 3915 w 10001"/>
              <a:gd name="connsiteY72" fmla="*/ 3438 h 10000"/>
              <a:gd name="connsiteX73" fmla="*/ 3733 w 10001"/>
              <a:gd name="connsiteY73" fmla="*/ 3388 h 10000"/>
              <a:gd name="connsiteX74" fmla="*/ 3554 w 10001"/>
              <a:gd name="connsiteY74" fmla="*/ 3331 h 10000"/>
              <a:gd name="connsiteX75" fmla="*/ 3376 w 10001"/>
              <a:gd name="connsiteY75" fmla="*/ 3258 h 10000"/>
              <a:gd name="connsiteX76" fmla="*/ 3205 w 10001"/>
              <a:gd name="connsiteY76" fmla="*/ 3191 h 10000"/>
              <a:gd name="connsiteX77" fmla="*/ 3031 w 10001"/>
              <a:gd name="connsiteY77" fmla="*/ 3112 h 10000"/>
              <a:gd name="connsiteX78" fmla="*/ 2857 w 10001"/>
              <a:gd name="connsiteY78" fmla="*/ 3022 h 10000"/>
              <a:gd name="connsiteX79" fmla="*/ 2690 w 10001"/>
              <a:gd name="connsiteY79" fmla="*/ 2933 h 10000"/>
              <a:gd name="connsiteX80" fmla="*/ 2523 w 10001"/>
              <a:gd name="connsiteY80" fmla="*/ 2826 h 10000"/>
              <a:gd name="connsiteX81" fmla="*/ 2360 w 10001"/>
              <a:gd name="connsiteY81" fmla="*/ 2719 h 10000"/>
              <a:gd name="connsiteX82" fmla="*/ 2197 w 10001"/>
              <a:gd name="connsiteY82" fmla="*/ 2612 h 10000"/>
              <a:gd name="connsiteX83" fmla="*/ 2037 w 10001"/>
              <a:gd name="connsiteY83" fmla="*/ 2489 h 10000"/>
              <a:gd name="connsiteX84" fmla="*/ 1882 w 10001"/>
              <a:gd name="connsiteY84" fmla="*/ 2365 h 10000"/>
              <a:gd name="connsiteX85" fmla="*/ 1726 w 10001"/>
              <a:gd name="connsiteY85" fmla="*/ 2230 h 10000"/>
              <a:gd name="connsiteX86" fmla="*/ 1575 w 10001"/>
              <a:gd name="connsiteY86" fmla="*/ 2096 h 10000"/>
              <a:gd name="connsiteX87" fmla="*/ 1427 w 10001"/>
              <a:gd name="connsiteY87" fmla="*/ 1949 h 10000"/>
              <a:gd name="connsiteX88" fmla="*/ 1283 w 10001"/>
              <a:gd name="connsiteY88" fmla="*/ 1798 h 10000"/>
              <a:gd name="connsiteX89" fmla="*/ 1139 w 10001"/>
              <a:gd name="connsiteY89" fmla="*/ 1646 h 10000"/>
              <a:gd name="connsiteX90" fmla="*/ 1002 w 10001"/>
              <a:gd name="connsiteY90" fmla="*/ 1478 h 10000"/>
              <a:gd name="connsiteX91" fmla="*/ 862 w 10001"/>
              <a:gd name="connsiteY91" fmla="*/ 1320 h 10000"/>
              <a:gd name="connsiteX92" fmla="*/ 729 w 10001"/>
              <a:gd name="connsiteY92" fmla="*/ 1146 h 10000"/>
              <a:gd name="connsiteX93" fmla="*/ 596 w 10001"/>
              <a:gd name="connsiteY93" fmla="*/ 966 h 10000"/>
              <a:gd name="connsiteX94" fmla="*/ 471 w 10001"/>
              <a:gd name="connsiteY94" fmla="*/ 787 h 10000"/>
              <a:gd name="connsiteX95" fmla="*/ 350 w 10001"/>
              <a:gd name="connsiteY95" fmla="*/ 601 h 10000"/>
              <a:gd name="connsiteX96" fmla="*/ 229 w 10001"/>
              <a:gd name="connsiteY96" fmla="*/ 404 h 10000"/>
              <a:gd name="connsiteX97" fmla="*/ 111 w 10001"/>
              <a:gd name="connsiteY97" fmla="*/ 208 h 10000"/>
              <a:gd name="connsiteX98" fmla="*/ 1 w 10001"/>
              <a:gd name="connsiteY98" fmla="*/ 0 h 10000"/>
              <a:gd name="connsiteX99" fmla="*/ 1 w 10001"/>
              <a:gd name="connsiteY99" fmla="*/ 0 h 10000"/>
              <a:gd name="connsiteX100" fmla="*/ 326 w 10001"/>
              <a:gd name="connsiteY100" fmla="*/ 4935 h 10000"/>
              <a:gd name="connsiteX101" fmla="*/ 1 w 10001"/>
              <a:gd name="connsiteY101" fmla="*/ 10000 h 10000"/>
              <a:gd name="connsiteX102" fmla="*/ 65 w 10001"/>
              <a:gd name="connsiteY102" fmla="*/ 10000 h 10000"/>
              <a:gd name="connsiteX103" fmla="*/ 179 w 10001"/>
              <a:gd name="connsiteY103" fmla="*/ 9809 h 10000"/>
              <a:gd name="connsiteX104" fmla="*/ 293 w 10001"/>
              <a:gd name="connsiteY104" fmla="*/ 9612 h 10000"/>
              <a:gd name="connsiteX105" fmla="*/ 411 w 10001"/>
              <a:gd name="connsiteY105" fmla="*/ 9427 h 10000"/>
              <a:gd name="connsiteX106" fmla="*/ 536 w 10001"/>
              <a:gd name="connsiteY106" fmla="*/ 9247 h 10000"/>
              <a:gd name="connsiteX107" fmla="*/ 665 w 10001"/>
              <a:gd name="connsiteY107" fmla="*/ 9067 h 10000"/>
              <a:gd name="connsiteX108" fmla="*/ 794 w 10001"/>
              <a:gd name="connsiteY108" fmla="*/ 8893 h 10000"/>
              <a:gd name="connsiteX109" fmla="*/ 923 w 10001"/>
              <a:gd name="connsiteY109" fmla="*/ 8725 h 10000"/>
              <a:gd name="connsiteX110" fmla="*/ 1063 w 10001"/>
              <a:gd name="connsiteY110" fmla="*/ 8567 h 10000"/>
              <a:gd name="connsiteX111" fmla="*/ 1196 w 10001"/>
              <a:gd name="connsiteY111" fmla="*/ 8410 h 10000"/>
              <a:gd name="connsiteX112" fmla="*/ 1340 w 10001"/>
              <a:gd name="connsiteY112" fmla="*/ 8264 h 10000"/>
              <a:gd name="connsiteX113" fmla="*/ 1484 w 10001"/>
              <a:gd name="connsiteY113" fmla="*/ 8118 h 10000"/>
              <a:gd name="connsiteX114" fmla="*/ 1632 w 10001"/>
              <a:gd name="connsiteY114" fmla="*/ 7978 h 10000"/>
              <a:gd name="connsiteX115" fmla="*/ 1783 w 10001"/>
              <a:gd name="connsiteY115" fmla="*/ 7848 h 10000"/>
              <a:gd name="connsiteX116" fmla="*/ 1935 w 10001"/>
              <a:gd name="connsiteY116" fmla="*/ 7719 h 10000"/>
              <a:gd name="connsiteX117" fmla="*/ 2087 w 10001"/>
              <a:gd name="connsiteY117" fmla="*/ 7596 h 10000"/>
              <a:gd name="connsiteX118" fmla="*/ 2246 w 10001"/>
              <a:gd name="connsiteY118" fmla="*/ 7483 h 10000"/>
              <a:gd name="connsiteX119" fmla="*/ 2401 w 10001"/>
              <a:gd name="connsiteY119" fmla="*/ 7371 h 10000"/>
              <a:gd name="connsiteX120" fmla="*/ 2568 w 10001"/>
              <a:gd name="connsiteY120" fmla="*/ 7270 h 10000"/>
              <a:gd name="connsiteX121" fmla="*/ 2728 w 10001"/>
              <a:gd name="connsiteY121" fmla="*/ 7174 h 10000"/>
              <a:gd name="connsiteX122" fmla="*/ 2894 w 10001"/>
              <a:gd name="connsiteY122" fmla="*/ 7084 h 10000"/>
              <a:gd name="connsiteX123" fmla="*/ 3065 w 10001"/>
              <a:gd name="connsiteY123" fmla="*/ 7000 h 10000"/>
              <a:gd name="connsiteX124" fmla="*/ 3236 w 10001"/>
              <a:gd name="connsiteY124" fmla="*/ 6921 h 10000"/>
              <a:gd name="connsiteX125" fmla="*/ 3406 w 10001"/>
              <a:gd name="connsiteY125" fmla="*/ 6848 h 10000"/>
              <a:gd name="connsiteX126" fmla="*/ 3581 w 10001"/>
              <a:gd name="connsiteY126" fmla="*/ 6787 h 10000"/>
              <a:gd name="connsiteX127" fmla="*/ 3755 w 10001"/>
              <a:gd name="connsiteY127" fmla="*/ 6730 h 10000"/>
              <a:gd name="connsiteX128" fmla="*/ 3933 w 10001"/>
              <a:gd name="connsiteY128" fmla="*/ 6685 h 10000"/>
              <a:gd name="connsiteX129" fmla="*/ 4116 w 10001"/>
              <a:gd name="connsiteY129" fmla="*/ 6640 h 10000"/>
              <a:gd name="connsiteX130" fmla="*/ 4294 w 10001"/>
              <a:gd name="connsiteY130" fmla="*/ 6607 h 10000"/>
              <a:gd name="connsiteX131" fmla="*/ 4476 w 10001"/>
              <a:gd name="connsiteY131" fmla="*/ 6579 h 10000"/>
              <a:gd name="connsiteX132" fmla="*/ 4662 w 10001"/>
              <a:gd name="connsiteY132" fmla="*/ 6562 h 10000"/>
              <a:gd name="connsiteX133" fmla="*/ 4847 w 10001"/>
              <a:gd name="connsiteY133" fmla="*/ 6551 h 10000"/>
              <a:gd name="connsiteX134" fmla="*/ 5033 w 10001"/>
              <a:gd name="connsiteY134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9972 w 10001"/>
              <a:gd name="connsiteY34" fmla="*/ 4768 h 10000"/>
              <a:gd name="connsiteX35" fmla="*/ 10001 w 10001"/>
              <a:gd name="connsiteY35" fmla="*/ 124 h 10000"/>
              <a:gd name="connsiteX36" fmla="*/ 9891 w 10001"/>
              <a:gd name="connsiteY36" fmla="*/ 315 h 10000"/>
              <a:gd name="connsiteX37" fmla="*/ 9773 w 10001"/>
              <a:gd name="connsiteY37" fmla="*/ 511 h 10000"/>
              <a:gd name="connsiteX38" fmla="*/ 9652 w 10001"/>
              <a:gd name="connsiteY38" fmla="*/ 697 h 10000"/>
              <a:gd name="connsiteX39" fmla="*/ 9531 w 10001"/>
              <a:gd name="connsiteY39" fmla="*/ 876 h 10000"/>
              <a:gd name="connsiteX40" fmla="*/ 9406 w 10001"/>
              <a:gd name="connsiteY40" fmla="*/ 1056 h 10000"/>
              <a:gd name="connsiteX41" fmla="*/ 9273 w 10001"/>
              <a:gd name="connsiteY41" fmla="*/ 1225 h 10000"/>
              <a:gd name="connsiteX42" fmla="*/ 9140 w 10001"/>
              <a:gd name="connsiteY42" fmla="*/ 1388 h 10000"/>
              <a:gd name="connsiteX43" fmla="*/ 9004 w 10001"/>
              <a:gd name="connsiteY43" fmla="*/ 1551 h 10000"/>
              <a:gd name="connsiteX44" fmla="*/ 8867 w 10001"/>
              <a:gd name="connsiteY44" fmla="*/ 1708 h 10000"/>
              <a:gd name="connsiteX45" fmla="*/ 8727 w 10001"/>
              <a:gd name="connsiteY45" fmla="*/ 1860 h 10000"/>
              <a:gd name="connsiteX46" fmla="*/ 8579 w 10001"/>
              <a:gd name="connsiteY46" fmla="*/ 2006 h 10000"/>
              <a:gd name="connsiteX47" fmla="*/ 8439 w 10001"/>
              <a:gd name="connsiteY47" fmla="*/ 2140 h 10000"/>
              <a:gd name="connsiteX48" fmla="*/ 8287 w 10001"/>
              <a:gd name="connsiteY48" fmla="*/ 2275 h 10000"/>
              <a:gd name="connsiteX49" fmla="*/ 8135 w 10001"/>
              <a:gd name="connsiteY49" fmla="*/ 2404 h 10000"/>
              <a:gd name="connsiteX50" fmla="*/ 7980 w 10001"/>
              <a:gd name="connsiteY50" fmla="*/ 2528 h 10000"/>
              <a:gd name="connsiteX51" fmla="*/ 7820 w 10001"/>
              <a:gd name="connsiteY51" fmla="*/ 2640 h 10000"/>
              <a:gd name="connsiteX52" fmla="*/ 7661 w 10001"/>
              <a:gd name="connsiteY52" fmla="*/ 2753 h 10000"/>
              <a:gd name="connsiteX53" fmla="*/ 7502 w 10001"/>
              <a:gd name="connsiteY53" fmla="*/ 2854 h 10000"/>
              <a:gd name="connsiteX54" fmla="*/ 7335 w 10001"/>
              <a:gd name="connsiteY54" fmla="*/ 2949 h 10000"/>
              <a:gd name="connsiteX55" fmla="*/ 7172 w 10001"/>
              <a:gd name="connsiteY55" fmla="*/ 3039 h 10000"/>
              <a:gd name="connsiteX56" fmla="*/ 7001 w 10001"/>
              <a:gd name="connsiteY56" fmla="*/ 3124 h 10000"/>
              <a:gd name="connsiteX57" fmla="*/ 6835 w 10001"/>
              <a:gd name="connsiteY57" fmla="*/ 3202 h 10000"/>
              <a:gd name="connsiteX58" fmla="*/ 6660 w 10001"/>
              <a:gd name="connsiteY58" fmla="*/ 3270 h 10000"/>
              <a:gd name="connsiteX59" fmla="*/ 6486 w 10001"/>
              <a:gd name="connsiteY59" fmla="*/ 3337 h 10000"/>
              <a:gd name="connsiteX60" fmla="*/ 6307 w 10001"/>
              <a:gd name="connsiteY60" fmla="*/ 3393 h 10000"/>
              <a:gd name="connsiteX61" fmla="*/ 6129 w 10001"/>
              <a:gd name="connsiteY61" fmla="*/ 3438 h 10000"/>
              <a:gd name="connsiteX62" fmla="*/ 5955 w 10001"/>
              <a:gd name="connsiteY62" fmla="*/ 3483 h 10000"/>
              <a:gd name="connsiteX63" fmla="*/ 5773 w 10001"/>
              <a:gd name="connsiteY63" fmla="*/ 3517 h 10000"/>
              <a:gd name="connsiteX64" fmla="*/ 5591 w 10001"/>
              <a:gd name="connsiteY64" fmla="*/ 3539 h 10000"/>
              <a:gd name="connsiteX65" fmla="*/ 5401 w 10001"/>
              <a:gd name="connsiteY65" fmla="*/ 3562 h 10000"/>
              <a:gd name="connsiteX66" fmla="*/ 5219 w 10001"/>
              <a:gd name="connsiteY66" fmla="*/ 3573 h 10000"/>
              <a:gd name="connsiteX67" fmla="*/ 5033 w 10001"/>
              <a:gd name="connsiteY67" fmla="*/ 3579 h 10000"/>
              <a:gd name="connsiteX68" fmla="*/ 4844 w 10001"/>
              <a:gd name="connsiteY68" fmla="*/ 3573 h 10000"/>
              <a:gd name="connsiteX69" fmla="*/ 4654 w 10001"/>
              <a:gd name="connsiteY69" fmla="*/ 3562 h 10000"/>
              <a:gd name="connsiteX70" fmla="*/ 4464 w 10001"/>
              <a:gd name="connsiteY70" fmla="*/ 3539 h 10000"/>
              <a:gd name="connsiteX71" fmla="*/ 4279 w 10001"/>
              <a:gd name="connsiteY71" fmla="*/ 3517 h 10000"/>
              <a:gd name="connsiteX72" fmla="*/ 4097 w 10001"/>
              <a:gd name="connsiteY72" fmla="*/ 3478 h 10000"/>
              <a:gd name="connsiteX73" fmla="*/ 3915 w 10001"/>
              <a:gd name="connsiteY73" fmla="*/ 3438 h 10000"/>
              <a:gd name="connsiteX74" fmla="*/ 3733 w 10001"/>
              <a:gd name="connsiteY74" fmla="*/ 3388 h 10000"/>
              <a:gd name="connsiteX75" fmla="*/ 3554 w 10001"/>
              <a:gd name="connsiteY75" fmla="*/ 3331 h 10000"/>
              <a:gd name="connsiteX76" fmla="*/ 3376 w 10001"/>
              <a:gd name="connsiteY76" fmla="*/ 3258 h 10000"/>
              <a:gd name="connsiteX77" fmla="*/ 3205 w 10001"/>
              <a:gd name="connsiteY77" fmla="*/ 3191 h 10000"/>
              <a:gd name="connsiteX78" fmla="*/ 3031 w 10001"/>
              <a:gd name="connsiteY78" fmla="*/ 3112 h 10000"/>
              <a:gd name="connsiteX79" fmla="*/ 2857 w 10001"/>
              <a:gd name="connsiteY79" fmla="*/ 3022 h 10000"/>
              <a:gd name="connsiteX80" fmla="*/ 2690 w 10001"/>
              <a:gd name="connsiteY80" fmla="*/ 2933 h 10000"/>
              <a:gd name="connsiteX81" fmla="*/ 2523 w 10001"/>
              <a:gd name="connsiteY81" fmla="*/ 2826 h 10000"/>
              <a:gd name="connsiteX82" fmla="*/ 2360 w 10001"/>
              <a:gd name="connsiteY82" fmla="*/ 2719 h 10000"/>
              <a:gd name="connsiteX83" fmla="*/ 2197 w 10001"/>
              <a:gd name="connsiteY83" fmla="*/ 2612 h 10000"/>
              <a:gd name="connsiteX84" fmla="*/ 2037 w 10001"/>
              <a:gd name="connsiteY84" fmla="*/ 2489 h 10000"/>
              <a:gd name="connsiteX85" fmla="*/ 1882 w 10001"/>
              <a:gd name="connsiteY85" fmla="*/ 2365 h 10000"/>
              <a:gd name="connsiteX86" fmla="*/ 1726 w 10001"/>
              <a:gd name="connsiteY86" fmla="*/ 2230 h 10000"/>
              <a:gd name="connsiteX87" fmla="*/ 1575 w 10001"/>
              <a:gd name="connsiteY87" fmla="*/ 2096 h 10000"/>
              <a:gd name="connsiteX88" fmla="*/ 1427 w 10001"/>
              <a:gd name="connsiteY88" fmla="*/ 1949 h 10000"/>
              <a:gd name="connsiteX89" fmla="*/ 1283 w 10001"/>
              <a:gd name="connsiteY89" fmla="*/ 1798 h 10000"/>
              <a:gd name="connsiteX90" fmla="*/ 1139 w 10001"/>
              <a:gd name="connsiteY90" fmla="*/ 1646 h 10000"/>
              <a:gd name="connsiteX91" fmla="*/ 1002 w 10001"/>
              <a:gd name="connsiteY91" fmla="*/ 1478 h 10000"/>
              <a:gd name="connsiteX92" fmla="*/ 862 w 10001"/>
              <a:gd name="connsiteY92" fmla="*/ 1320 h 10000"/>
              <a:gd name="connsiteX93" fmla="*/ 729 w 10001"/>
              <a:gd name="connsiteY93" fmla="*/ 1146 h 10000"/>
              <a:gd name="connsiteX94" fmla="*/ 596 w 10001"/>
              <a:gd name="connsiteY94" fmla="*/ 966 h 10000"/>
              <a:gd name="connsiteX95" fmla="*/ 471 w 10001"/>
              <a:gd name="connsiteY95" fmla="*/ 787 h 10000"/>
              <a:gd name="connsiteX96" fmla="*/ 350 w 10001"/>
              <a:gd name="connsiteY96" fmla="*/ 601 h 10000"/>
              <a:gd name="connsiteX97" fmla="*/ 229 w 10001"/>
              <a:gd name="connsiteY97" fmla="*/ 404 h 10000"/>
              <a:gd name="connsiteX98" fmla="*/ 111 w 10001"/>
              <a:gd name="connsiteY98" fmla="*/ 208 h 10000"/>
              <a:gd name="connsiteX99" fmla="*/ 1 w 10001"/>
              <a:gd name="connsiteY99" fmla="*/ 0 h 10000"/>
              <a:gd name="connsiteX100" fmla="*/ 1 w 10001"/>
              <a:gd name="connsiteY100" fmla="*/ 0 h 10000"/>
              <a:gd name="connsiteX101" fmla="*/ 326 w 10001"/>
              <a:gd name="connsiteY101" fmla="*/ 4935 h 10000"/>
              <a:gd name="connsiteX102" fmla="*/ 1 w 10001"/>
              <a:gd name="connsiteY102" fmla="*/ 10000 h 10000"/>
              <a:gd name="connsiteX103" fmla="*/ 65 w 10001"/>
              <a:gd name="connsiteY103" fmla="*/ 10000 h 10000"/>
              <a:gd name="connsiteX104" fmla="*/ 179 w 10001"/>
              <a:gd name="connsiteY104" fmla="*/ 9809 h 10000"/>
              <a:gd name="connsiteX105" fmla="*/ 293 w 10001"/>
              <a:gd name="connsiteY105" fmla="*/ 9612 h 10000"/>
              <a:gd name="connsiteX106" fmla="*/ 411 w 10001"/>
              <a:gd name="connsiteY106" fmla="*/ 9427 h 10000"/>
              <a:gd name="connsiteX107" fmla="*/ 536 w 10001"/>
              <a:gd name="connsiteY107" fmla="*/ 9247 h 10000"/>
              <a:gd name="connsiteX108" fmla="*/ 665 w 10001"/>
              <a:gd name="connsiteY108" fmla="*/ 9067 h 10000"/>
              <a:gd name="connsiteX109" fmla="*/ 794 w 10001"/>
              <a:gd name="connsiteY109" fmla="*/ 8893 h 10000"/>
              <a:gd name="connsiteX110" fmla="*/ 923 w 10001"/>
              <a:gd name="connsiteY110" fmla="*/ 8725 h 10000"/>
              <a:gd name="connsiteX111" fmla="*/ 1063 w 10001"/>
              <a:gd name="connsiteY111" fmla="*/ 8567 h 10000"/>
              <a:gd name="connsiteX112" fmla="*/ 1196 w 10001"/>
              <a:gd name="connsiteY112" fmla="*/ 8410 h 10000"/>
              <a:gd name="connsiteX113" fmla="*/ 1340 w 10001"/>
              <a:gd name="connsiteY113" fmla="*/ 8264 h 10000"/>
              <a:gd name="connsiteX114" fmla="*/ 1484 w 10001"/>
              <a:gd name="connsiteY114" fmla="*/ 8118 h 10000"/>
              <a:gd name="connsiteX115" fmla="*/ 1632 w 10001"/>
              <a:gd name="connsiteY115" fmla="*/ 7978 h 10000"/>
              <a:gd name="connsiteX116" fmla="*/ 1783 w 10001"/>
              <a:gd name="connsiteY116" fmla="*/ 7848 h 10000"/>
              <a:gd name="connsiteX117" fmla="*/ 1935 w 10001"/>
              <a:gd name="connsiteY117" fmla="*/ 7719 h 10000"/>
              <a:gd name="connsiteX118" fmla="*/ 2087 w 10001"/>
              <a:gd name="connsiteY118" fmla="*/ 7596 h 10000"/>
              <a:gd name="connsiteX119" fmla="*/ 2246 w 10001"/>
              <a:gd name="connsiteY119" fmla="*/ 7483 h 10000"/>
              <a:gd name="connsiteX120" fmla="*/ 2401 w 10001"/>
              <a:gd name="connsiteY120" fmla="*/ 7371 h 10000"/>
              <a:gd name="connsiteX121" fmla="*/ 2568 w 10001"/>
              <a:gd name="connsiteY121" fmla="*/ 7270 h 10000"/>
              <a:gd name="connsiteX122" fmla="*/ 2728 w 10001"/>
              <a:gd name="connsiteY122" fmla="*/ 7174 h 10000"/>
              <a:gd name="connsiteX123" fmla="*/ 2894 w 10001"/>
              <a:gd name="connsiteY123" fmla="*/ 7084 h 10000"/>
              <a:gd name="connsiteX124" fmla="*/ 3065 w 10001"/>
              <a:gd name="connsiteY124" fmla="*/ 7000 h 10000"/>
              <a:gd name="connsiteX125" fmla="*/ 3236 w 10001"/>
              <a:gd name="connsiteY125" fmla="*/ 6921 h 10000"/>
              <a:gd name="connsiteX126" fmla="*/ 3406 w 10001"/>
              <a:gd name="connsiteY126" fmla="*/ 6848 h 10000"/>
              <a:gd name="connsiteX127" fmla="*/ 3581 w 10001"/>
              <a:gd name="connsiteY127" fmla="*/ 6787 h 10000"/>
              <a:gd name="connsiteX128" fmla="*/ 3755 w 10001"/>
              <a:gd name="connsiteY128" fmla="*/ 6730 h 10000"/>
              <a:gd name="connsiteX129" fmla="*/ 3933 w 10001"/>
              <a:gd name="connsiteY129" fmla="*/ 6685 h 10000"/>
              <a:gd name="connsiteX130" fmla="*/ 4116 w 10001"/>
              <a:gd name="connsiteY130" fmla="*/ 6640 h 10000"/>
              <a:gd name="connsiteX131" fmla="*/ 4294 w 10001"/>
              <a:gd name="connsiteY131" fmla="*/ 6607 h 10000"/>
              <a:gd name="connsiteX132" fmla="*/ 4476 w 10001"/>
              <a:gd name="connsiteY132" fmla="*/ 6579 h 10000"/>
              <a:gd name="connsiteX133" fmla="*/ 4662 w 10001"/>
              <a:gd name="connsiteY133" fmla="*/ 6562 h 10000"/>
              <a:gd name="connsiteX134" fmla="*/ 4847 w 10001"/>
              <a:gd name="connsiteY134" fmla="*/ 6551 h 10000"/>
              <a:gd name="connsiteX135" fmla="*/ 5033 w 10001"/>
              <a:gd name="connsiteY135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9746 w 10001"/>
              <a:gd name="connsiteY34" fmla="*/ 4977 h 10000"/>
              <a:gd name="connsiteX35" fmla="*/ 10001 w 10001"/>
              <a:gd name="connsiteY35" fmla="*/ 124 h 10000"/>
              <a:gd name="connsiteX36" fmla="*/ 9891 w 10001"/>
              <a:gd name="connsiteY36" fmla="*/ 315 h 10000"/>
              <a:gd name="connsiteX37" fmla="*/ 9773 w 10001"/>
              <a:gd name="connsiteY37" fmla="*/ 511 h 10000"/>
              <a:gd name="connsiteX38" fmla="*/ 9652 w 10001"/>
              <a:gd name="connsiteY38" fmla="*/ 697 h 10000"/>
              <a:gd name="connsiteX39" fmla="*/ 9531 w 10001"/>
              <a:gd name="connsiteY39" fmla="*/ 876 h 10000"/>
              <a:gd name="connsiteX40" fmla="*/ 9406 w 10001"/>
              <a:gd name="connsiteY40" fmla="*/ 1056 h 10000"/>
              <a:gd name="connsiteX41" fmla="*/ 9273 w 10001"/>
              <a:gd name="connsiteY41" fmla="*/ 1225 h 10000"/>
              <a:gd name="connsiteX42" fmla="*/ 9140 w 10001"/>
              <a:gd name="connsiteY42" fmla="*/ 1388 h 10000"/>
              <a:gd name="connsiteX43" fmla="*/ 9004 w 10001"/>
              <a:gd name="connsiteY43" fmla="*/ 1551 h 10000"/>
              <a:gd name="connsiteX44" fmla="*/ 8867 w 10001"/>
              <a:gd name="connsiteY44" fmla="*/ 1708 h 10000"/>
              <a:gd name="connsiteX45" fmla="*/ 8727 w 10001"/>
              <a:gd name="connsiteY45" fmla="*/ 1860 h 10000"/>
              <a:gd name="connsiteX46" fmla="*/ 8579 w 10001"/>
              <a:gd name="connsiteY46" fmla="*/ 2006 h 10000"/>
              <a:gd name="connsiteX47" fmla="*/ 8439 w 10001"/>
              <a:gd name="connsiteY47" fmla="*/ 2140 h 10000"/>
              <a:gd name="connsiteX48" fmla="*/ 8287 w 10001"/>
              <a:gd name="connsiteY48" fmla="*/ 2275 h 10000"/>
              <a:gd name="connsiteX49" fmla="*/ 8135 w 10001"/>
              <a:gd name="connsiteY49" fmla="*/ 2404 h 10000"/>
              <a:gd name="connsiteX50" fmla="*/ 7980 w 10001"/>
              <a:gd name="connsiteY50" fmla="*/ 2528 h 10000"/>
              <a:gd name="connsiteX51" fmla="*/ 7820 w 10001"/>
              <a:gd name="connsiteY51" fmla="*/ 2640 h 10000"/>
              <a:gd name="connsiteX52" fmla="*/ 7661 w 10001"/>
              <a:gd name="connsiteY52" fmla="*/ 2753 h 10000"/>
              <a:gd name="connsiteX53" fmla="*/ 7502 w 10001"/>
              <a:gd name="connsiteY53" fmla="*/ 2854 h 10000"/>
              <a:gd name="connsiteX54" fmla="*/ 7335 w 10001"/>
              <a:gd name="connsiteY54" fmla="*/ 2949 h 10000"/>
              <a:gd name="connsiteX55" fmla="*/ 7172 w 10001"/>
              <a:gd name="connsiteY55" fmla="*/ 3039 h 10000"/>
              <a:gd name="connsiteX56" fmla="*/ 7001 w 10001"/>
              <a:gd name="connsiteY56" fmla="*/ 3124 h 10000"/>
              <a:gd name="connsiteX57" fmla="*/ 6835 w 10001"/>
              <a:gd name="connsiteY57" fmla="*/ 3202 h 10000"/>
              <a:gd name="connsiteX58" fmla="*/ 6660 w 10001"/>
              <a:gd name="connsiteY58" fmla="*/ 3270 h 10000"/>
              <a:gd name="connsiteX59" fmla="*/ 6486 w 10001"/>
              <a:gd name="connsiteY59" fmla="*/ 3337 h 10000"/>
              <a:gd name="connsiteX60" fmla="*/ 6307 w 10001"/>
              <a:gd name="connsiteY60" fmla="*/ 3393 h 10000"/>
              <a:gd name="connsiteX61" fmla="*/ 6129 w 10001"/>
              <a:gd name="connsiteY61" fmla="*/ 3438 h 10000"/>
              <a:gd name="connsiteX62" fmla="*/ 5955 w 10001"/>
              <a:gd name="connsiteY62" fmla="*/ 3483 h 10000"/>
              <a:gd name="connsiteX63" fmla="*/ 5773 w 10001"/>
              <a:gd name="connsiteY63" fmla="*/ 3517 h 10000"/>
              <a:gd name="connsiteX64" fmla="*/ 5591 w 10001"/>
              <a:gd name="connsiteY64" fmla="*/ 3539 h 10000"/>
              <a:gd name="connsiteX65" fmla="*/ 5401 w 10001"/>
              <a:gd name="connsiteY65" fmla="*/ 3562 h 10000"/>
              <a:gd name="connsiteX66" fmla="*/ 5219 w 10001"/>
              <a:gd name="connsiteY66" fmla="*/ 3573 h 10000"/>
              <a:gd name="connsiteX67" fmla="*/ 5033 w 10001"/>
              <a:gd name="connsiteY67" fmla="*/ 3579 h 10000"/>
              <a:gd name="connsiteX68" fmla="*/ 4844 w 10001"/>
              <a:gd name="connsiteY68" fmla="*/ 3573 h 10000"/>
              <a:gd name="connsiteX69" fmla="*/ 4654 w 10001"/>
              <a:gd name="connsiteY69" fmla="*/ 3562 h 10000"/>
              <a:gd name="connsiteX70" fmla="*/ 4464 w 10001"/>
              <a:gd name="connsiteY70" fmla="*/ 3539 h 10000"/>
              <a:gd name="connsiteX71" fmla="*/ 4279 w 10001"/>
              <a:gd name="connsiteY71" fmla="*/ 3517 h 10000"/>
              <a:gd name="connsiteX72" fmla="*/ 4097 w 10001"/>
              <a:gd name="connsiteY72" fmla="*/ 3478 h 10000"/>
              <a:gd name="connsiteX73" fmla="*/ 3915 w 10001"/>
              <a:gd name="connsiteY73" fmla="*/ 3438 h 10000"/>
              <a:gd name="connsiteX74" fmla="*/ 3733 w 10001"/>
              <a:gd name="connsiteY74" fmla="*/ 3388 h 10000"/>
              <a:gd name="connsiteX75" fmla="*/ 3554 w 10001"/>
              <a:gd name="connsiteY75" fmla="*/ 3331 h 10000"/>
              <a:gd name="connsiteX76" fmla="*/ 3376 w 10001"/>
              <a:gd name="connsiteY76" fmla="*/ 3258 h 10000"/>
              <a:gd name="connsiteX77" fmla="*/ 3205 w 10001"/>
              <a:gd name="connsiteY77" fmla="*/ 3191 h 10000"/>
              <a:gd name="connsiteX78" fmla="*/ 3031 w 10001"/>
              <a:gd name="connsiteY78" fmla="*/ 3112 h 10000"/>
              <a:gd name="connsiteX79" fmla="*/ 2857 w 10001"/>
              <a:gd name="connsiteY79" fmla="*/ 3022 h 10000"/>
              <a:gd name="connsiteX80" fmla="*/ 2690 w 10001"/>
              <a:gd name="connsiteY80" fmla="*/ 2933 h 10000"/>
              <a:gd name="connsiteX81" fmla="*/ 2523 w 10001"/>
              <a:gd name="connsiteY81" fmla="*/ 2826 h 10000"/>
              <a:gd name="connsiteX82" fmla="*/ 2360 w 10001"/>
              <a:gd name="connsiteY82" fmla="*/ 2719 h 10000"/>
              <a:gd name="connsiteX83" fmla="*/ 2197 w 10001"/>
              <a:gd name="connsiteY83" fmla="*/ 2612 h 10000"/>
              <a:gd name="connsiteX84" fmla="*/ 2037 w 10001"/>
              <a:gd name="connsiteY84" fmla="*/ 2489 h 10000"/>
              <a:gd name="connsiteX85" fmla="*/ 1882 w 10001"/>
              <a:gd name="connsiteY85" fmla="*/ 2365 h 10000"/>
              <a:gd name="connsiteX86" fmla="*/ 1726 w 10001"/>
              <a:gd name="connsiteY86" fmla="*/ 2230 h 10000"/>
              <a:gd name="connsiteX87" fmla="*/ 1575 w 10001"/>
              <a:gd name="connsiteY87" fmla="*/ 2096 h 10000"/>
              <a:gd name="connsiteX88" fmla="*/ 1427 w 10001"/>
              <a:gd name="connsiteY88" fmla="*/ 1949 h 10000"/>
              <a:gd name="connsiteX89" fmla="*/ 1283 w 10001"/>
              <a:gd name="connsiteY89" fmla="*/ 1798 h 10000"/>
              <a:gd name="connsiteX90" fmla="*/ 1139 w 10001"/>
              <a:gd name="connsiteY90" fmla="*/ 1646 h 10000"/>
              <a:gd name="connsiteX91" fmla="*/ 1002 w 10001"/>
              <a:gd name="connsiteY91" fmla="*/ 1478 h 10000"/>
              <a:gd name="connsiteX92" fmla="*/ 862 w 10001"/>
              <a:gd name="connsiteY92" fmla="*/ 1320 h 10000"/>
              <a:gd name="connsiteX93" fmla="*/ 729 w 10001"/>
              <a:gd name="connsiteY93" fmla="*/ 1146 h 10000"/>
              <a:gd name="connsiteX94" fmla="*/ 596 w 10001"/>
              <a:gd name="connsiteY94" fmla="*/ 966 h 10000"/>
              <a:gd name="connsiteX95" fmla="*/ 471 w 10001"/>
              <a:gd name="connsiteY95" fmla="*/ 787 h 10000"/>
              <a:gd name="connsiteX96" fmla="*/ 350 w 10001"/>
              <a:gd name="connsiteY96" fmla="*/ 601 h 10000"/>
              <a:gd name="connsiteX97" fmla="*/ 229 w 10001"/>
              <a:gd name="connsiteY97" fmla="*/ 404 h 10000"/>
              <a:gd name="connsiteX98" fmla="*/ 111 w 10001"/>
              <a:gd name="connsiteY98" fmla="*/ 208 h 10000"/>
              <a:gd name="connsiteX99" fmla="*/ 1 w 10001"/>
              <a:gd name="connsiteY99" fmla="*/ 0 h 10000"/>
              <a:gd name="connsiteX100" fmla="*/ 1 w 10001"/>
              <a:gd name="connsiteY100" fmla="*/ 0 h 10000"/>
              <a:gd name="connsiteX101" fmla="*/ 326 w 10001"/>
              <a:gd name="connsiteY101" fmla="*/ 4935 h 10000"/>
              <a:gd name="connsiteX102" fmla="*/ 1 w 10001"/>
              <a:gd name="connsiteY102" fmla="*/ 10000 h 10000"/>
              <a:gd name="connsiteX103" fmla="*/ 65 w 10001"/>
              <a:gd name="connsiteY103" fmla="*/ 10000 h 10000"/>
              <a:gd name="connsiteX104" fmla="*/ 179 w 10001"/>
              <a:gd name="connsiteY104" fmla="*/ 9809 h 10000"/>
              <a:gd name="connsiteX105" fmla="*/ 293 w 10001"/>
              <a:gd name="connsiteY105" fmla="*/ 9612 h 10000"/>
              <a:gd name="connsiteX106" fmla="*/ 411 w 10001"/>
              <a:gd name="connsiteY106" fmla="*/ 9427 h 10000"/>
              <a:gd name="connsiteX107" fmla="*/ 536 w 10001"/>
              <a:gd name="connsiteY107" fmla="*/ 9247 h 10000"/>
              <a:gd name="connsiteX108" fmla="*/ 665 w 10001"/>
              <a:gd name="connsiteY108" fmla="*/ 9067 h 10000"/>
              <a:gd name="connsiteX109" fmla="*/ 794 w 10001"/>
              <a:gd name="connsiteY109" fmla="*/ 8893 h 10000"/>
              <a:gd name="connsiteX110" fmla="*/ 923 w 10001"/>
              <a:gd name="connsiteY110" fmla="*/ 8725 h 10000"/>
              <a:gd name="connsiteX111" fmla="*/ 1063 w 10001"/>
              <a:gd name="connsiteY111" fmla="*/ 8567 h 10000"/>
              <a:gd name="connsiteX112" fmla="*/ 1196 w 10001"/>
              <a:gd name="connsiteY112" fmla="*/ 8410 h 10000"/>
              <a:gd name="connsiteX113" fmla="*/ 1340 w 10001"/>
              <a:gd name="connsiteY113" fmla="*/ 8264 h 10000"/>
              <a:gd name="connsiteX114" fmla="*/ 1484 w 10001"/>
              <a:gd name="connsiteY114" fmla="*/ 8118 h 10000"/>
              <a:gd name="connsiteX115" fmla="*/ 1632 w 10001"/>
              <a:gd name="connsiteY115" fmla="*/ 7978 h 10000"/>
              <a:gd name="connsiteX116" fmla="*/ 1783 w 10001"/>
              <a:gd name="connsiteY116" fmla="*/ 7848 h 10000"/>
              <a:gd name="connsiteX117" fmla="*/ 1935 w 10001"/>
              <a:gd name="connsiteY117" fmla="*/ 7719 h 10000"/>
              <a:gd name="connsiteX118" fmla="*/ 2087 w 10001"/>
              <a:gd name="connsiteY118" fmla="*/ 7596 h 10000"/>
              <a:gd name="connsiteX119" fmla="*/ 2246 w 10001"/>
              <a:gd name="connsiteY119" fmla="*/ 7483 h 10000"/>
              <a:gd name="connsiteX120" fmla="*/ 2401 w 10001"/>
              <a:gd name="connsiteY120" fmla="*/ 7371 h 10000"/>
              <a:gd name="connsiteX121" fmla="*/ 2568 w 10001"/>
              <a:gd name="connsiteY121" fmla="*/ 7270 h 10000"/>
              <a:gd name="connsiteX122" fmla="*/ 2728 w 10001"/>
              <a:gd name="connsiteY122" fmla="*/ 7174 h 10000"/>
              <a:gd name="connsiteX123" fmla="*/ 2894 w 10001"/>
              <a:gd name="connsiteY123" fmla="*/ 7084 h 10000"/>
              <a:gd name="connsiteX124" fmla="*/ 3065 w 10001"/>
              <a:gd name="connsiteY124" fmla="*/ 7000 h 10000"/>
              <a:gd name="connsiteX125" fmla="*/ 3236 w 10001"/>
              <a:gd name="connsiteY125" fmla="*/ 6921 h 10000"/>
              <a:gd name="connsiteX126" fmla="*/ 3406 w 10001"/>
              <a:gd name="connsiteY126" fmla="*/ 6848 h 10000"/>
              <a:gd name="connsiteX127" fmla="*/ 3581 w 10001"/>
              <a:gd name="connsiteY127" fmla="*/ 6787 h 10000"/>
              <a:gd name="connsiteX128" fmla="*/ 3755 w 10001"/>
              <a:gd name="connsiteY128" fmla="*/ 6730 h 10000"/>
              <a:gd name="connsiteX129" fmla="*/ 3933 w 10001"/>
              <a:gd name="connsiteY129" fmla="*/ 6685 h 10000"/>
              <a:gd name="connsiteX130" fmla="*/ 4116 w 10001"/>
              <a:gd name="connsiteY130" fmla="*/ 6640 h 10000"/>
              <a:gd name="connsiteX131" fmla="*/ 4294 w 10001"/>
              <a:gd name="connsiteY131" fmla="*/ 6607 h 10000"/>
              <a:gd name="connsiteX132" fmla="*/ 4476 w 10001"/>
              <a:gd name="connsiteY132" fmla="*/ 6579 h 10000"/>
              <a:gd name="connsiteX133" fmla="*/ 4662 w 10001"/>
              <a:gd name="connsiteY133" fmla="*/ 6562 h 10000"/>
              <a:gd name="connsiteX134" fmla="*/ 4847 w 10001"/>
              <a:gd name="connsiteY134" fmla="*/ 6551 h 10000"/>
              <a:gd name="connsiteX135" fmla="*/ 5033 w 10001"/>
              <a:gd name="connsiteY135" fmla="*/ 654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001" h="10000">
                <a:moveTo>
                  <a:pt x="5033" y="6545"/>
                </a:moveTo>
                <a:lnTo>
                  <a:pt x="5219" y="6551"/>
                </a:lnTo>
                <a:lnTo>
                  <a:pt x="5401" y="6562"/>
                </a:lnTo>
                <a:lnTo>
                  <a:pt x="5591" y="6579"/>
                </a:lnTo>
                <a:lnTo>
                  <a:pt x="5773" y="6607"/>
                </a:lnTo>
                <a:lnTo>
                  <a:pt x="5955" y="6640"/>
                </a:lnTo>
                <a:lnTo>
                  <a:pt x="6129" y="6685"/>
                </a:lnTo>
                <a:lnTo>
                  <a:pt x="6307" y="6730"/>
                </a:lnTo>
                <a:lnTo>
                  <a:pt x="6486" y="6787"/>
                </a:lnTo>
                <a:lnTo>
                  <a:pt x="6660" y="6848"/>
                </a:lnTo>
                <a:lnTo>
                  <a:pt x="6831" y="6921"/>
                </a:lnTo>
                <a:lnTo>
                  <a:pt x="7001" y="7000"/>
                </a:lnTo>
                <a:lnTo>
                  <a:pt x="7172" y="7084"/>
                </a:lnTo>
                <a:lnTo>
                  <a:pt x="7335" y="7174"/>
                </a:lnTo>
                <a:lnTo>
                  <a:pt x="7502" y="7270"/>
                </a:lnTo>
                <a:lnTo>
                  <a:pt x="7661" y="7371"/>
                </a:lnTo>
                <a:lnTo>
                  <a:pt x="7820" y="7483"/>
                </a:lnTo>
                <a:cubicBezTo>
                  <a:pt x="7873" y="7521"/>
                  <a:pt x="7927" y="7558"/>
                  <a:pt x="7980" y="7596"/>
                </a:cubicBezTo>
                <a:lnTo>
                  <a:pt x="8135" y="7719"/>
                </a:lnTo>
                <a:lnTo>
                  <a:pt x="8287" y="7848"/>
                </a:lnTo>
                <a:lnTo>
                  <a:pt x="8435" y="7978"/>
                </a:lnTo>
                <a:lnTo>
                  <a:pt x="8579" y="8118"/>
                </a:lnTo>
                <a:lnTo>
                  <a:pt x="8723" y="8264"/>
                </a:lnTo>
                <a:lnTo>
                  <a:pt x="8867" y="8410"/>
                </a:lnTo>
                <a:cubicBezTo>
                  <a:pt x="8913" y="8462"/>
                  <a:pt x="8958" y="8515"/>
                  <a:pt x="9004" y="8567"/>
                </a:cubicBezTo>
                <a:cubicBezTo>
                  <a:pt x="9049" y="8620"/>
                  <a:pt x="9095" y="8672"/>
                  <a:pt x="9140" y="8725"/>
                </a:cubicBezTo>
                <a:lnTo>
                  <a:pt x="9273" y="8893"/>
                </a:lnTo>
                <a:lnTo>
                  <a:pt x="9402" y="9067"/>
                </a:lnTo>
                <a:lnTo>
                  <a:pt x="9531" y="9247"/>
                </a:lnTo>
                <a:cubicBezTo>
                  <a:pt x="9571" y="9307"/>
                  <a:pt x="9612" y="9367"/>
                  <a:pt x="9652" y="9427"/>
                </a:cubicBezTo>
                <a:cubicBezTo>
                  <a:pt x="9691" y="9489"/>
                  <a:pt x="9731" y="9550"/>
                  <a:pt x="9770" y="9612"/>
                </a:cubicBezTo>
                <a:lnTo>
                  <a:pt x="9887" y="9809"/>
                </a:lnTo>
                <a:lnTo>
                  <a:pt x="9997" y="10000"/>
                </a:lnTo>
                <a:lnTo>
                  <a:pt x="10001" y="10000"/>
                </a:lnTo>
                <a:cubicBezTo>
                  <a:pt x="9991" y="8256"/>
                  <a:pt x="9756" y="6721"/>
                  <a:pt x="9746" y="4977"/>
                </a:cubicBezTo>
                <a:cubicBezTo>
                  <a:pt x="9756" y="3429"/>
                  <a:pt x="9991" y="1672"/>
                  <a:pt x="10001" y="124"/>
                </a:cubicBezTo>
                <a:lnTo>
                  <a:pt x="9891" y="315"/>
                </a:lnTo>
                <a:lnTo>
                  <a:pt x="9773" y="511"/>
                </a:lnTo>
                <a:cubicBezTo>
                  <a:pt x="9733" y="573"/>
                  <a:pt x="9692" y="635"/>
                  <a:pt x="9652" y="697"/>
                </a:cubicBezTo>
                <a:cubicBezTo>
                  <a:pt x="9612" y="757"/>
                  <a:pt x="9571" y="816"/>
                  <a:pt x="9531" y="876"/>
                </a:cubicBezTo>
                <a:cubicBezTo>
                  <a:pt x="9489" y="936"/>
                  <a:pt x="9448" y="996"/>
                  <a:pt x="9406" y="1056"/>
                </a:cubicBezTo>
                <a:lnTo>
                  <a:pt x="9273" y="1225"/>
                </a:lnTo>
                <a:lnTo>
                  <a:pt x="9140" y="1388"/>
                </a:lnTo>
                <a:lnTo>
                  <a:pt x="9004" y="1551"/>
                </a:lnTo>
                <a:cubicBezTo>
                  <a:pt x="8958" y="1603"/>
                  <a:pt x="8913" y="1656"/>
                  <a:pt x="8867" y="1708"/>
                </a:cubicBezTo>
                <a:lnTo>
                  <a:pt x="8727" y="1860"/>
                </a:lnTo>
                <a:cubicBezTo>
                  <a:pt x="8678" y="1909"/>
                  <a:pt x="8628" y="1957"/>
                  <a:pt x="8579" y="2006"/>
                </a:cubicBezTo>
                <a:lnTo>
                  <a:pt x="8439" y="2140"/>
                </a:lnTo>
                <a:lnTo>
                  <a:pt x="8287" y="2275"/>
                </a:lnTo>
                <a:lnTo>
                  <a:pt x="8135" y="2404"/>
                </a:lnTo>
                <a:cubicBezTo>
                  <a:pt x="8083" y="2445"/>
                  <a:pt x="8032" y="2487"/>
                  <a:pt x="7980" y="2528"/>
                </a:cubicBezTo>
                <a:lnTo>
                  <a:pt x="7820" y="2640"/>
                </a:lnTo>
                <a:lnTo>
                  <a:pt x="7661" y="2753"/>
                </a:lnTo>
                <a:lnTo>
                  <a:pt x="7502" y="2854"/>
                </a:lnTo>
                <a:lnTo>
                  <a:pt x="7335" y="2949"/>
                </a:lnTo>
                <a:lnTo>
                  <a:pt x="7172" y="3039"/>
                </a:lnTo>
                <a:lnTo>
                  <a:pt x="7001" y="3124"/>
                </a:lnTo>
                <a:lnTo>
                  <a:pt x="6835" y="3202"/>
                </a:lnTo>
                <a:lnTo>
                  <a:pt x="6660" y="3270"/>
                </a:lnTo>
                <a:lnTo>
                  <a:pt x="6486" y="3337"/>
                </a:lnTo>
                <a:lnTo>
                  <a:pt x="6307" y="3393"/>
                </a:lnTo>
                <a:lnTo>
                  <a:pt x="6129" y="3438"/>
                </a:lnTo>
                <a:lnTo>
                  <a:pt x="5955" y="3483"/>
                </a:lnTo>
                <a:lnTo>
                  <a:pt x="5773" y="3517"/>
                </a:lnTo>
                <a:lnTo>
                  <a:pt x="5591" y="3539"/>
                </a:lnTo>
                <a:lnTo>
                  <a:pt x="5401" y="3562"/>
                </a:lnTo>
                <a:lnTo>
                  <a:pt x="5219" y="3573"/>
                </a:lnTo>
                <a:lnTo>
                  <a:pt x="5033" y="3579"/>
                </a:lnTo>
                <a:lnTo>
                  <a:pt x="4844" y="3573"/>
                </a:lnTo>
                <a:lnTo>
                  <a:pt x="4654" y="3562"/>
                </a:lnTo>
                <a:lnTo>
                  <a:pt x="4464" y="3539"/>
                </a:lnTo>
                <a:lnTo>
                  <a:pt x="4279" y="3517"/>
                </a:lnTo>
                <a:lnTo>
                  <a:pt x="4097" y="3478"/>
                </a:lnTo>
                <a:lnTo>
                  <a:pt x="3915" y="3438"/>
                </a:lnTo>
                <a:lnTo>
                  <a:pt x="3733" y="3388"/>
                </a:lnTo>
                <a:lnTo>
                  <a:pt x="3554" y="3331"/>
                </a:lnTo>
                <a:lnTo>
                  <a:pt x="3376" y="3258"/>
                </a:lnTo>
                <a:lnTo>
                  <a:pt x="3205" y="3191"/>
                </a:lnTo>
                <a:lnTo>
                  <a:pt x="3031" y="3112"/>
                </a:lnTo>
                <a:lnTo>
                  <a:pt x="2857" y="3022"/>
                </a:lnTo>
                <a:lnTo>
                  <a:pt x="2690" y="2933"/>
                </a:lnTo>
                <a:lnTo>
                  <a:pt x="2523" y="2826"/>
                </a:lnTo>
                <a:cubicBezTo>
                  <a:pt x="2469" y="2790"/>
                  <a:pt x="2414" y="2755"/>
                  <a:pt x="2360" y="2719"/>
                </a:cubicBezTo>
                <a:cubicBezTo>
                  <a:pt x="2306" y="2683"/>
                  <a:pt x="2251" y="2648"/>
                  <a:pt x="2197" y="2612"/>
                </a:cubicBezTo>
                <a:lnTo>
                  <a:pt x="2037" y="2489"/>
                </a:lnTo>
                <a:cubicBezTo>
                  <a:pt x="1985" y="2448"/>
                  <a:pt x="1934" y="2406"/>
                  <a:pt x="1882" y="2365"/>
                </a:cubicBezTo>
                <a:lnTo>
                  <a:pt x="1726" y="2230"/>
                </a:lnTo>
                <a:cubicBezTo>
                  <a:pt x="1676" y="2185"/>
                  <a:pt x="1625" y="2141"/>
                  <a:pt x="1575" y="2096"/>
                </a:cubicBezTo>
                <a:lnTo>
                  <a:pt x="1427" y="1949"/>
                </a:lnTo>
                <a:lnTo>
                  <a:pt x="1283" y="1798"/>
                </a:lnTo>
                <a:lnTo>
                  <a:pt x="1139" y="1646"/>
                </a:lnTo>
                <a:lnTo>
                  <a:pt x="1002" y="1478"/>
                </a:lnTo>
                <a:lnTo>
                  <a:pt x="862" y="1320"/>
                </a:lnTo>
                <a:lnTo>
                  <a:pt x="729" y="1146"/>
                </a:lnTo>
                <a:cubicBezTo>
                  <a:pt x="685" y="1086"/>
                  <a:pt x="640" y="1026"/>
                  <a:pt x="596" y="966"/>
                </a:cubicBezTo>
                <a:lnTo>
                  <a:pt x="471" y="787"/>
                </a:lnTo>
                <a:cubicBezTo>
                  <a:pt x="431" y="725"/>
                  <a:pt x="390" y="663"/>
                  <a:pt x="350" y="601"/>
                </a:cubicBezTo>
                <a:cubicBezTo>
                  <a:pt x="310" y="535"/>
                  <a:pt x="269" y="470"/>
                  <a:pt x="229" y="404"/>
                </a:cubicBezTo>
                <a:lnTo>
                  <a:pt x="111" y="208"/>
                </a:lnTo>
                <a:cubicBezTo>
                  <a:pt x="74" y="139"/>
                  <a:pt x="38" y="69"/>
                  <a:pt x="1" y="0"/>
                </a:cubicBezTo>
                <a:lnTo>
                  <a:pt x="1" y="0"/>
                </a:lnTo>
                <a:cubicBezTo>
                  <a:pt x="-4" y="1645"/>
                  <a:pt x="331" y="3290"/>
                  <a:pt x="326" y="4935"/>
                </a:cubicBezTo>
                <a:cubicBezTo>
                  <a:pt x="331" y="6623"/>
                  <a:pt x="-4" y="8312"/>
                  <a:pt x="1" y="10000"/>
                </a:cubicBezTo>
                <a:lnTo>
                  <a:pt x="65" y="10000"/>
                </a:lnTo>
                <a:lnTo>
                  <a:pt x="179" y="9809"/>
                </a:lnTo>
                <a:lnTo>
                  <a:pt x="293" y="9612"/>
                </a:lnTo>
                <a:cubicBezTo>
                  <a:pt x="332" y="9550"/>
                  <a:pt x="372" y="9489"/>
                  <a:pt x="411" y="9427"/>
                </a:cubicBezTo>
                <a:cubicBezTo>
                  <a:pt x="453" y="9367"/>
                  <a:pt x="494" y="9307"/>
                  <a:pt x="536" y="9247"/>
                </a:cubicBezTo>
                <a:lnTo>
                  <a:pt x="665" y="9067"/>
                </a:lnTo>
                <a:lnTo>
                  <a:pt x="794" y="8893"/>
                </a:lnTo>
                <a:lnTo>
                  <a:pt x="923" y="8725"/>
                </a:lnTo>
                <a:lnTo>
                  <a:pt x="1063" y="8567"/>
                </a:lnTo>
                <a:lnTo>
                  <a:pt x="1196" y="8410"/>
                </a:lnTo>
                <a:lnTo>
                  <a:pt x="1340" y="8264"/>
                </a:lnTo>
                <a:lnTo>
                  <a:pt x="1484" y="8118"/>
                </a:lnTo>
                <a:cubicBezTo>
                  <a:pt x="1533" y="8071"/>
                  <a:pt x="1583" y="8025"/>
                  <a:pt x="1632" y="7978"/>
                </a:cubicBezTo>
                <a:lnTo>
                  <a:pt x="1783" y="7848"/>
                </a:lnTo>
                <a:lnTo>
                  <a:pt x="1935" y="7719"/>
                </a:lnTo>
                <a:lnTo>
                  <a:pt x="2087" y="7596"/>
                </a:lnTo>
                <a:lnTo>
                  <a:pt x="2246" y="7483"/>
                </a:lnTo>
                <a:cubicBezTo>
                  <a:pt x="2298" y="7446"/>
                  <a:pt x="2349" y="7408"/>
                  <a:pt x="2401" y="7371"/>
                </a:cubicBezTo>
                <a:lnTo>
                  <a:pt x="2568" y="7270"/>
                </a:lnTo>
                <a:lnTo>
                  <a:pt x="2728" y="7174"/>
                </a:lnTo>
                <a:lnTo>
                  <a:pt x="2894" y="7084"/>
                </a:lnTo>
                <a:lnTo>
                  <a:pt x="3065" y="7000"/>
                </a:lnTo>
                <a:lnTo>
                  <a:pt x="3236" y="6921"/>
                </a:lnTo>
                <a:lnTo>
                  <a:pt x="3406" y="6848"/>
                </a:lnTo>
                <a:lnTo>
                  <a:pt x="3581" y="6787"/>
                </a:lnTo>
                <a:lnTo>
                  <a:pt x="3755" y="6730"/>
                </a:lnTo>
                <a:lnTo>
                  <a:pt x="3933" y="6685"/>
                </a:lnTo>
                <a:lnTo>
                  <a:pt x="4116" y="6640"/>
                </a:lnTo>
                <a:lnTo>
                  <a:pt x="4294" y="6607"/>
                </a:lnTo>
                <a:lnTo>
                  <a:pt x="4476" y="6579"/>
                </a:lnTo>
                <a:lnTo>
                  <a:pt x="4662" y="6562"/>
                </a:lnTo>
                <a:lnTo>
                  <a:pt x="4847" y="6551"/>
                </a:lnTo>
                <a:lnTo>
                  <a:pt x="5033" y="6545"/>
                </a:lnTo>
                <a:close/>
              </a:path>
            </a:pathLst>
          </a:custGeom>
          <a:gradFill>
            <a:gsLst>
              <a:gs pos="100000">
                <a:schemeClr val="accent6"/>
              </a:gs>
              <a:gs pos="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51194" tIns="25598" rIns="51194" bIns="2559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6781444" y="2116106"/>
            <a:ext cx="133049" cy="451639"/>
          </a:xfrm>
          <a:prstGeom prst="rect">
            <a:avLst/>
          </a:prstGeom>
          <a:noFill/>
        </p:spPr>
        <p:txBody>
          <a:bodyPr wrap="square" lIns="51194" tIns="25598" rIns="51194" bIns="25598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accent5">
                    <a:lumMod val="75000"/>
                  </a:schemeClr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88" name="Freeform 5"/>
          <p:cNvSpPr>
            <a:spLocks/>
          </p:cNvSpPr>
          <p:nvPr/>
        </p:nvSpPr>
        <p:spPr bwMode="auto">
          <a:xfrm rot="10800000">
            <a:off x="7063499" y="2083213"/>
            <a:ext cx="756841" cy="594332"/>
          </a:xfrm>
          <a:custGeom>
            <a:avLst/>
            <a:gdLst>
              <a:gd name="T0" fmla="*/ 1424 w 2637"/>
              <a:gd name="T1" fmla="*/ 1168 h 1780"/>
              <a:gd name="T2" fmla="*/ 1570 w 2637"/>
              <a:gd name="T3" fmla="*/ 1182 h 1780"/>
              <a:gd name="T4" fmla="*/ 1710 w 2637"/>
              <a:gd name="T5" fmla="*/ 1208 h 1780"/>
              <a:gd name="T6" fmla="*/ 1846 w 2637"/>
              <a:gd name="T7" fmla="*/ 1246 h 1780"/>
              <a:gd name="T8" fmla="*/ 1978 w 2637"/>
              <a:gd name="T9" fmla="*/ 1294 h 1780"/>
              <a:gd name="T10" fmla="*/ 2104 w 2637"/>
              <a:gd name="T11" fmla="*/ 1352 h 1780"/>
              <a:gd name="T12" fmla="*/ 2224 w 2637"/>
              <a:gd name="T13" fmla="*/ 1420 h 1780"/>
              <a:gd name="T14" fmla="*/ 2338 w 2637"/>
              <a:gd name="T15" fmla="*/ 1497 h 1780"/>
              <a:gd name="T16" fmla="*/ 2445 w 2637"/>
              <a:gd name="T17" fmla="*/ 1583 h 1780"/>
              <a:gd name="T18" fmla="*/ 2545 w 2637"/>
              <a:gd name="T19" fmla="*/ 1678 h 1780"/>
              <a:gd name="T20" fmla="*/ 2636 w 2637"/>
              <a:gd name="T21" fmla="*/ 1780 h 1780"/>
              <a:gd name="T22" fmla="*/ 2608 w 2637"/>
              <a:gd name="T23" fmla="*/ 56 h 1780"/>
              <a:gd name="T24" fmla="*/ 2513 w 2637"/>
              <a:gd name="T25" fmla="*/ 156 h 1780"/>
              <a:gd name="T26" fmla="*/ 2410 w 2637"/>
              <a:gd name="T27" fmla="*/ 247 h 1780"/>
              <a:gd name="T28" fmla="*/ 2301 w 2637"/>
              <a:gd name="T29" fmla="*/ 331 h 1780"/>
              <a:gd name="T30" fmla="*/ 2185 w 2637"/>
              <a:gd name="T31" fmla="*/ 405 h 1780"/>
              <a:gd name="T32" fmla="*/ 2062 w 2637"/>
              <a:gd name="T33" fmla="*/ 470 h 1780"/>
              <a:gd name="T34" fmla="*/ 1934 w 2637"/>
              <a:gd name="T35" fmla="*/ 525 h 1780"/>
              <a:gd name="T36" fmla="*/ 1802 w 2637"/>
              <a:gd name="T37" fmla="*/ 570 h 1780"/>
              <a:gd name="T38" fmla="*/ 1663 w 2637"/>
              <a:gd name="T39" fmla="*/ 604 h 1780"/>
              <a:gd name="T40" fmla="*/ 1522 w 2637"/>
              <a:gd name="T41" fmla="*/ 626 h 1780"/>
              <a:gd name="T42" fmla="*/ 1376 w 2637"/>
              <a:gd name="T43" fmla="*/ 636 h 1780"/>
              <a:gd name="T44" fmla="*/ 1227 w 2637"/>
              <a:gd name="T45" fmla="*/ 634 h 1780"/>
              <a:gd name="T46" fmla="*/ 1080 w 2637"/>
              <a:gd name="T47" fmla="*/ 619 h 1780"/>
              <a:gd name="T48" fmla="*/ 937 w 2637"/>
              <a:gd name="T49" fmla="*/ 593 h 1780"/>
              <a:gd name="T50" fmla="*/ 799 w 2637"/>
              <a:gd name="T51" fmla="*/ 554 h 1780"/>
              <a:gd name="T52" fmla="*/ 665 w 2637"/>
              <a:gd name="T53" fmla="*/ 503 h 1780"/>
              <a:gd name="T54" fmla="*/ 537 w 2637"/>
              <a:gd name="T55" fmla="*/ 443 h 1780"/>
              <a:gd name="T56" fmla="*/ 415 w 2637"/>
              <a:gd name="T57" fmla="*/ 373 h 1780"/>
              <a:gd name="T58" fmla="*/ 300 w 2637"/>
              <a:gd name="T59" fmla="*/ 293 h 1780"/>
              <a:gd name="T60" fmla="*/ 192 w 2637"/>
              <a:gd name="T61" fmla="*/ 204 h 1780"/>
              <a:gd name="T62" fmla="*/ 92 w 2637"/>
              <a:gd name="T63" fmla="*/ 107 h 1780"/>
              <a:gd name="T64" fmla="*/ 0 w 2637"/>
              <a:gd name="T65" fmla="*/ 0 h 1780"/>
              <a:gd name="T66" fmla="*/ 17 w 2637"/>
              <a:gd name="T67" fmla="*/ 1780 h 1780"/>
              <a:gd name="T68" fmla="*/ 108 w 2637"/>
              <a:gd name="T69" fmla="*/ 1678 h 1780"/>
              <a:gd name="T70" fmla="*/ 209 w 2637"/>
              <a:gd name="T71" fmla="*/ 1583 h 1780"/>
              <a:gd name="T72" fmla="*/ 315 w 2637"/>
              <a:gd name="T73" fmla="*/ 1497 h 1780"/>
              <a:gd name="T74" fmla="*/ 430 w 2637"/>
              <a:gd name="T75" fmla="*/ 1420 h 1780"/>
              <a:gd name="T76" fmla="*/ 550 w 2637"/>
              <a:gd name="T77" fmla="*/ 1352 h 1780"/>
              <a:gd name="T78" fmla="*/ 677 w 2637"/>
              <a:gd name="T79" fmla="*/ 1294 h 1780"/>
              <a:gd name="T80" fmla="*/ 808 w 2637"/>
              <a:gd name="T81" fmla="*/ 1246 h 1780"/>
              <a:gd name="T82" fmla="*/ 944 w 2637"/>
              <a:gd name="T83" fmla="*/ 1208 h 1780"/>
              <a:gd name="T84" fmla="*/ 1085 w 2637"/>
              <a:gd name="T85" fmla="*/ 1182 h 1780"/>
              <a:gd name="T86" fmla="*/ 1229 w 2637"/>
              <a:gd name="T87" fmla="*/ 1168 h 1780"/>
              <a:gd name="connsiteX0" fmla="*/ 5046 w 10014"/>
              <a:gd name="connsiteY0" fmla="*/ 6545 h 10000"/>
              <a:gd name="connsiteX1" fmla="*/ 5232 w 10014"/>
              <a:gd name="connsiteY1" fmla="*/ 6551 h 10000"/>
              <a:gd name="connsiteX2" fmla="*/ 5414 w 10014"/>
              <a:gd name="connsiteY2" fmla="*/ 6562 h 10000"/>
              <a:gd name="connsiteX3" fmla="*/ 5604 w 10014"/>
              <a:gd name="connsiteY3" fmla="*/ 6579 h 10000"/>
              <a:gd name="connsiteX4" fmla="*/ 5786 w 10014"/>
              <a:gd name="connsiteY4" fmla="*/ 6607 h 10000"/>
              <a:gd name="connsiteX5" fmla="*/ 5968 w 10014"/>
              <a:gd name="connsiteY5" fmla="*/ 6640 h 10000"/>
              <a:gd name="connsiteX6" fmla="*/ 6142 w 10014"/>
              <a:gd name="connsiteY6" fmla="*/ 6685 h 10000"/>
              <a:gd name="connsiteX7" fmla="*/ 6320 w 10014"/>
              <a:gd name="connsiteY7" fmla="*/ 6730 h 10000"/>
              <a:gd name="connsiteX8" fmla="*/ 6499 w 10014"/>
              <a:gd name="connsiteY8" fmla="*/ 6787 h 10000"/>
              <a:gd name="connsiteX9" fmla="*/ 6673 w 10014"/>
              <a:gd name="connsiteY9" fmla="*/ 6848 h 10000"/>
              <a:gd name="connsiteX10" fmla="*/ 6844 w 10014"/>
              <a:gd name="connsiteY10" fmla="*/ 6921 h 10000"/>
              <a:gd name="connsiteX11" fmla="*/ 7014 w 10014"/>
              <a:gd name="connsiteY11" fmla="*/ 7000 h 10000"/>
              <a:gd name="connsiteX12" fmla="*/ 7185 w 10014"/>
              <a:gd name="connsiteY12" fmla="*/ 7084 h 10000"/>
              <a:gd name="connsiteX13" fmla="*/ 7348 w 10014"/>
              <a:gd name="connsiteY13" fmla="*/ 7174 h 10000"/>
              <a:gd name="connsiteX14" fmla="*/ 7515 w 10014"/>
              <a:gd name="connsiteY14" fmla="*/ 7270 h 10000"/>
              <a:gd name="connsiteX15" fmla="*/ 7674 w 10014"/>
              <a:gd name="connsiteY15" fmla="*/ 7371 h 10000"/>
              <a:gd name="connsiteX16" fmla="*/ 7833 w 10014"/>
              <a:gd name="connsiteY16" fmla="*/ 7483 h 10000"/>
              <a:gd name="connsiteX17" fmla="*/ 7993 w 10014"/>
              <a:gd name="connsiteY17" fmla="*/ 7596 h 10000"/>
              <a:gd name="connsiteX18" fmla="*/ 8148 w 10014"/>
              <a:gd name="connsiteY18" fmla="*/ 7719 h 10000"/>
              <a:gd name="connsiteX19" fmla="*/ 8300 w 10014"/>
              <a:gd name="connsiteY19" fmla="*/ 7848 h 10000"/>
              <a:gd name="connsiteX20" fmla="*/ 8448 w 10014"/>
              <a:gd name="connsiteY20" fmla="*/ 7978 h 10000"/>
              <a:gd name="connsiteX21" fmla="*/ 8592 w 10014"/>
              <a:gd name="connsiteY21" fmla="*/ 8118 h 10000"/>
              <a:gd name="connsiteX22" fmla="*/ 8736 w 10014"/>
              <a:gd name="connsiteY22" fmla="*/ 8264 h 10000"/>
              <a:gd name="connsiteX23" fmla="*/ 8880 w 10014"/>
              <a:gd name="connsiteY23" fmla="*/ 8410 h 10000"/>
              <a:gd name="connsiteX24" fmla="*/ 9017 w 10014"/>
              <a:gd name="connsiteY24" fmla="*/ 8567 h 10000"/>
              <a:gd name="connsiteX25" fmla="*/ 9153 w 10014"/>
              <a:gd name="connsiteY25" fmla="*/ 8725 h 10000"/>
              <a:gd name="connsiteX26" fmla="*/ 9286 w 10014"/>
              <a:gd name="connsiteY26" fmla="*/ 8893 h 10000"/>
              <a:gd name="connsiteX27" fmla="*/ 9415 w 10014"/>
              <a:gd name="connsiteY27" fmla="*/ 9067 h 10000"/>
              <a:gd name="connsiteX28" fmla="*/ 9544 w 10014"/>
              <a:gd name="connsiteY28" fmla="*/ 9247 h 10000"/>
              <a:gd name="connsiteX29" fmla="*/ 9665 w 10014"/>
              <a:gd name="connsiteY29" fmla="*/ 9427 h 10000"/>
              <a:gd name="connsiteX30" fmla="*/ 9783 w 10014"/>
              <a:gd name="connsiteY30" fmla="*/ 9612 h 10000"/>
              <a:gd name="connsiteX31" fmla="*/ 9900 w 10014"/>
              <a:gd name="connsiteY31" fmla="*/ 9809 h 10000"/>
              <a:gd name="connsiteX32" fmla="*/ 10010 w 10014"/>
              <a:gd name="connsiteY32" fmla="*/ 10000 h 10000"/>
              <a:gd name="connsiteX33" fmla="*/ 10014 w 10014"/>
              <a:gd name="connsiteY33" fmla="*/ 10000 h 10000"/>
              <a:gd name="connsiteX34" fmla="*/ 10014 w 10014"/>
              <a:gd name="connsiteY34" fmla="*/ 124 h 10000"/>
              <a:gd name="connsiteX35" fmla="*/ 9904 w 10014"/>
              <a:gd name="connsiteY35" fmla="*/ 315 h 10000"/>
              <a:gd name="connsiteX36" fmla="*/ 9786 w 10014"/>
              <a:gd name="connsiteY36" fmla="*/ 511 h 10000"/>
              <a:gd name="connsiteX37" fmla="*/ 9665 w 10014"/>
              <a:gd name="connsiteY37" fmla="*/ 697 h 10000"/>
              <a:gd name="connsiteX38" fmla="*/ 9544 w 10014"/>
              <a:gd name="connsiteY38" fmla="*/ 876 h 10000"/>
              <a:gd name="connsiteX39" fmla="*/ 9419 w 10014"/>
              <a:gd name="connsiteY39" fmla="*/ 1056 h 10000"/>
              <a:gd name="connsiteX40" fmla="*/ 9286 w 10014"/>
              <a:gd name="connsiteY40" fmla="*/ 1225 h 10000"/>
              <a:gd name="connsiteX41" fmla="*/ 9153 w 10014"/>
              <a:gd name="connsiteY41" fmla="*/ 1388 h 10000"/>
              <a:gd name="connsiteX42" fmla="*/ 9017 w 10014"/>
              <a:gd name="connsiteY42" fmla="*/ 1551 h 10000"/>
              <a:gd name="connsiteX43" fmla="*/ 8880 w 10014"/>
              <a:gd name="connsiteY43" fmla="*/ 1708 h 10000"/>
              <a:gd name="connsiteX44" fmla="*/ 8740 w 10014"/>
              <a:gd name="connsiteY44" fmla="*/ 1860 h 10000"/>
              <a:gd name="connsiteX45" fmla="*/ 8592 w 10014"/>
              <a:gd name="connsiteY45" fmla="*/ 2006 h 10000"/>
              <a:gd name="connsiteX46" fmla="*/ 8452 w 10014"/>
              <a:gd name="connsiteY46" fmla="*/ 2140 h 10000"/>
              <a:gd name="connsiteX47" fmla="*/ 8300 w 10014"/>
              <a:gd name="connsiteY47" fmla="*/ 2275 h 10000"/>
              <a:gd name="connsiteX48" fmla="*/ 8148 w 10014"/>
              <a:gd name="connsiteY48" fmla="*/ 2404 h 10000"/>
              <a:gd name="connsiteX49" fmla="*/ 7993 w 10014"/>
              <a:gd name="connsiteY49" fmla="*/ 2528 h 10000"/>
              <a:gd name="connsiteX50" fmla="*/ 7833 w 10014"/>
              <a:gd name="connsiteY50" fmla="*/ 2640 h 10000"/>
              <a:gd name="connsiteX51" fmla="*/ 7674 w 10014"/>
              <a:gd name="connsiteY51" fmla="*/ 2753 h 10000"/>
              <a:gd name="connsiteX52" fmla="*/ 7515 w 10014"/>
              <a:gd name="connsiteY52" fmla="*/ 2854 h 10000"/>
              <a:gd name="connsiteX53" fmla="*/ 7348 w 10014"/>
              <a:gd name="connsiteY53" fmla="*/ 2949 h 10000"/>
              <a:gd name="connsiteX54" fmla="*/ 7185 w 10014"/>
              <a:gd name="connsiteY54" fmla="*/ 3039 h 10000"/>
              <a:gd name="connsiteX55" fmla="*/ 7014 w 10014"/>
              <a:gd name="connsiteY55" fmla="*/ 3124 h 10000"/>
              <a:gd name="connsiteX56" fmla="*/ 6848 w 10014"/>
              <a:gd name="connsiteY56" fmla="*/ 3202 h 10000"/>
              <a:gd name="connsiteX57" fmla="*/ 6673 w 10014"/>
              <a:gd name="connsiteY57" fmla="*/ 3270 h 10000"/>
              <a:gd name="connsiteX58" fmla="*/ 6499 w 10014"/>
              <a:gd name="connsiteY58" fmla="*/ 3337 h 10000"/>
              <a:gd name="connsiteX59" fmla="*/ 6320 w 10014"/>
              <a:gd name="connsiteY59" fmla="*/ 3393 h 10000"/>
              <a:gd name="connsiteX60" fmla="*/ 6142 w 10014"/>
              <a:gd name="connsiteY60" fmla="*/ 3438 h 10000"/>
              <a:gd name="connsiteX61" fmla="*/ 5968 w 10014"/>
              <a:gd name="connsiteY61" fmla="*/ 3483 h 10000"/>
              <a:gd name="connsiteX62" fmla="*/ 5786 w 10014"/>
              <a:gd name="connsiteY62" fmla="*/ 3517 h 10000"/>
              <a:gd name="connsiteX63" fmla="*/ 5604 w 10014"/>
              <a:gd name="connsiteY63" fmla="*/ 3539 h 10000"/>
              <a:gd name="connsiteX64" fmla="*/ 5414 w 10014"/>
              <a:gd name="connsiteY64" fmla="*/ 3562 h 10000"/>
              <a:gd name="connsiteX65" fmla="*/ 5232 w 10014"/>
              <a:gd name="connsiteY65" fmla="*/ 3573 h 10000"/>
              <a:gd name="connsiteX66" fmla="*/ 5046 w 10014"/>
              <a:gd name="connsiteY66" fmla="*/ 3579 h 10000"/>
              <a:gd name="connsiteX67" fmla="*/ 4857 w 10014"/>
              <a:gd name="connsiteY67" fmla="*/ 3573 h 10000"/>
              <a:gd name="connsiteX68" fmla="*/ 4667 w 10014"/>
              <a:gd name="connsiteY68" fmla="*/ 3562 h 10000"/>
              <a:gd name="connsiteX69" fmla="*/ 4477 w 10014"/>
              <a:gd name="connsiteY69" fmla="*/ 3539 h 10000"/>
              <a:gd name="connsiteX70" fmla="*/ 4292 w 10014"/>
              <a:gd name="connsiteY70" fmla="*/ 3517 h 10000"/>
              <a:gd name="connsiteX71" fmla="*/ 4110 w 10014"/>
              <a:gd name="connsiteY71" fmla="*/ 3478 h 10000"/>
              <a:gd name="connsiteX72" fmla="*/ 3928 w 10014"/>
              <a:gd name="connsiteY72" fmla="*/ 3438 h 10000"/>
              <a:gd name="connsiteX73" fmla="*/ 3746 w 10014"/>
              <a:gd name="connsiteY73" fmla="*/ 3388 h 10000"/>
              <a:gd name="connsiteX74" fmla="*/ 3567 w 10014"/>
              <a:gd name="connsiteY74" fmla="*/ 3331 h 10000"/>
              <a:gd name="connsiteX75" fmla="*/ 3389 w 10014"/>
              <a:gd name="connsiteY75" fmla="*/ 3258 h 10000"/>
              <a:gd name="connsiteX76" fmla="*/ 3218 w 10014"/>
              <a:gd name="connsiteY76" fmla="*/ 3191 h 10000"/>
              <a:gd name="connsiteX77" fmla="*/ 3044 w 10014"/>
              <a:gd name="connsiteY77" fmla="*/ 3112 h 10000"/>
              <a:gd name="connsiteX78" fmla="*/ 2870 w 10014"/>
              <a:gd name="connsiteY78" fmla="*/ 3022 h 10000"/>
              <a:gd name="connsiteX79" fmla="*/ 2703 w 10014"/>
              <a:gd name="connsiteY79" fmla="*/ 2933 h 10000"/>
              <a:gd name="connsiteX80" fmla="*/ 2536 w 10014"/>
              <a:gd name="connsiteY80" fmla="*/ 2826 h 10000"/>
              <a:gd name="connsiteX81" fmla="*/ 2373 w 10014"/>
              <a:gd name="connsiteY81" fmla="*/ 2719 h 10000"/>
              <a:gd name="connsiteX82" fmla="*/ 2210 w 10014"/>
              <a:gd name="connsiteY82" fmla="*/ 2612 h 10000"/>
              <a:gd name="connsiteX83" fmla="*/ 2050 w 10014"/>
              <a:gd name="connsiteY83" fmla="*/ 2489 h 10000"/>
              <a:gd name="connsiteX84" fmla="*/ 1895 w 10014"/>
              <a:gd name="connsiteY84" fmla="*/ 2365 h 10000"/>
              <a:gd name="connsiteX85" fmla="*/ 1739 w 10014"/>
              <a:gd name="connsiteY85" fmla="*/ 2230 h 10000"/>
              <a:gd name="connsiteX86" fmla="*/ 1588 w 10014"/>
              <a:gd name="connsiteY86" fmla="*/ 2096 h 10000"/>
              <a:gd name="connsiteX87" fmla="*/ 1440 w 10014"/>
              <a:gd name="connsiteY87" fmla="*/ 1949 h 10000"/>
              <a:gd name="connsiteX88" fmla="*/ 1296 w 10014"/>
              <a:gd name="connsiteY88" fmla="*/ 1798 h 10000"/>
              <a:gd name="connsiteX89" fmla="*/ 1152 w 10014"/>
              <a:gd name="connsiteY89" fmla="*/ 1646 h 10000"/>
              <a:gd name="connsiteX90" fmla="*/ 1015 w 10014"/>
              <a:gd name="connsiteY90" fmla="*/ 1478 h 10000"/>
              <a:gd name="connsiteX91" fmla="*/ 875 w 10014"/>
              <a:gd name="connsiteY91" fmla="*/ 1320 h 10000"/>
              <a:gd name="connsiteX92" fmla="*/ 742 w 10014"/>
              <a:gd name="connsiteY92" fmla="*/ 1146 h 10000"/>
              <a:gd name="connsiteX93" fmla="*/ 609 w 10014"/>
              <a:gd name="connsiteY93" fmla="*/ 966 h 10000"/>
              <a:gd name="connsiteX94" fmla="*/ 484 w 10014"/>
              <a:gd name="connsiteY94" fmla="*/ 787 h 10000"/>
              <a:gd name="connsiteX95" fmla="*/ 363 w 10014"/>
              <a:gd name="connsiteY95" fmla="*/ 601 h 10000"/>
              <a:gd name="connsiteX96" fmla="*/ 242 w 10014"/>
              <a:gd name="connsiteY96" fmla="*/ 404 h 10000"/>
              <a:gd name="connsiteX97" fmla="*/ 124 w 10014"/>
              <a:gd name="connsiteY97" fmla="*/ 208 h 10000"/>
              <a:gd name="connsiteX98" fmla="*/ 14 w 10014"/>
              <a:gd name="connsiteY98" fmla="*/ 0 h 10000"/>
              <a:gd name="connsiteX99" fmla="*/ 14 w 10014"/>
              <a:gd name="connsiteY99" fmla="*/ 0 h 10000"/>
              <a:gd name="connsiteX100" fmla="*/ 0 w 10014"/>
              <a:gd name="connsiteY100" fmla="*/ 4935 h 10000"/>
              <a:gd name="connsiteX101" fmla="*/ 14 w 10014"/>
              <a:gd name="connsiteY101" fmla="*/ 10000 h 10000"/>
              <a:gd name="connsiteX102" fmla="*/ 78 w 10014"/>
              <a:gd name="connsiteY102" fmla="*/ 10000 h 10000"/>
              <a:gd name="connsiteX103" fmla="*/ 192 w 10014"/>
              <a:gd name="connsiteY103" fmla="*/ 9809 h 10000"/>
              <a:gd name="connsiteX104" fmla="*/ 306 w 10014"/>
              <a:gd name="connsiteY104" fmla="*/ 9612 h 10000"/>
              <a:gd name="connsiteX105" fmla="*/ 424 w 10014"/>
              <a:gd name="connsiteY105" fmla="*/ 9427 h 10000"/>
              <a:gd name="connsiteX106" fmla="*/ 549 w 10014"/>
              <a:gd name="connsiteY106" fmla="*/ 9247 h 10000"/>
              <a:gd name="connsiteX107" fmla="*/ 678 w 10014"/>
              <a:gd name="connsiteY107" fmla="*/ 9067 h 10000"/>
              <a:gd name="connsiteX108" fmla="*/ 807 w 10014"/>
              <a:gd name="connsiteY108" fmla="*/ 8893 h 10000"/>
              <a:gd name="connsiteX109" fmla="*/ 936 w 10014"/>
              <a:gd name="connsiteY109" fmla="*/ 8725 h 10000"/>
              <a:gd name="connsiteX110" fmla="*/ 1076 w 10014"/>
              <a:gd name="connsiteY110" fmla="*/ 8567 h 10000"/>
              <a:gd name="connsiteX111" fmla="*/ 1209 w 10014"/>
              <a:gd name="connsiteY111" fmla="*/ 8410 h 10000"/>
              <a:gd name="connsiteX112" fmla="*/ 1353 w 10014"/>
              <a:gd name="connsiteY112" fmla="*/ 8264 h 10000"/>
              <a:gd name="connsiteX113" fmla="*/ 1497 w 10014"/>
              <a:gd name="connsiteY113" fmla="*/ 8118 h 10000"/>
              <a:gd name="connsiteX114" fmla="*/ 1645 w 10014"/>
              <a:gd name="connsiteY114" fmla="*/ 7978 h 10000"/>
              <a:gd name="connsiteX115" fmla="*/ 1796 w 10014"/>
              <a:gd name="connsiteY115" fmla="*/ 7848 h 10000"/>
              <a:gd name="connsiteX116" fmla="*/ 1948 w 10014"/>
              <a:gd name="connsiteY116" fmla="*/ 7719 h 10000"/>
              <a:gd name="connsiteX117" fmla="*/ 2100 w 10014"/>
              <a:gd name="connsiteY117" fmla="*/ 7596 h 10000"/>
              <a:gd name="connsiteX118" fmla="*/ 2259 w 10014"/>
              <a:gd name="connsiteY118" fmla="*/ 7483 h 10000"/>
              <a:gd name="connsiteX119" fmla="*/ 2414 w 10014"/>
              <a:gd name="connsiteY119" fmla="*/ 7371 h 10000"/>
              <a:gd name="connsiteX120" fmla="*/ 2581 w 10014"/>
              <a:gd name="connsiteY120" fmla="*/ 7270 h 10000"/>
              <a:gd name="connsiteX121" fmla="*/ 2741 w 10014"/>
              <a:gd name="connsiteY121" fmla="*/ 7174 h 10000"/>
              <a:gd name="connsiteX122" fmla="*/ 2907 w 10014"/>
              <a:gd name="connsiteY122" fmla="*/ 7084 h 10000"/>
              <a:gd name="connsiteX123" fmla="*/ 3078 w 10014"/>
              <a:gd name="connsiteY123" fmla="*/ 7000 h 10000"/>
              <a:gd name="connsiteX124" fmla="*/ 3249 w 10014"/>
              <a:gd name="connsiteY124" fmla="*/ 6921 h 10000"/>
              <a:gd name="connsiteX125" fmla="*/ 3419 w 10014"/>
              <a:gd name="connsiteY125" fmla="*/ 6848 h 10000"/>
              <a:gd name="connsiteX126" fmla="*/ 3594 w 10014"/>
              <a:gd name="connsiteY126" fmla="*/ 6787 h 10000"/>
              <a:gd name="connsiteX127" fmla="*/ 3768 w 10014"/>
              <a:gd name="connsiteY127" fmla="*/ 6730 h 10000"/>
              <a:gd name="connsiteX128" fmla="*/ 3946 w 10014"/>
              <a:gd name="connsiteY128" fmla="*/ 6685 h 10000"/>
              <a:gd name="connsiteX129" fmla="*/ 4129 w 10014"/>
              <a:gd name="connsiteY129" fmla="*/ 6640 h 10000"/>
              <a:gd name="connsiteX130" fmla="*/ 4307 w 10014"/>
              <a:gd name="connsiteY130" fmla="*/ 6607 h 10000"/>
              <a:gd name="connsiteX131" fmla="*/ 4489 w 10014"/>
              <a:gd name="connsiteY131" fmla="*/ 6579 h 10000"/>
              <a:gd name="connsiteX132" fmla="*/ 4675 w 10014"/>
              <a:gd name="connsiteY132" fmla="*/ 6562 h 10000"/>
              <a:gd name="connsiteX133" fmla="*/ 4860 w 10014"/>
              <a:gd name="connsiteY133" fmla="*/ 6551 h 10000"/>
              <a:gd name="connsiteX134" fmla="*/ 5046 w 10014"/>
              <a:gd name="connsiteY134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10001 w 10001"/>
              <a:gd name="connsiteY34" fmla="*/ 124 h 10000"/>
              <a:gd name="connsiteX35" fmla="*/ 9891 w 10001"/>
              <a:gd name="connsiteY35" fmla="*/ 315 h 10000"/>
              <a:gd name="connsiteX36" fmla="*/ 9773 w 10001"/>
              <a:gd name="connsiteY36" fmla="*/ 511 h 10000"/>
              <a:gd name="connsiteX37" fmla="*/ 9652 w 10001"/>
              <a:gd name="connsiteY37" fmla="*/ 697 h 10000"/>
              <a:gd name="connsiteX38" fmla="*/ 9531 w 10001"/>
              <a:gd name="connsiteY38" fmla="*/ 876 h 10000"/>
              <a:gd name="connsiteX39" fmla="*/ 9406 w 10001"/>
              <a:gd name="connsiteY39" fmla="*/ 1056 h 10000"/>
              <a:gd name="connsiteX40" fmla="*/ 9273 w 10001"/>
              <a:gd name="connsiteY40" fmla="*/ 1225 h 10000"/>
              <a:gd name="connsiteX41" fmla="*/ 9140 w 10001"/>
              <a:gd name="connsiteY41" fmla="*/ 1388 h 10000"/>
              <a:gd name="connsiteX42" fmla="*/ 9004 w 10001"/>
              <a:gd name="connsiteY42" fmla="*/ 1551 h 10000"/>
              <a:gd name="connsiteX43" fmla="*/ 8867 w 10001"/>
              <a:gd name="connsiteY43" fmla="*/ 1708 h 10000"/>
              <a:gd name="connsiteX44" fmla="*/ 8727 w 10001"/>
              <a:gd name="connsiteY44" fmla="*/ 1860 h 10000"/>
              <a:gd name="connsiteX45" fmla="*/ 8579 w 10001"/>
              <a:gd name="connsiteY45" fmla="*/ 2006 h 10000"/>
              <a:gd name="connsiteX46" fmla="*/ 8439 w 10001"/>
              <a:gd name="connsiteY46" fmla="*/ 2140 h 10000"/>
              <a:gd name="connsiteX47" fmla="*/ 8287 w 10001"/>
              <a:gd name="connsiteY47" fmla="*/ 2275 h 10000"/>
              <a:gd name="connsiteX48" fmla="*/ 8135 w 10001"/>
              <a:gd name="connsiteY48" fmla="*/ 2404 h 10000"/>
              <a:gd name="connsiteX49" fmla="*/ 7980 w 10001"/>
              <a:gd name="connsiteY49" fmla="*/ 2528 h 10000"/>
              <a:gd name="connsiteX50" fmla="*/ 7820 w 10001"/>
              <a:gd name="connsiteY50" fmla="*/ 2640 h 10000"/>
              <a:gd name="connsiteX51" fmla="*/ 7661 w 10001"/>
              <a:gd name="connsiteY51" fmla="*/ 2753 h 10000"/>
              <a:gd name="connsiteX52" fmla="*/ 7502 w 10001"/>
              <a:gd name="connsiteY52" fmla="*/ 2854 h 10000"/>
              <a:gd name="connsiteX53" fmla="*/ 7335 w 10001"/>
              <a:gd name="connsiteY53" fmla="*/ 2949 h 10000"/>
              <a:gd name="connsiteX54" fmla="*/ 7172 w 10001"/>
              <a:gd name="connsiteY54" fmla="*/ 3039 h 10000"/>
              <a:gd name="connsiteX55" fmla="*/ 7001 w 10001"/>
              <a:gd name="connsiteY55" fmla="*/ 3124 h 10000"/>
              <a:gd name="connsiteX56" fmla="*/ 6835 w 10001"/>
              <a:gd name="connsiteY56" fmla="*/ 3202 h 10000"/>
              <a:gd name="connsiteX57" fmla="*/ 6660 w 10001"/>
              <a:gd name="connsiteY57" fmla="*/ 3270 h 10000"/>
              <a:gd name="connsiteX58" fmla="*/ 6486 w 10001"/>
              <a:gd name="connsiteY58" fmla="*/ 3337 h 10000"/>
              <a:gd name="connsiteX59" fmla="*/ 6307 w 10001"/>
              <a:gd name="connsiteY59" fmla="*/ 3393 h 10000"/>
              <a:gd name="connsiteX60" fmla="*/ 6129 w 10001"/>
              <a:gd name="connsiteY60" fmla="*/ 3438 h 10000"/>
              <a:gd name="connsiteX61" fmla="*/ 5955 w 10001"/>
              <a:gd name="connsiteY61" fmla="*/ 3483 h 10000"/>
              <a:gd name="connsiteX62" fmla="*/ 5773 w 10001"/>
              <a:gd name="connsiteY62" fmla="*/ 3517 h 10000"/>
              <a:gd name="connsiteX63" fmla="*/ 5591 w 10001"/>
              <a:gd name="connsiteY63" fmla="*/ 3539 h 10000"/>
              <a:gd name="connsiteX64" fmla="*/ 5401 w 10001"/>
              <a:gd name="connsiteY64" fmla="*/ 3562 h 10000"/>
              <a:gd name="connsiteX65" fmla="*/ 5219 w 10001"/>
              <a:gd name="connsiteY65" fmla="*/ 3573 h 10000"/>
              <a:gd name="connsiteX66" fmla="*/ 5033 w 10001"/>
              <a:gd name="connsiteY66" fmla="*/ 3579 h 10000"/>
              <a:gd name="connsiteX67" fmla="*/ 4844 w 10001"/>
              <a:gd name="connsiteY67" fmla="*/ 3573 h 10000"/>
              <a:gd name="connsiteX68" fmla="*/ 4654 w 10001"/>
              <a:gd name="connsiteY68" fmla="*/ 3562 h 10000"/>
              <a:gd name="connsiteX69" fmla="*/ 4464 w 10001"/>
              <a:gd name="connsiteY69" fmla="*/ 3539 h 10000"/>
              <a:gd name="connsiteX70" fmla="*/ 4279 w 10001"/>
              <a:gd name="connsiteY70" fmla="*/ 3517 h 10000"/>
              <a:gd name="connsiteX71" fmla="*/ 4097 w 10001"/>
              <a:gd name="connsiteY71" fmla="*/ 3478 h 10000"/>
              <a:gd name="connsiteX72" fmla="*/ 3915 w 10001"/>
              <a:gd name="connsiteY72" fmla="*/ 3438 h 10000"/>
              <a:gd name="connsiteX73" fmla="*/ 3733 w 10001"/>
              <a:gd name="connsiteY73" fmla="*/ 3388 h 10000"/>
              <a:gd name="connsiteX74" fmla="*/ 3554 w 10001"/>
              <a:gd name="connsiteY74" fmla="*/ 3331 h 10000"/>
              <a:gd name="connsiteX75" fmla="*/ 3376 w 10001"/>
              <a:gd name="connsiteY75" fmla="*/ 3258 h 10000"/>
              <a:gd name="connsiteX76" fmla="*/ 3205 w 10001"/>
              <a:gd name="connsiteY76" fmla="*/ 3191 h 10000"/>
              <a:gd name="connsiteX77" fmla="*/ 3031 w 10001"/>
              <a:gd name="connsiteY77" fmla="*/ 3112 h 10000"/>
              <a:gd name="connsiteX78" fmla="*/ 2857 w 10001"/>
              <a:gd name="connsiteY78" fmla="*/ 3022 h 10000"/>
              <a:gd name="connsiteX79" fmla="*/ 2690 w 10001"/>
              <a:gd name="connsiteY79" fmla="*/ 2933 h 10000"/>
              <a:gd name="connsiteX80" fmla="*/ 2523 w 10001"/>
              <a:gd name="connsiteY80" fmla="*/ 2826 h 10000"/>
              <a:gd name="connsiteX81" fmla="*/ 2360 w 10001"/>
              <a:gd name="connsiteY81" fmla="*/ 2719 h 10000"/>
              <a:gd name="connsiteX82" fmla="*/ 2197 w 10001"/>
              <a:gd name="connsiteY82" fmla="*/ 2612 h 10000"/>
              <a:gd name="connsiteX83" fmla="*/ 2037 w 10001"/>
              <a:gd name="connsiteY83" fmla="*/ 2489 h 10000"/>
              <a:gd name="connsiteX84" fmla="*/ 1882 w 10001"/>
              <a:gd name="connsiteY84" fmla="*/ 2365 h 10000"/>
              <a:gd name="connsiteX85" fmla="*/ 1726 w 10001"/>
              <a:gd name="connsiteY85" fmla="*/ 2230 h 10000"/>
              <a:gd name="connsiteX86" fmla="*/ 1575 w 10001"/>
              <a:gd name="connsiteY86" fmla="*/ 2096 h 10000"/>
              <a:gd name="connsiteX87" fmla="*/ 1427 w 10001"/>
              <a:gd name="connsiteY87" fmla="*/ 1949 h 10000"/>
              <a:gd name="connsiteX88" fmla="*/ 1283 w 10001"/>
              <a:gd name="connsiteY88" fmla="*/ 1798 h 10000"/>
              <a:gd name="connsiteX89" fmla="*/ 1139 w 10001"/>
              <a:gd name="connsiteY89" fmla="*/ 1646 h 10000"/>
              <a:gd name="connsiteX90" fmla="*/ 1002 w 10001"/>
              <a:gd name="connsiteY90" fmla="*/ 1478 h 10000"/>
              <a:gd name="connsiteX91" fmla="*/ 862 w 10001"/>
              <a:gd name="connsiteY91" fmla="*/ 1320 h 10000"/>
              <a:gd name="connsiteX92" fmla="*/ 729 w 10001"/>
              <a:gd name="connsiteY92" fmla="*/ 1146 h 10000"/>
              <a:gd name="connsiteX93" fmla="*/ 596 w 10001"/>
              <a:gd name="connsiteY93" fmla="*/ 966 h 10000"/>
              <a:gd name="connsiteX94" fmla="*/ 471 w 10001"/>
              <a:gd name="connsiteY94" fmla="*/ 787 h 10000"/>
              <a:gd name="connsiteX95" fmla="*/ 350 w 10001"/>
              <a:gd name="connsiteY95" fmla="*/ 601 h 10000"/>
              <a:gd name="connsiteX96" fmla="*/ 229 w 10001"/>
              <a:gd name="connsiteY96" fmla="*/ 404 h 10000"/>
              <a:gd name="connsiteX97" fmla="*/ 111 w 10001"/>
              <a:gd name="connsiteY97" fmla="*/ 208 h 10000"/>
              <a:gd name="connsiteX98" fmla="*/ 1 w 10001"/>
              <a:gd name="connsiteY98" fmla="*/ 0 h 10000"/>
              <a:gd name="connsiteX99" fmla="*/ 1 w 10001"/>
              <a:gd name="connsiteY99" fmla="*/ 0 h 10000"/>
              <a:gd name="connsiteX100" fmla="*/ 326 w 10001"/>
              <a:gd name="connsiteY100" fmla="*/ 4935 h 10000"/>
              <a:gd name="connsiteX101" fmla="*/ 1 w 10001"/>
              <a:gd name="connsiteY101" fmla="*/ 10000 h 10000"/>
              <a:gd name="connsiteX102" fmla="*/ 65 w 10001"/>
              <a:gd name="connsiteY102" fmla="*/ 10000 h 10000"/>
              <a:gd name="connsiteX103" fmla="*/ 179 w 10001"/>
              <a:gd name="connsiteY103" fmla="*/ 9809 h 10000"/>
              <a:gd name="connsiteX104" fmla="*/ 293 w 10001"/>
              <a:gd name="connsiteY104" fmla="*/ 9612 h 10000"/>
              <a:gd name="connsiteX105" fmla="*/ 411 w 10001"/>
              <a:gd name="connsiteY105" fmla="*/ 9427 h 10000"/>
              <a:gd name="connsiteX106" fmla="*/ 536 w 10001"/>
              <a:gd name="connsiteY106" fmla="*/ 9247 h 10000"/>
              <a:gd name="connsiteX107" fmla="*/ 665 w 10001"/>
              <a:gd name="connsiteY107" fmla="*/ 9067 h 10000"/>
              <a:gd name="connsiteX108" fmla="*/ 794 w 10001"/>
              <a:gd name="connsiteY108" fmla="*/ 8893 h 10000"/>
              <a:gd name="connsiteX109" fmla="*/ 923 w 10001"/>
              <a:gd name="connsiteY109" fmla="*/ 8725 h 10000"/>
              <a:gd name="connsiteX110" fmla="*/ 1063 w 10001"/>
              <a:gd name="connsiteY110" fmla="*/ 8567 h 10000"/>
              <a:gd name="connsiteX111" fmla="*/ 1196 w 10001"/>
              <a:gd name="connsiteY111" fmla="*/ 8410 h 10000"/>
              <a:gd name="connsiteX112" fmla="*/ 1340 w 10001"/>
              <a:gd name="connsiteY112" fmla="*/ 8264 h 10000"/>
              <a:gd name="connsiteX113" fmla="*/ 1484 w 10001"/>
              <a:gd name="connsiteY113" fmla="*/ 8118 h 10000"/>
              <a:gd name="connsiteX114" fmla="*/ 1632 w 10001"/>
              <a:gd name="connsiteY114" fmla="*/ 7978 h 10000"/>
              <a:gd name="connsiteX115" fmla="*/ 1783 w 10001"/>
              <a:gd name="connsiteY115" fmla="*/ 7848 h 10000"/>
              <a:gd name="connsiteX116" fmla="*/ 1935 w 10001"/>
              <a:gd name="connsiteY116" fmla="*/ 7719 h 10000"/>
              <a:gd name="connsiteX117" fmla="*/ 2087 w 10001"/>
              <a:gd name="connsiteY117" fmla="*/ 7596 h 10000"/>
              <a:gd name="connsiteX118" fmla="*/ 2246 w 10001"/>
              <a:gd name="connsiteY118" fmla="*/ 7483 h 10000"/>
              <a:gd name="connsiteX119" fmla="*/ 2401 w 10001"/>
              <a:gd name="connsiteY119" fmla="*/ 7371 h 10000"/>
              <a:gd name="connsiteX120" fmla="*/ 2568 w 10001"/>
              <a:gd name="connsiteY120" fmla="*/ 7270 h 10000"/>
              <a:gd name="connsiteX121" fmla="*/ 2728 w 10001"/>
              <a:gd name="connsiteY121" fmla="*/ 7174 h 10000"/>
              <a:gd name="connsiteX122" fmla="*/ 2894 w 10001"/>
              <a:gd name="connsiteY122" fmla="*/ 7084 h 10000"/>
              <a:gd name="connsiteX123" fmla="*/ 3065 w 10001"/>
              <a:gd name="connsiteY123" fmla="*/ 7000 h 10000"/>
              <a:gd name="connsiteX124" fmla="*/ 3236 w 10001"/>
              <a:gd name="connsiteY124" fmla="*/ 6921 h 10000"/>
              <a:gd name="connsiteX125" fmla="*/ 3406 w 10001"/>
              <a:gd name="connsiteY125" fmla="*/ 6848 h 10000"/>
              <a:gd name="connsiteX126" fmla="*/ 3581 w 10001"/>
              <a:gd name="connsiteY126" fmla="*/ 6787 h 10000"/>
              <a:gd name="connsiteX127" fmla="*/ 3755 w 10001"/>
              <a:gd name="connsiteY127" fmla="*/ 6730 h 10000"/>
              <a:gd name="connsiteX128" fmla="*/ 3933 w 10001"/>
              <a:gd name="connsiteY128" fmla="*/ 6685 h 10000"/>
              <a:gd name="connsiteX129" fmla="*/ 4116 w 10001"/>
              <a:gd name="connsiteY129" fmla="*/ 6640 h 10000"/>
              <a:gd name="connsiteX130" fmla="*/ 4294 w 10001"/>
              <a:gd name="connsiteY130" fmla="*/ 6607 h 10000"/>
              <a:gd name="connsiteX131" fmla="*/ 4476 w 10001"/>
              <a:gd name="connsiteY131" fmla="*/ 6579 h 10000"/>
              <a:gd name="connsiteX132" fmla="*/ 4662 w 10001"/>
              <a:gd name="connsiteY132" fmla="*/ 6562 h 10000"/>
              <a:gd name="connsiteX133" fmla="*/ 4847 w 10001"/>
              <a:gd name="connsiteY133" fmla="*/ 6551 h 10000"/>
              <a:gd name="connsiteX134" fmla="*/ 5033 w 10001"/>
              <a:gd name="connsiteY134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9972 w 10001"/>
              <a:gd name="connsiteY34" fmla="*/ 4768 h 10000"/>
              <a:gd name="connsiteX35" fmla="*/ 10001 w 10001"/>
              <a:gd name="connsiteY35" fmla="*/ 124 h 10000"/>
              <a:gd name="connsiteX36" fmla="*/ 9891 w 10001"/>
              <a:gd name="connsiteY36" fmla="*/ 315 h 10000"/>
              <a:gd name="connsiteX37" fmla="*/ 9773 w 10001"/>
              <a:gd name="connsiteY37" fmla="*/ 511 h 10000"/>
              <a:gd name="connsiteX38" fmla="*/ 9652 w 10001"/>
              <a:gd name="connsiteY38" fmla="*/ 697 h 10000"/>
              <a:gd name="connsiteX39" fmla="*/ 9531 w 10001"/>
              <a:gd name="connsiteY39" fmla="*/ 876 h 10000"/>
              <a:gd name="connsiteX40" fmla="*/ 9406 w 10001"/>
              <a:gd name="connsiteY40" fmla="*/ 1056 h 10000"/>
              <a:gd name="connsiteX41" fmla="*/ 9273 w 10001"/>
              <a:gd name="connsiteY41" fmla="*/ 1225 h 10000"/>
              <a:gd name="connsiteX42" fmla="*/ 9140 w 10001"/>
              <a:gd name="connsiteY42" fmla="*/ 1388 h 10000"/>
              <a:gd name="connsiteX43" fmla="*/ 9004 w 10001"/>
              <a:gd name="connsiteY43" fmla="*/ 1551 h 10000"/>
              <a:gd name="connsiteX44" fmla="*/ 8867 w 10001"/>
              <a:gd name="connsiteY44" fmla="*/ 1708 h 10000"/>
              <a:gd name="connsiteX45" fmla="*/ 8727 w 10001"/>
              <a:gd name="connsiteY45" fmla="*/ 1860 h 10000"/>
              <a:gd name="connsiteX46" fmla="*/ 8579 w 10001"/>
              <a:gd name="connsiteY46" fmla="*/ 2006 h 10000"/>
              <a:gd name="connsiteX47" fmla="*/ 8439 w 10001"/>
              <a:gd name="connsiteY47" fmla="*/ 2140 h 10000"/>
              <a:gd name="connsiteX48" fmla="*/ 8287 w 10001"/>
              <a:gd name="connsiteY48" fmla="*/ 2275 h 10000"/>
              <a:gd name="connsiteX49" fmla="*/ 8135 w 10001"/>
              <a:gd name="connsiteY49" fmla="*/ 2404 h 10000"/>
              <a:gd name="connsiteX50" fmla="*/ 7980 w 10001"/>
              <a:gd name="connsiteY50" fmla="*/ 2528 h 10000"/>
              <a:gd name="connsiteX51" fmla="*/ 7820 w 10001"/>
              <a:gd name="connsiteY51" fmla="*/ 2640 h 10000"/>
              <a:gd name="connsiteX52" fmla="*/ 7661 w 10001"/>
              <a:gd name="connsiteY52" fmla="*/ 2753 h 10000"/>
              <a:gd name="connsiteX53" fmla="*/ 7502 w 10001"/>
              <a:gd name="connsiteY53" fmla="*/ 2854 h 10000"/>
              <a:gd name="connsiteX54" fmla="*/ 7335 w 10001"/>
              <a:gd name="connsiteY54" fmla="*/ 2949 h 10000"/>
              <a:gd name="connsiteX55" fmla="*/ 7172 w 10001"/>
              <a:gd name="connsiteY55" fmla="*/ 3039 h 10000"/>
              <a:gd name="connsiteX56" fmla="*/ 7001 w 10001"/>
              <a:gd name="connsiteY56" fmla="*/ 3124 h 10000"/>
              <a:gd name="connsiteX57" fmla="*/ 6835 w 10001"/>
              <a:gd name="connsiteY57" fmla="*/ 3202 h 10000"/>
              <a:gd name="connsiteX58" fmla="*/ 6660 w 10001"/>
              <a:gd name="connsiteY58" fmla="*/ 3270 h 10000"/>
              <a:gd name="connsiteX59" fmla="*/ 6486 w 10001"/>
              <a:gd name="connsiteY59" fmla="*/ 3337 h 10000"/>
              <a:gd name="connsiteX60" fmla="*/ 6307 w 10001"/>
              <a:gd name="connsiteY60" fmla="*/ 3393 h 10000"/>
              <a:gd name="connsiteX61" fmla="*/ 6129 w 10001"/>
              <a:gd name="connsiteY61" fmla="*/ 3438 h 10000"/>
              <a:gd name="connsiteX62" fmla="*/ 5955 w 10001"/>
              <a:gd name="connsiteY62" fmla="*/ 3483 h 10000"/>
              <a:gd name="connsiteX63" fmla="*/ 5773 w 10001"/>
              <a:gd name="connsiteY63" fmla="*/ 3517 h 10000"/>
              <a:gd name="connsiteX64" fmla="*/ 5591 w 10001"/>
              <a:gd name="connsiteY64" fmla="*/ 3539 h 10000"/>
              <a:gd name="connsiteX65" fmla="*/ 5401 w 10001"/>
              <a:gd name="connsiteY65" fmla="*/ 3562 h 10000"/>
              <a:gd name="connsiteX66" fmla="*/ 5219 w 10001"/>
              <a:gd name="connsiteY66" fmla="*/ 3573 h 10000"/>
              <a:gd name="connsiteX67" fmla="*/ 5033 w 10001"/>
              <a:gd name="connsiteY67" fmla="*/ 3579 h 10000"/>
              <a:gd name="connsiteX68" fmla="*/ 4844 w 10001"/>
              <a:gd name="connsiteY68" fmla="*/ 3573 h 10000"/>
              <a:gd name="connsiteX69" fmla="*/ 4654 w 10001"/>
              <a:gd name="connsiteY69" fmla="*/ 3562 h 10000"/>
              <a:gd name="connsiteX70" fmla="*/ 4464 w 10001"/>
              <a:gd name="connsiteY70" fmla="*/ 3539 h 10000"/>
              <a:gd name="connsiteX71" fmla="*/ 4279 w 10001"/>
              <a:gd name="connsiteY71" fmla="*/ 3517 h 10000"/>
              <a:gd name="connsiteX72" fmla="*/ 4097 w 10001"/>
              <a:gd name="connsiteY72" fmla="*/ 3478 h 10000"/>
              <a:gd name="connsiteX73" fmla="*/ 3915 w 10001"/>
              <a:gd name="connsiteY73" fmla="*/ 3438 h 10000"/>
              <a:gd name="connsiteX74" fmla="*/ 3733 w 10001"/>
              <a:gd name="connsiteY74" fmla="*/ 3388 h 10000"/>
              <a:gd name="connsiteX75" fmla="*/ 3554 w 10001"/>
              <a:gd name="connsiteY75" fmla="*/ 3331 h 10000"/>
              <a:gd name="connsiteX76" fmla="*/ 3376 w 10001"/>
              <a:gd name="connsiteY76" fmla="*/ 3258 h 10000"/>
              <a:gd name="connsiteX77" fmla="*/ 3205 w 10001"/>
              <a:gd name="connsiteY77" fmla="*/ 3191 h 10000"/>
              <a:gd name="connsiteX78" fmla="*/ 3031 w 10001"/>
              <a:gd name="connsiteY78" fmla="*/ 3112 h 10000"/>
              <a:gd name="connsiteX79" fmla="*/ 2857 w 10001"/>
              <a:gd name="connsiteY79" fmla="*/ 3022 h 10000"/>
              <a:gd name="connsiteX80" fmla="*/ 2690 w 10001"/>
              <a:gd name="connsiteY80" fmla="*/ 2933 h 10000"/>
              <a:gd name="connsiteX81" fmla="*/ 2523 w 10001"/>
              <a:gd name="connsiteY81" fmla="*/ 2826 h 10000"/>
              <a:gd name="connsiteX82" fmla="*/ 2360 w 10001"/>
              <a:gd name="connsiteY82" fmla="*/ 2719 h 10000"/>
              <a:gd name="connsiteX83" fmla="*/ 2197 w 10001"/>
              <a:gd name="connsiteY83" fmla="*/ 2612 h 10000"/>
              <a:gd name="connsiteX84" fmla="*/ 2037 w 10001"/>
              <a:gd name="connsiteY84" fmla="*/ 2489 h 10000"/>
              <a:gd name="connsiteX85" fmla="*/ 1882 w 10001"/>
              <a:gd name="connsiteY85" fmla="*/ 2365 h 10000"/>
              <a:gd name="connsiteX86" fmla="*/ 1726 w 10001"/>
              <a:gd name="connsiteY86" fmla="*/ 2230 h 10000"/>
              <a:gd name="connsiteX87" fmla="*/ 1575 w 10001"/>
              <a:gd name="connsiteY87" fmla="*/ 2096 h 10000"/>
              <a:gd name="connsiteX88" fmla="*/ 1427 w 10001"/>
              <a:gd name="connsiteY88" fmla="*/ 1949 h 10000"/>
              <a:gd name="connsiteX89" fmla="*/ 1283 w 10001"/>
              <a:gd name="connsiteY89" fmla="*/ 1798 h 10000"/>
              <a:gd name="connsiteX90" fmla="*/ 1139 w 10001"/>
              <a:gd name="connsiteY90" fmla="*/ 1646 h 10000"/>
              <a:gd name="connsiteX91" fmla="*/ 1002 w 10001"/>
              <a:gd name="connsiteY91" fmla="*/ 1478 h 10000"/>
              <a:gd name="connsiteX92" fmla="*/ 862 w 10001"/>
              <a:gd name="connsiteY92" fmla="*/ 1320 h 10000"/>
              <a:gd name="connsiteX93" fmla="*/ 729 w 10001"/>
              <a:gd name="connsiteY93" fmla="*/ 1146 h 10000"/>
              <a:gd name="connsiteX94" fmla="*/ 596 w 10001"/>
              <a:gd name="connsiteY94" fmla="*/ 966 h 10000"/>
              <a:gd name="connsiteX95" fmla="*/ 471 w 10001"/>
              <a:gd name="connsiteY95" fmla="*/ 787 h 10000"/>
              <a:gd name="connsiteX96" fmla="*/ 350 w 10001"/>
              <a:gd name="connsiteY96" fmla="*/ 601 h 10000"/>
              <a:gd name="connsiteX97" fmla="*/ 229 w 10001"/>
              <a:gd name="connsiteY97" fmla="*/ 404 h 10000"/>
              <a:gd name="connsiteX98" fmla="*/ 111 w 10001"/>
              <a:gd name="connsiteY98" fmla="*/ 208 h 10000"/>
              <a:gd name="connsiteX99" fmla="*/ 1 w 10001"/>
              <a:gd name="connsiteY99" fmla="*/ 0 h 10000"/>
              <a:gd name="connsiteX100" fmla="*/ 1 w 10001"/>
              <a:gd name="connsiteY100" fmla="*/ 0 h 10000"/>
              <a:gd name="connsiteX101" fmla="*/ 326 w 10001"/>
              <a:gd name="connsiteY101" fmla="*/ 4935 h 10000"/>
              <a:gd name="connsiteX102" fmla="*/ 1 w 10001"/>
              <a:gd name="connsiteY102" fmla="*/ 10000 h 10000"/>
              <a:gd name="connsiteX103" fmla="*/ 65 w 10001"/>
              <a:gd name="connsiteY103" fmla="*/ 10000 h 10000"/>
              <a:gd name="connsiteX104" fmla="*/ 179 w 10001"/>
              <a:gd name="connsiteY104" fmla="*/ 9809 h 10000"/>
              <a:gd name="connsiteX105" fmla="*/ 293 w 10001"/>
              <a:gd name="connsiteY105" fmla="*/ 9612 h 10000"/>
              <a:gd name="connsiteX106" fmla="*/ 411 w 10001"/>
              <a:gd name="connsiteY106" fmla="*/ 9427 h 10000"/>
              <a:gd name="connsiteX107" fmla="*/ 536 w 10001"/>
              <a:gd name="connsiteY107" fmla="*/ 9247 h 10000"/>
              <a:gd name="connsiteX108" fmla="*/ 665 w 10001"/>
              <a:gd name="connsiteY108" fmla="*/ 9067 h 10000"/>
              <a:gd name="connsiteX109" fmla="*/ 794 w 10001"/>
              <a:gd name="connsiteY109" fmla="*/ 8893 h 10000"/>
              <a:gd name="connsiteX110" fmla="*/ 923 w 10001"/>
              <a:gd name="connsiteY110" fmla="*/ 8725 h 10000"/>
              <a:gd name="connsiteX111" fmla="*/ 1063 w 10001"/>
              <a:gd name="connsiteY111" fmla="*/ 8567 h 10000"/>
              <a:gd name="connsiteX112" fmla="*/ 1196 w 10001"/>
              <a:gd name="connsiteY112" fmla="*/ 8410 h 10000"/>
              <a:gd name="connsiteX113" fmla="*/ 1340 w 10001"/>
              <a:gd name="connsiteY113" fmla="*/ 8264 h 10000"/>
              <a:gd name="connsiteX114" fmla="*/ 1484 w 10001"/>
              <a:gd name="connsiteY114" fmla="*/ 8118 h 10000"/>
              <a:gd name="connsiteX115" fmla="*/ 1632 w 10001"/>
              <a:gd name="connsiteY115" fmla="*/ 7978 h 10000"/>
              <a:gd name="connsiteX116" fmla="*/ 1783 w 10001"/>
              <a:gd name="connsiteY116" fmla="*/ 7848 h 10000"/>
              <a:gd name="connsiteX117" fmla="*/ 1935 w 10001"/>
              <a:gd name="connsiteY117" fmla="*/ 7719 h 10000"/>
              <a:gd name="connsiteX118" fmla="*/ 2087 w 10001"/>
              <a:gd name="connsiteY118" fmla="*/ 7596 h 10000"/>
              <a:gd name="connsiteX119" fmla="*/ 2246 w 10001"/>
              <a:gd name="connsiteY119" fmla="*/ 7483 h 10000"/>
              <a:gd name="connsiteX120" fmla="*/ 2401 w 10001"/>
              <a:gd name="connsiteY120" fmla="*/ 7371 h 10000"/>
              <a:gd name="connsiteX121" fmla="*/ 2568 w 10001"/>
              <a:gd name="connsiteY121" fmla="*/ 7270 h 10000"/>
              <a:gd name="connsiteX122" fmla="*/ 2728 w 10001"/>
              <a:gd name="connsiteY122" fmla="*/ 7174 h 10000"/>
              <a:gd name="connsiteX123" fmla="*/ 2894 w 10001"/>
              <a:gd name="connsiteY123" fmla="*/ 7084 h 10000"/>
              <a:gd name="connsiteX124" fmla="*/ 3065 w 10001"/>
              <a:gd name="connsiteY124" fmla="*/ 7000 h 10000"/>
              <a:gd name="connsiteX125" fmla="*/ 3236 w 10001"/>
              <a:gd name="connsiteY125" fmla="*/ 6921 h 10000"/>
              <a:gd name="connsiteX126" fmla="*/ 3406 w 10001"/>
              <a:gd name="connsiteY126" fmla="*/ 6848 h 10000"/>
              <a:gd name="connsiteX127" fmla="*/ 3581 w 10001"/>
              <a:gd name="connsiteY127" fmla="*/ 6787 h 10000"/>
              <a:gd name="connsiteX128" fmla="*/ 3755 w 10001"/>
              <a:gd name="connsiteY128" fmla="*/ 6730 h 10000"/>
              <a:gd name="connsiteX129" fmla="*/ 3933 w 10001"/>
              <a:gd name="connsiteY129" fmla="*/ 6685 h 10000"/>
              <a:gd name="connsiteX130" fmla="*/ 4116 w 10001"/>
              <a:gd name="connsiteY130" fmla="*/ 6640 h 10000"/>
              <a:gd name="connsiteX131" fmla="*/ 4294 w 10001"/>
              <a:gd name="connsiteY131" fmla="*/ 6607 h 10000"/>
              <a:gd name="connsiteX132" fmla="*/ 4476 w 10001"/>
              <a:gd name="connsiteY132" fmla="*/ 6579 h 10000"/>
              <a:gd name="connsiteX133" fmla="*/ 4662 w 10001"/>
              <a:gd name="connsiteY133" fmla="*/ 6562 h 10000"/>
              <a:gd name="connsiteX134" fmla="*/ 4847 w 10001"/>
              <a:gd name="connsiteY134" fmla="*/ 6551 h 10000"/>
              <a:gd name="connsiteX135" fmla="*/ 5033 w 10001"/>
              <a:gd name="connsiteY135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9746 w 10001"/>
              <a:gd name="connsiteY34" fmla="*/ 4977 h 10000"/>
              <a:gd name="connsiteX35" fmla="*/ 10001 w 10001"/>
              <a:gd name="connsiteY35" fmla="*/ 124 h 10000"/>
              <a:gd name="connsiteX36" fmla="*/ 9891 w 10001"/>
              <a:gd name="connsiteY36" fmla="*/ 315 h 10000"/>
              <a:gd name="connsiteX37" fmla="*/ 9773 w 10001"/>
              <a:gd name="connsiteY37" fmla="*/ 511 h 10000"/>
              <a:gd name="connsiteX38" fmla="*/ 9652 w 10001"/>
              <a:gd name="connsiteY38" fmla="*/ 697 h 10000"/>
              <a:gd name="connsiteX39" fmla="*/ 9531 w 10001"/>
              <a:gd name="connsiteY39" fmla="*/ 876 h 10000"/>
              <a:gd name="connsiteX40" fmla="*/ 9406 w 10001"/>
              <a:gd name="connsiteY40" fmla="*/ 1056 h 10000"/>
              <a:gd name="connsiteX41" fmla="*/ 9273 w 10001"/>
              <a:gd name="connsiteY41" fmla="*/ 1225 h 10000"/>
              <a:gd name="connsiteX42" fmla="*/ 9140 w 10001"/>
              <a:gd name="connsiteY42" fmla="*/ 1388 h 10000"/>
              <a:gd name="connsiteX43" fmla="*/ 9004 w 10001"/>
              <a:gd name="connsiteY43" fmla="*/ 1551 h 10000"/>
              <a:gd name="connsiteX44" fmla="*/ 8867 w 10001"/>
              <a:gd name="connsiteY44" fmla="*/ 1708 h 10000"/>
              <a:gd name="connsiteX45" fmla="*/ 8727 w 10001"/>
              <a:gd name="connsiteY45" fmla="*/ 1860 h 10000"/>
              <a:gd name="connsiteX46" fmla="*/ 8579 w 10001"/>
              <a:gd name="connsiteY46" fmla="*/ 2006 h 10000"/>
              <a:gd name="connsiteX47" fmla="*/ 8439 w 10001"/>
              <a:gd name="connsiteY47" fmla="*/ 2140 h 10000"/>
              <a:gd name="connsiteX48" fmla="*/ 8287 w 10001"/>
              <a:gd name="connsiteY48" fmla="*/ 2275 h 10000"/>
              <a:gd name="connsiteX49" fmla="*/ 8135 w 10001"/>
              <a:gd name="connsiteY49" fmla="*/ 2404 h 10000"/>
              <a:gd name="connsiteX50" fmla="*/ 7980 w 10001"/>
              <a:gd name="connsiteY50" fmla="*/ 2528 h 10000"/>
              <a:gd name="connsiteX51" fmla="*/ 7820 w 10001"/>
              <a:gd name="connsiteY51" fmla="*/ 2640 h 10000"/>
              <a:gd name="connsiteX52" fmla="*/ 7661 w 10001"/>
              <a:gd name="connsiteY52" fmla="*/ 2753 h 10000"/>
              <a:gd name="connsiteX53" fmla="*/ 7502 w 10001"/>
              <a:gd name="connsiteY53" fmla="*/ 2854 h 10000"/>
              <a:gd name="connsiteX54" fmla="*/ 7335 w 10001"/>
              <a:gd name="connsiteY54" fmla="*/ 2949 h 10000"/>
              <a:gd name="connsiteX55" fmla="*/ 7172 w 10001"/>
              <a:gd name="connsiteY55" fmla="*/ 3039 h 10000"/>
              <a:gd name="connsiteX56" fmla="*/ 7001 w 10001"/>
              <a:gd name="connsiteY56" fmla="*/ 3124 h 10000"/>
              <a:gd name="connsiteX57" fmla="*/ 6835 w 10001"/>
              <a:gd name="connsiteY57" fmla="*/ 3202 h 10000"/>
              <a:gd name="connsiteX58" fmla="*/ 6660 w 10001"/>
              <a:gd name="connsiteY58" fmla="*/ 3270 h 10000"/>
              <a:gd name="connsiteX59" fmla="*/ 6486 w 10001"/>
              <a:gd name="connsiteY59" fmla="*/ 3337 h 10000"/>
              <a:gd name="connsiteX60" fmla="*/ 6307 w 10001"/>
              <a:gd name="connsiteY60" fmla="*/ 3393 h 10000"/>
              <a:gd name="connsiteX61" fmla="*/ 6129 w 10001"/>
              <a:gd name="connsiteY61" fmla="*/ 3438 h 10000"/>
              <a:gd name="connsiteX62" fmla="*/ 5955 w 10001"/>
              <a:gd name="connsiteY62" fmla="*/ 3483 h 10000"/>
              <a:gd name="connsiteX63" fmla="*/ 5773 w 10001"/>
              <a:gd name="connsiteY63" fmla="*/ 3517 h 10000"/>
              <a:gd name="connsiteX64" fmla="*/ 5591 w 10001"/>
              <a:gd name="connsiteY64" fmla="*/ 3539 h 10000"/>
              <a:gd name="connsiteX65" fmla="*/ 5401 w 10001"/>
              <a:gd name="connsiteY65" fmla="*/ 3562 h 10000"/>
              <a:gd name="connsiteX66" fmla="*/ 5219 w 10001"/>
              <a:gd name="connsiteY66" fmla="*/ 3573 h 10000"/>
              <a:gd name="connsiteX67" fmla="*/ 5033 w 10001"/>
              <a:gd name="connsiteY67" fmla="*/ 3579 h 10000"/>
              <a:gd name="connsiteX68" fmla="*/ 4844 w 10001"/>
              <a:gd name="connsiteY68" fmla="*/ 3573 h 10000"/>
              <a:gd name="connsiteX69" fmla="*/ 4654 w 10001"/>
              <a:gd name="connsiteY69" fmla="*/ 3562 h 10000"/>
              <a:gd name="connsiteX70" fmla="*/ 4464 w 10001"/>
              <a:gd name="connsiteY70" fmla="*/ 3539 h 10000"/>
              <a:gd name="connsiteX71" fmla="*/ 4279 w 10001"/>
              <a:gd name="connsiteY71" fmla="*/ 3517 h 10000"/>
              <a:gd name="connsiteX72" fmla="*/ 4097 w 10001"/>
              <a:gd name="connsiteY72" fmla="*/ 3478 h 10000"/>
              <a:gd name="connsiteX73" fmla="*/ 3915 w 10001"/>
              <a:gd name="connsiteY73" fmla="*/ 3438 h 10000"/>
              <a:gd name="connsiteX74" fmla="*/ 3733 w 10001"/>
              <a:gd name="connsiteY74" fmla="*/ 3388 h 10000"/>
              <a:gd name="connsiteX75" fmla="*/ 3554 w 10001"/>
              <a:gd name="connsiteY75" fmla="*/ 3331 h 10000"/>
              <a:gd name="connsiteX76" fmla="*/ 3376 w 10001"/>
              <a:gd name="connsiteY76" fmla="*/ 3258 h 10000"/>
              <a:gd name="connsiteX77" fmla="*/ 3205 w 10001"/>
              <a:gd name="connsiteY77" fmla="*/ 3191 h 10000"/>
              <a:gd name="connsiteX78" fmla="*/ 3031 w 10001"/>
              <a:gd name="connsiteY78" fmla="*/ 3112 h 10000"/>
              <a:gd name="connsiteX79" fmla="*/ 2857 w 10001"/>
              <a:gd name="connsiteY79" fmla="*/ 3022 h 10000"/>
              <a:gd name="connsiteX80" fmla="*/ 2690 w 10001"/>
              <a:gd name="connsiteY80" fmla="*/ 2933 h 10000"/>
              <a:gd name="connsiteX81" fmla="*/ 2523 w 10001"/>
              <a:gd name="connsiteY81" fmla="*/ 2826 h 10000"/>
              <a:gd name="connsiteX82" fmla="*/ 2360 w 10001"/>
              <a:gd name="connsiteY82" fmla="*/ 2719 h 10000"/>
              <a:gd name="connsiteX83" fmla="*/ 2197 w 10001"/>
              <a:gd name="connsiteY83" fmla="*/ 2612 h 10000"/>
              <a:gd name="connsiteX84" fmla="*/ 2037 w 10001"/>
              <a:gd name="connsiteY84" fmla="*/ 2489 h 10000"/>
              <a:gd name="connsiteX85" fmla="*/ 1882 w 10001"/>
              <a:gd name="connsiteY85" fmla="*/ 2365 h 10000"/>
              <a:gd name="connsiteX86" fmla="*/ 1726 w 10001"/>
              <a:gd name="connsiteY86" fmla="*/ 2230 h 10000"/>
              <a:gd name="connsiteX87" fmla="*/ 1575 w 10001"/>
              <a:gd name="connsiteY87" fmla="*/ 2096 h 10000"/>
              <a:gd name="connsiteX88" fmla="*/ 1427 w 10001"/>
              <a:gd name="connsiteY88" fmla="*/ 1949 h 10000"/>
              <a:gd name="connsiteX89" fmla="*/ 1283 w 10001"/>
              <a:gd name="connsiteY89" fmla="*/ 1798 h 10000"/>
              <a:gd name="connsiteX90" fmla="*/ 1139 w 10001"/>
              <a:gd name="connsiteY90" fmla="*/ 1646 h 10000"/>
              <a:gd name="connsiteX91" fmla="*/ 1002 w 10001"/>
              <a:gd name="connsiteY91" fmla="*/ 1478 h 10000"/>
              <a:gd name="connsiteX92" fmla="*/ 862 w 10001"/>
              <a:gd name="connsiteY92" fmla="*/ 1320 h 10000"/>
              <a:gd name="connsiteX93" fmla="*/ 729 w 10001"/>
              <a:gd name="connsiteY93" fmla="*/ 1146 h 10000"/>
              <a:gd name="connsiteX94" fmla="*/ 596 w 10001"/>
              <a:gd name="connsiteY94" fmla="*/ 966 h 10000"/>
              <a:gd name="connsiteX95" fmla="*/ 471 w 10001"/>
              <a:gd name="connsiteY95" fmla="*/ 787 h 10000"/>
              <a:gd name="connsiteX96" fmla="*/ 350 w 10001"/>
              <a:gd name="connsiteY96" fmla="*/ 601 h 10000"/>
              <a:gd name="connsiteX97" fmla="*/ 229 w 10001"/>
              <a:gd name="connsiteY97" fmla="*/ 404 h 10000"/>
              <a:gd name="connsiteX98" fmla="*/ 111 w 10001"/>
              <a:gd name="connsiteY98" fmla="*/ 208 h 10000"/>
              <a:gd name="connsiteX99" fmla="*/ 1 w 10001"/>
              <a:gd name="connsiteY99" fmla="*/ 0 h 10000"/>
              <a:gd name="connsiteX100" fmla="*/ 1 w 10001"/>
              <a:gd name="connsiteY100" fmla="*/ 0 h 10000"/>
              <a:gd name="connsiteX101" fmla="*/ 326 w 10001"/>
              <a:gd name="connsiteY101" fmla="*/ 4935 h 10000"/>
              <a:gd name="connsiteX102" fmla="*/ 1 w 10001"/>
              <a:gd name="connsiteY102" fmla="*/ 10000 h 10000"/>
              <a:gd name="connsiteX103" fmla="*/ 65 w 10001"/>
              <a:gd name="connsiteY103" fmla="*/ 10000 h 10000"/>
              <a:gd name="connsiteX104" fmla="*/ 179 w 10001"/>
              <a:gd name="connsiteY104" fmla="*/ 9809 h 10000"/>
              <a:gd name="connsiteX105" fmla="*/ 293 w 10001"/>
              <a:gd name="connsiteY105" fmla="*/ 9612 h 10000"/>
              <a:gd name="connsiteX106" fmla="*/ 411 w 10001"/>
              <a:gd name="connsiteY106" fmla="*/ 9427 h 10000"/>
              <a:gd name="connsiteX107" fmla="*/ 536 w 10001"/>
              <a:gd name="connsiteY107" fmla="*/ 9247 h 10000"/>
              <a:gd name="connsiteX108" fmla="*/ 665 w 10001"/>
              <a:gd name="connsiteY108" fmla="*/ 9067 h 10000"/>
              <a:gd name="connsiteX109" fmla="*/ 794 w 10001"/>
              <a:gd name="connsiteY109" fmla="*/ 8893 h 10000"/>
              <a:gd name="connsiteX110" fmla="*/ 923 w 10001"/>
              <a:gd name="connsiteY110" fmla="*/ 8725 h 10000"/>
              <a:gd name="connsiteX111" fmla="*/ 1063 w 10001"/>
              <a:gd name="connsiteY111" fmla="*/ 8567 h 10000"/>
              <a:gd name="connsiteX112" fmla="*/ 1196 w 10001"/>
              <a:gd name="connsiteY112" fmla="*/ 8410 h 10000"/>
              <a:gd name="connsiteX113" fmla="*/ 1340 w 10001"/>
              <a:gd name="connsiteY113" fmla="*/ 8264 h 10000"/>
              <a:gd name="connsiteX114" fmla="*/ 1484 w 10001"/>
              <a:gd name="connsiteY114" fmla="*/ 8118 h 10000"/>
              <a:gd name="connsiteX115" fmla="*/ 1632 w 10001"/>
              <a:gd name="connsiteY115" fmla="*/ 7978 h 10000"/>
              <a:gd name="connsiteX116" fmla="*/ 1783 w 10001"/>
              <a:gd name="connsiteY116" fmla="*/ 7848 h 10000"/>
              <a:gd name="connsiteX117" fmla="*/ 1935 w 10001"/>
              <a:gd name="connsiteY117" fmla="*/ 7719 h 10000"/>
              <a:gd name="connsiteX118" fmla="*/ 2087 w 10001"/>
              <a:gd name="connsiteY118" fmla="*/ 7596 h 10000"/>
              <a:gd name="connsiteX119" fmla="*/ 2246 w 10001"/>
              <a:gd name="connsiteY119" fmla="*/ 7483 h 10000"/>
              <a:gd name="connsiteX120" fmla="*/ 2401 w 10001"/>
              <a:gd name="connsiteY120" fmla="*/ 7371 h 10000"/>
              <a:gd name="connsiteX121" fmla="*/ 2568 w 10001"/>
              <a:gd name="connsiteY121" fmla="*/ 7270 h 10000"/>
              <a:gd name="connsiteX122" fmla="*/ 2728 w 10001"/>
              <a:gd name="connsiteY122" fmla="*/ 7174 h 10000"/>
              <a:gd name="connsiteX123" fmla="*/ 2894 w 10001"/>
              <a:gd name="connsiteY123" fmla="*/ 7084 h 10000"/>
              <a:gd name="connsiteX124" fmla="*/ 3065 w 10001"/>
              <a:gd name="connsiteY124" fmla="*/ 7000 h 10000"/>
              <a:gd name="connsiteX125" fmla="*/ 3236 w 10001"/>
              <a:gd name="connsiteY125" fmla="*/ 6921 h 10000"/>
              <a:gd name="connsiteX126" fmla="*/ 3406 w 10001"/>
              <a:gd name="connsiteY126" fmla="*/ 6848 h 10000"/>
              <a:gd name="connsiteX127" fmla="*/ 3581 w 10001"/>
              <a:gd name="connsiteY127" fmla="*/ 6787 h 10000"/>
              <a:gd name="connsiteX128" fmla="*/ 3755 w 10001"/>
              <a:gd name="connsiteY128" fmla="*/ 6730 h 10000"/>
              <a:gd name="connsiteX129" fmla="*/ 3933 w 10001"/>
              <a:gd name="connsiteY129" fmla="*/ 6685 h 10000"/>
              <a:gd name="connsiteX130" fmla="*/ 4116 w 10001"/>
              <a:gd name="connsiteY130" fmla="*/ 6640 h 10000"/>
              <a:gd name="connsiteX131" fmla="*/ 4294 w 10001"/>
              <a:gd name="connsiteY131" fmla="*/ 6607 h 10000"/>
              <a:gd name="connsiteX132" fmla="*/ 4476 w 10001"/>
              <a:gd name="connsiteY132" fmla="*/ 6579 h 10000"/>
              <a:gd name="connsiteX133" fmla="*/ 4662 w 10001"/>
              <a:gd name="connsiteY133" fmla="*/ 6562 h 10000"/>
              <a:gd name="connsiteX134" fmla="*/ 4847 w 10001"/>
              <a:gd name="connsiteY134" fmla="*/ 6551 h 10000"/>
              <a:gd name="connsiteX135" fmla="*/ 5033 w 10001"/>
              <a:gd name="connsiteY135" fmla="*/ 654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001" h="10000">
                <a:moveTo>
                  <a:pt x="5033" y="6545"/>
                </a:moveTo>
                <a:lnTo>
                  <a:pt x="5219" y="6551"/>
                </a:lnTo>
                <a:lnTo>
                  <a:pt x="5401" y="6562"/>
                </a:lnTo>
                <a:lnTo>
                  <a:pt x="5591" y="6579"/>
                </a:lnTo>
                <a:lnTo>
                  <a:pt x="5773" y="6607"/>
                </a:lnTo>
                <a:lnTo>
                  <a:pt x="5955" y="6640"/>
                </a:lnTo>
                <a:lnTo>
                  <a:pt x="6129" y="6685"/>
                </a:lnTo>
                <a:lnTo>
                  <a:pt x="6307" y="6730"/>
                </a:lnTo>
                <a:lnTo>
                  <a:pt x="6486" y="6787"/>
                </a:lnTo>
                <a:lnTo>
                  <a:pt x="6660" y="6848"/>
                </a:lnTo>
                <a:lnTo>
                  <a:pt x="6831" y="6921"/>
                </a:lnTo>
                <a:lnTo>
                  <a:pt x="7001" y="7000"/>
                </a:lnTo>
                <a:lnTo>
                  <a:pt x="7172" y="7084"/>
                </a:lnTo>
                <a:lnTo>
                  <a:pt x="7335" y="7174"/>
                </a:lnTo>
                <a:lnTo>
                  <a:pt x="7502" y="7270"/>
                </a:lnTo>
                <a:lnTo>
                  <a:pt x="7661" y="7371"/>
                </a:lnTo>
                <a:lnTo>
                  <a:pt x="7820" y="7483"/>
                </a:lnTo>
                <a:cubicBezTo>
                  <a:pt x="7873" y="7521"/>
                  <a:pt x="7927" y="7558"/>
                  <a:pt x="7980" y="7596"/>
                </a:cubicBezTo>
                <a:lnTo>
                  <a:pt x="8135" y="7719"/>
                </a:lnTo>
                <a:lnTo>
                  <a:pt x="8287" y="7848"/>
                </a:lnTo>
                <a:lnTo>
                  <a:pt x="8435" y="7978"/>
                </a:lnTo>
                <a:lnTo>
                  <a:pt x="8579" y="8118"/>
                </a:lnTo>
                <a:lnTo>
                  <a:pt x="8723" y="8264"/>
                </a:lnTo>
                <a:lnTo>
                  <a:pt x="8867" y="8410"/>
                </a:lnTo>
                <a:cubicBezTo>
                  <a:pt x="8913" y="8462"/>
                  <a:pt x="8958" y="8515"/>
                  <a:pt x="9004" y="8567"/>
                </a:cubicBezTo>
                <a:cubicBezTo>
                  <a:pt x="9049" y="8620"/>
                  <a:pt x="9095" y="8672"/>
                  <a:pt x="9140" y="8725"/>
                </a:cubicBezTo>
                <a:lnTo>
                  <a:pt x="9273" y="8893"/>
                </a:lnTo>
                <a:lnTo>
                  <a:pt x="9402" y="9067"/>
                </a:lnTo>
                <a:lnTo>
                  <a:pt x="9531" y="9247"/>
                </a:lnTo>
                <a:cubicBezTo>
                  <a:pt x="9571" y="9307"/>
                  <a:pt x="9612" y="9367"/>
                  <a:pt x="9652" y="9427"/>
                </a:cubicBezTo>
                <a:cubicBezTo>
                  <a:pt x="9691" y="9489"/>
                  <a:pt x="9731" y="9550"/>
                  <a:pt x="9770" y="9612"/>
                </a:cubicBezTo>
                <a:lnTo>
                  <a:pt x="9887" y="9809"/>
                </a:lnTo>
                <a:lnTo>
                  <a:pt x="9997" y="10000"/>
                </a:lnTo>
                <a:lnTo>
                  <a:pt x="10001" y="10000"/>
                </a:lnTo>
                <a:cubicBezTo>
                  <a:pt x="9991" y="8256"/>
                  <a:pt x="9756" y="6721"/>
                  <a:pt x="9746" y="4977"/>
                </a:cubicBezTo>
                <a:cubicBezTo>
                  <a:pt x="9756" y="3429"/>
                  <a:pt x="9991" y="1672"/>
                  <a:pt x="10001" y="124"/>
                </a:cubicBezTo>
                <a:lnTo>
                  <a:pt x="9891" y="315"/>
                </a:lnTo>
                <a:lnTo>
                  <a:pt x="9773" y="511"/>
                </a:lnTo>
                <a:cubicBezTo>
                  <a:pt x="9733" y="573"/>
                  <a:pt x="9692" y="635"/>
                  <a:pt x="9652" y="697"/>
                </a:cubicBezTo>
                <a:cubicBezTo>
                  <a:pt x="9612" y="757"/>
                  <a:pt x="9571" y="816"/>
                  <a:pt x="9531" y="876"/>
                </a:cubicBezTo>
                <a:cubicBezTo>
                  <a:pt x="9489" y="936"/>
                  <a:pt x="9448" y="996"/>
                  <a:pt x="9406" y="1056"/>
                </a:cubicBezTo>
                <a:lnTo>
                  <a:pt x="9273" y="1225"/>
                </a:lnTo>
                <a:lnTo>
                  <a:pt x="9140" y="1388"/>
                </a:lnTo>
                <a:lnTo>
                  <a:pt x="9004" y="1551"/>
                </a:lnTo>
                <a:cubicBezTo>
                  <a:pt x="8958" y="1603"/>
                  <a:pt x="8913" y="1656"/>
                  <a:pt x="8867" y="1708"/>
                </a:cubicBezTo>
                <a:lnTo>
                  <a:pt x="8727" y="1860"/>
                </a:lnTo>
                <a:cubicBezTo>
                  <a:pt x="8678" y="1909"/>
                  <a:pt x="8628" y="1957"/>
                  <a:pt x="8579" y="2006"/>
                </a:cubicBezTo>
                <a:lnTo>
                  <a:pt x="8439" y="2140"/>
                </a:lnTo>
                <a:lnTo>
                  <a:pt x="8287" y="2275"/>
                </a:lnTo>
                <a:lnTo>
                  <a:pt x="8135" y="2404"/>
                </a:lnTo>
                <a:cubicBezTo>
                  <a:pt x="8083" y="2445"/>
                  <a:pt x="8032" y="2487"/>
                  <a:pt x="7980" y="2528"/>
                </a:cubicBezTo>
                <a:lnTo>
                  <a:pt x="7820" y="2640"/>
                </a:lnTo>
                <a:lnTo>
                  <a:pt x="7661" y="2753"/>
                </a:lnTo>
                <a:lnTo>
                  <a:pt x="7502" y="2854"/>
                </a:lnTo>
                <a:lnTo>
                  <a:pt x="7335" y="2949"/>
                </a:lnTo>
                <a:lnTo>
                  <a:pt x="7172" y="3039"/>
                </a:lnTo>
                <a:lnTo>
                  <a:pt x="7001" y="3124"/>
                </a:lnTo>
                <a:lnTo>
                  <a:pt x="6835" y="3202"/>
                </a:lnTo>
                <a:lnTo>
                  <a:pt x="6660" y="3270"/>
                </a:lnTo>
                <a:lnTo>
                  <a:pt x="6486" y="3337"/>
                </a:lnTo>
                <a:lnTo>
                  <a:pt x="6307" y="3393"/>
                </a:lnTo>
                <a:lnTo>
                  <a:pt x="6129" y="3438"/>
                </a:lnTo>
                <a:lnTo>
                  <a:pt x="5955" y="3483"/>
                </a:lnTo>
                <a:lnTo>
                  <a:pt x="5773" y="3517"/>
                </a:lnTo>
                <a:lnTo>
                  <a:pt x="5591" y="3539"/>
                </a:lnTo>
                <a:lnTo>
                  <a:pt x="5401" y="3562"/>
                </a:lnTo>
                <a:lnTo>
                  <a:pt x="5219" y="3573"/>
                </a:lnTo>
                <a:lnTo>
                  <a:pt x="5033" y="3579"/>
                </a:lnTo>
                <a:lnTo>
                  <a:pt x="4844" y="3573"/>
                </a:lnTo>
                <a:lnTo>
                  <a:pt x="4654" y="3562"/>
                </a:lnTo>
                <a:lnTo>
                  <a:pt x="4464" y="3539"/>
                </a:lnTo>
                <a:lnTo>
                  <a:pt x="4279" y="3517"/>
                </a:lnTo>
                <a:lnTo>
                  <a:pt x="4097" y="3478"/>
                </a:lnTo>
                <a:lnTo>
                  <a:pt x="3915" y="3438"/>
                </a:lnTo>
                <a:lnTo>
                  <a:pt x="3733" y="3388"/>
                </a:lnTo>
                <a:lnTo>
                  <a:pt x="3554" y="3331"/>
                </a:lnTo>
                <a:lnTo>
                  <a:pt x="3376" y="3258"/>
                </a:lnTo>
                <a:lnTo>
                  <a:pt x="3205" y="3191"/>
                </a:lnTo>
                <a:lnTo>
                  <a:pt x="3031" y="3112"/>
                </a:lnTo>
                <a:lnTo>
                  <a:pt x="2857" y="3022"/>
                </a:lnTo>
                <a:lnTo>
                  <a:pt x="2690" y="2933"/>
                </a:lnTo>
                <a:lnTo>
                  <a:pt x="2523" y="2826"/>
                </a:lnTo>
                <a:cubicBezTo>
                  <a:pt x="2469" y="2790"/>
                  <a:pt x="2414" y="2755"/>
                  <a:pt x="2360" y="2719"/>
                </a:cubicBezTo>
                <a:cubicBezTo>
                  <a:pt x="2306" y="2683"/>
                  <a:pt x="2251" y="2648"/>
                  <a:pt x="2197" y="2612"/>
                </a:cubicBezTo>
                <a:lnTo>
                  <a:pt x="2037" y="2489"/>
                </a:lnTo>
                <a:cubicBezTo>
                  <a:pt x="1985" y="2448"/>
                  <a:pt x="1934" y="2406"/>
                  <a:pt x="1882" y="2365"/>
                </a:cubicBezTo>
                <a:lnTo>
                  <a:pt x="1726" y="2230"/>
                </a:lnTo>
                <a:cubicBezTo>
                  <a:pt x="1676" y="2185"/>
                  <a:pt x="1625" y="2141"/>
                  <a:pt x="1575" y="2096"/>
                </a:cubicBezTo>
                <a:lnTo>
                  <a:pt x="1427" y="1949"/>
                </a:lnTo>
                <a:lnTo>
                  <a:pt x="1283" y="1798"/>
                </a:lnTo>
                <a:lnTo>
                  <a:pt x="1139" y="1646"/>
                </a:lnTo>
                <a:lnTo>
                  <a:pt x="1002" y="1478"/>
                </a:lnTo>
                <a:lnTo>
                  <a:pt x="862" y="1320"/>
                </a:lnTo>
                <a:lnTo>
                  <a:pt x="729" y="1146"/>
                </a:lnTo>
                <a:cubicBezTo>
                  <a:pt x="685" y="1086"/>
                  <a:pt x="640" y="1026"/>
                  <a:pt x="596" y="966"/>
                </a:cubicBezTo>
                <a:lnTo>
                  <a:pt x="471" y="787"/>
                </a:lnTo>
                <a:cubicBezTo>
                  <a:pt x="431" y="725"/>
                  <a:pt x="390" y="663"/>
                  <a:pt x="350" y="601"/>
                </a:cubicBezTo>
                <a:cubicBezTo>
                  <a:pt x="310" y="535"/>
                  <a:pt x="269" y="470"/>
                  <a:pt x="229" y="404"/>
                </a:cubicBezTo>
                <a:lnTo>
                  <a:pt x="111" y="208"/>
                </a:lnTo>
                <a:cubicBezTo>
                  <a:pt x="74" y="139"/>
                  <a:pt x="38" y="69"/>
                  <a:pt x="1" y="0"/>
                </a:cubicBezTo>
                <a:lnTo>
                  <a:pt x="1" y="0"/>
                </a:lnTo>
                <a:cubicBezTo>
                  <a:pt x="-4" y="1645"/>
                  <a:pt x="331" y="3290"/>
                  <a:pt x="326" y="4935"/>
                </a:cubicBezTo>
                <a:cubicBezTo>
                  <a:pt x="331" y="6623"/>
                  <a:pt x="-4" y="8312"/>
                  <a:pt x="1" y="10000"/>
                </a:cubicBezTo>
                <a:lnTo>
                  <a:pt x="65" y="10000"/>
                </a:lnTo>
                <a:lnTo>
                  <a:pt x="179" y="9809"/>
                </a:lnTo>
                <a:lnTo>
                  <a:pt x="293" y="9612"/>
                </a:lnTo>
                <a:cubicBezTo>
                  <a:pt x="332" y="9550"/>
                  <a:pt x="372" y="9489"/>
                  <a:pt x="411" y="9427"/>
                </a:cubicBezTo>
                <a:cubicBezTo>
                  <a:pt x="453" y="9367"/>
                  <a:pt x="494" y="9307"/>
                  <a:pt x="536" y="9247"/>
                </a:cubicBezTo>
                <a:lnTo>
                  <a:pt x="665" y="9067"/>
                </a:lnTo>
                <a:lnTo>
                  <a:pt x="794" y="8893"/>
                </a:lnTo>
                <a:lnTo>
                  <a:pt x="923" y="8725"/>
                </a:lnTo>
                <a:lnTo>
                  <a:pt x="1063" y="8567"/>
                </a:lnTo>
                <a:lnTo>
                  <a:pt x="1196" y="8410"/>
                </a:lnTo>
                <a:lnTo>
                  <a:pt x="1340" y="8264"/>
                </a:lnTo>
                <a:lnTo>
                  <a:pt x="1484" y="8118"/>
                </a:lnTo>
                <a:cubicBezTo>
                  <a:pt x="1533" y="8071"/>
                  <a:pt x="1583" y="8025"/>
                  <a:pt x="1632" y="7978"/>
                </a:cubicBezTo>
                <a:lnTo>
                  <a:pt x="1783" y="7848"/>
                </a:lnTo>
                <a:lnTo>
                  <a:pt x="1935" y="7719"/>
                </a:lnTo>
                <a:lnTo>
                  <a:pt x="2087" y="7596"/>
                </a:lnTo>
                <a:lnTo>
                  <a:pt x="2246" y="7483"/>
                </a:lnTo>
                <a:cubicBezTo>
                  <a:pt x="2298" y="7446"/>
                  <a:pt x="2349" y="7408"/>
                  <a:pt x="2401" y="7371"/>
                </a:cubicBezTo>
                <a:lnTo>
                  <a:pt x="2568" y="7270"/>
                </a:lnTo>
                <a:lnTo>
                  <a:pt x="2728" y="7174"/>
                </a:lnTo>
                <a:lnTo>
                  <a:pt x="2894" y="7084"/>
                </a:lnTo>
                <a:lnTo>
                  <a:pt x="3065" y="7000"/>
                </a:lnTo>
                <a:lnTo>
                  <a:pt x="3236" y="6921"/>
                </a:lnTo>
                <a:lnTo>
                  <a:pt x="3406" y="6848"/>
                </a:lnTo>
                <a:lnTo>
                  <a:pt x="3581" y="6787"/>
                </a:lnTo>
                <a:lnTo>
                  <a:pt x="3755" y="6730"/>
                </a:lnTo>
                <a:lnTo>
                  <a:pt x="3933" y="6685"/>
                </a:lnTo>
                <a:lnTo>
                  <a:pt x="4116" y="6640"/>
                </a:lnTo>
                <a:lnTo>
                  <a:pt x="4294" y="6607"/>
                </a:lnTo>
                <a:lnTo>
                  <a:pt x="4476" y="6579"/>
                </a:lnTo>
                <a:lnTo>
                  <a:pt x="4662" y="6562"/>
                </a:lnTo>
                <a:lnTo>
                  <a:pt x="4847" y="6551"/>
                </a:lnTo>
                <a:lnTo>
                  <a:pt x="5033" y="6545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chemeClr val="accent2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51194" tIns="25598" rIns="51194" bIns="2559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" name="Freeform: Shape 110"/>
          <p:cNvSpPr/>
          <p:nvPr/>
        </p:nvSpPr>
        <p:spPr>
          <a:xfrm>
            <a:off x="7710952" y="1952080"/>
            <a:ext cx="605971" cy="823412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28559"/>
                </a:moveTo>
                <a:cubicBezTo>
                  <a:pt x="85058" y="28707"/>
                  <a:pt x="73390" y="31870"/>
                  <a:pt x="62959" y="38047"/>
                </a:cubicBezTo>
                <a:cubicBezTo>
                  <a:pt x="52529" y="44225"/>
                  <a:pt x="44225" y="52528"/>
                  <a:pt x="38048" y="62958"/>
                </a:cubicBezTo>
                <a:cubicBezTo>
                  <a:pt x="31870" y="73388"/>
                  <a:pt x="28707" y="85057"/>
                  <a:pt x="28559" y="97963"/>
                </a:cubicBezTo>
                <a:cubicBezTo>
                  <a:pt x="28707" y="110869"/>
                  <a:pt x="31870" y="122537"/>
                  <a:pt x="38048" y="132968"/>
                </a:cubicBezTo>
                <a:cubicBezTo>
                  <a:pt x="44225" y="143398"/>
                  <a:pt x="52529" y="151702"/>
                  <a:pt x="62959" y="157879"/>
                </a:cubicBezTo>
                <a:cubicBezTo>
                  <a:pt x="73390" y="164057"/>
                  <a:pt x="85058" y="167220"/>
                  <a:pt x="97964" y="167368"/>
                </a:cubicBezTo>
                <a:cubicBezTo>
                  <a:pt x="110870" y="167220"/>
                  <a:pt x="122539" y="164057"/>
                  <a:pt x="132969" y="157879"/>
                </a:cubicBezTo>
                <a:cubicBezTo>
                  <a:pt x="143399" y="151702"/>
                  <a:pt x="151703" y="143398"/>
                  <a:pt x="157880" y="132968"/>
                </a:cubicBezTo>
                <a:cubicBezTo>
                  <a:pt x="164057" y="122537"/>
                  <a:pt x="167220" y="110869"/>
                  <a:pt x="167368" y="97963"/>
                </a:cubicBezTo>
                <a:cubicBezTo>
                  <a:pt x="167220" y="85057"/>
                  <a:pt x="164057" y="73388"/>
                  <a:pt x="157880" y="62958"/>
                </a:cubicBezTo>
                <a:cubicBezTo>
                  <a:pt x="151703" y="52528"/>
                  <a:pt x="143399" y="44225"/>
                  <a:pt x="132969" y="38047"/>
                </a:cubicBezTo>
                <a:cubicBezTo>
                  <a:pt x="122539" y="31870"/>
                  <a:pt x="110870" y="28707"/>
                  <a:pt x="97964" y="28559"/>
                </a:cubicBezTo>
                <a:close/>
                <a:moveTo>
                  <a:pt x="97964" y="0"/>
                </a:moveTo>
                <a:cubicBezTo>
                  <a:pt x="116204" y="207"/>
                  <a:pt x="132683" y="4666"/>
                  <a:pt x="147404" y="13377"/>
                </a:cubicBezTo>
                <a:cubicBezTo>
                  <a:pt x="162125" y="22087"/>
                  <a:pt x="173840" y="33802"/>
                  <a:pt x="182550" y="48523"/>
                </a:cubicBezTo>
                <a:cubicBezTo>
                  <a:pt x="191261" y="63243"/>
                  <a:pt x="195719" y="79723"/>
                  <a:pt x="195927" y="97963"/>
                </a:cubicBezTo>
                <a:cubicBezTo>
                  <a:pt x="195719" y="116202"/>
                  <a:pt x="191261" y="132682"/>
                  <a:pt x="182550" y="147403"/>
                </a:cubicBezTo>
                <a:cubicBezTo>
                  <a:pt x="173840" y="162124"/>
                  <a:pt x="162125" y="173839"/>
                  <a:pt x="147404" y="182550"/>
                </a:cubicBezTo>
                <a:cubicBezTo>
                  <a:pt x="132683" y="191260"/>
                  <a:pt x="116204" y="195719"/>
                  <a:pt x="97964" y="195927"/>
                </a:cubicBezTo>
                <a:cubicBezTo>
                  <a:pt x="79725" y="195719"/>
                  <a:pt x="63245" y="191260"/>
                  <a:pt x="48524" y="182550"/>
                </a:cubicBezTo>
                <a:cubicBezTo>
                  <a:pt x="33803" y="173839"/>
                  <a:pt x="22087" y="162124"/>
                  <a:pt x="13377" y="147403"/>
                </a:cubicBezTo>
                <a:cubicBezTo>
                  <a:pt x="4667" y="132682"/>
                  <a:pt x="208" y="116202"/>
                  <a:pt x="0" y="97963"/>
                </a:cubicBezTo>
                <a:cubicBezTo>
                  <a:pt x="208" y="79723"/>
                  <a:pt x="4667" y="63243"/>
                  <a:pt x="13377" y="48523"/>
                </a:cubicBezTo>
                <a:cubicBezTo>
                  <a:pt x="22087" y="33802"/>
                  <a:pt x="33803" y="22087"/>
                  <a:pt x="48524" y="13377"/>
                </a:cubicBezTo>
                <a:cubicBezTo>
                  <a:pt x="63245" y="4666"/>
                  <a:pt x="79725" y="207"/>
                  <a:pt x="979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39700" sx="102000" sy="102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4" tIns="25598" rIns="51194" bIns="25598" rtlCol="0" anchor="ctr"/>
          <a:lstStyle/>
          <a:p>
            <a:pPr algn="ctr"/>
            <a:endParaRPr lang="tr-TR"/>
          </a:p>
        </p:txBody>
      </p:sp>
      <p:sp>
        <p:nvSpPr>
          <p:cNvPr id="92" name="Freeform 5"/>
          <p:cNvSpPr>
            <a:spLocks/>
          </p:cNvSpPr>
          <p:nvPr/>
        </p:nvSpPr>
        <p:spPr bwMode="auto">
          <a:xfrm rot="5400000">
            <a:off x="2883078" y="2936138"/>
            <a:ext cx="1008965" cy="445818"/>
          </a:xfrm>
          <a:custGeom>
            <a:avLst/>
            <a:gdLst>
              <a:gd name="T0" fmla="*/ 1424 w 2637"/>
              <a:gd name="T1" fmla="*/ 1168 h 1780"/>
              <a:gd name="T2" fmla="*/ 1570 w 2637"/>
              <a:gd name="T3" fmla="*/ 1182 h 1780"/>
              <a:gd name="T4" fmla="*/ 1710 w 2637"/>
              <a:gd name="T5" fmla="*/ 1208 h 1780"/>
              <a:gd name="T6" fmla="*/ 1846 w 2637"/>
              <a:gd name="T7" fmla="*/ 1246 h 1780"/>
              <a:gd name="T8" fmla="*/ 1978 w 2637"/>
              <a:gd name="T9" fmla="*/ 1294 h 1780"/>
              <a:gd name="T10" fmla="*/ 2104 w 2637"/>
              <a:gd name="T11" fmla="*/ 1352 h 1780"/>
              <a:gd name="T12" fmla="*/ 2224 w 2637"/>
              <a:gd name="T13" fmla="*/ 1420 h 1780"/>
              <a:gd name="T14" fmla="*/ 2338 w 2637"/>
              <a:gd name="T15" fmla="*/ 1497 h 1780"/>
              <a:gd name="T16" fmla="*/ 2445 w 2637"/>
              <a:gd name="T17" fmla="*/ 1583 h 1780"/>
              <a:gd name="T18" fmla="*/ 2545 w 2637"/>
              <a:gd name="T19" fmla="*/ 1678 h 1780"/>
              <a:gd name="T20" fmla="*/ 2636 w 2637"/>
              <a:gd name="T21" fmla="*/ 1780 h 1780"/>
              <a:gd name="T22" fmla="*/ 2608 w 2637"/>
              <a:gd name="T23" fmla="*/ 56 h 1780"/>
              <a:gd name="T24" fmla="*/ 2513 w 2637"/>
              <a:gd name="T25" fmla="*/ 156 h 1780"/>
              <a:gd name="T26" fmla="*/ 2410 w 2637"/>
              <a:gd name="T27" fmla="*/ 247 h 1780"/>
              <a:gd name="T28" fmla="*/ 2301 w 2637"/>
              <a:gd name="T29" fmla="*/ 331 h 1780"/>
              <a:gd name="T30" fmla="*/ 2185 w 2637"/>
              <a:gd name="T31" fmla="*/ 405 h 1780"/>
              <a:gd name="T32" fmla="*/ 2062 w 2637"/>
              <a:gd name="T33" fmla="*/ 470 h 1780"/>
              <a:gd name="T34" fmla="*/ 1934 w 2637"/>
              <a:gd name="T35" fmla="*/ 525 h 1780"/>
              <a:gd name="T36" fmla="*/ 1802 w 2637"/>
              <a:gd name="T37" fmla="*/ 570 h 1780"/>
              <a:gd name="T38" fmla="*/ 1663 w 2637"/>
              <a:gd name="T39" fmla="*/ 604 h 1780"/>
              <a:gd name="T40" fmla="*/ 1522 w 2637"/>
              <a:gd name="T41" fmla="*/ 626 h 1780"/>
              <a:gd name="T42" fmla="*/ 1376 w 2637"/>
              <a:gd name="T43" fmla="*/ 636 h 1780"/>
              <a:gd name="T44" fmla="*/ 1227 w 2637"/>
              <a:gd name="T45" fmla="*/ 634 h 1780"/>
              <a:gd name="T46" fmla="*/ 1080 w 2637"/>
              <a:gd name="T47" fmla="*/ 619 h 1780"/>
              <a:gd name="T48" fmla="*/ 937 w 2637"/>
              <a:gd name="T49" fmla="*/ 593 h 1780"/>
              <a:gd name="T50" fmla="*/ 799 w 2637"/>
              <a:gd name="T51" fmla="*/ 554 h 1780"/>
              <a:gd name="T52" fmla="*/ 665 w 2637"/>
              <a:gd name="T53" fmla="*/ 503 h 1780"/>
              <a:gd name="T54" fmla="*/ 537 w 2637"/>
              <a:gd name="T55" fmla="*/ 443 h 1780"/>
              <a:gd name="T56" fmla="*/ 415 w 2637"/>
              <a:gd name="T57" fmla="*/ 373 h 1780"/>
              <a:gd name="T58" fmla="*/ 300 w 2637"/>
              <a:gd name="T59" fmla="*/ 293 h 1780"/>
              <a:gd name="T60" fmla="*/ 192 w 2637"/>
              <a:gd name="T61" fmla="*/ 204 h 1780"/>
              <a:gd name="T62" fmla="*/ 92 w 2637"/>
              <a:gd name="T63" fmla="*/ 107 h 1780"/>
              <a:gd name="T64" fmla="*/ 0 w 2637"/>
              <a:gd name="T65" fmla="*/ 0 h 1780"/>
              <a:gd name="T66" fmla="*/ 17 w 2637"/>
              <a:gd name="T67" fmla="*/ 1780 h 1780"/>
              <a:gd name="T68" fmla="*/ 108 w 2637"/>
              <a:gd name="T69" fmla="*/ 1678 h 1780"/>
              <a:gd name="T70" fmla="*/ 209 w 2637"/>
              <a:gd name="T71" fmla="*/ 1583 h 1780"/>
              <a:gd name="T72" fmla="*/ 315 w 2637"/>
              <a:gd name="T73" fmla="*/ 1497 h 1780"/>
              <a:gd name="T74" fmla="*/ 430 w 2637"/>
              <a:gd name="T75" fmla="*/ 1420 h 1780"/>
              <a:gd name="T76" fmla="*/ 550 w 2637"/>
              <a:gd name="T77" fmla="*/ 1352 h 1780"/>
              <a:gd name="T78" fmla="*/ 677 w 2637"/>
              <a:gd name="T79" fmla="*/ 1294 h 1780"/>
              <a:gd name="T80" fmla="*/ 808 w 2637"/>
              <a:gd name="T81" fmla="*/ 1246 h 1780"/>
              <a:gd name="T82" fmla="*/ 944 w 2637"/>
              <a:gd name="T83" fmla="*/ 1208 h 1780"/>
              <a:gd name="T84" fmla="*/ 1085 w 2637"/>
              <a:gd name="T85" fmla="*/ 1182 h 1780"/>
              <a:gd name="T86" fmla="*/ 1229 w 2637"/>
              <a:gd name="T87" fmla="*/ 1168 h 1780"/>
              <a:gd name="connsiteX0" fmla="*/ 5046 w 10014"/>
              <a:gd name="connsiteY0" fmla="*/ 6545 h 10000"/>
              <a:gd name="connsiteX1" fmla="*/ 5232 w 10014"/>
              <a:gd name="connsiteY1" fmla="*/ 6551 h 10000"/>
              <a:gd name="connsiteX2" fmla="*/ 5414 w 10014"/>
              <a:gd name="connsiteY2" fmla="*/ 6562 h 10000"/>
              <a:gd name="connsiteX3" fmla="*/ 5604 w 10014"/>
              <a:gd name="connsiteY3" fmla="*/ 6579 h 10000"/>
              <a:gd name="connsiteX4" fmla="*/ 5786 w 10014"/>
              <a:gd name="connsiteY4" fmla="*/ 6607 h 10000"/>
              <a:gd name="connsiteX5" fmla="*/ 5968 w 10014"/>
              <a:gd name="connsiteY5" fmla="*/ 6640 h 10000"/>
              <a:gd name="connsiteX6" fmla="*/ 6142 w 10014"/>
              <a:gd name="connsiteY6" fmla="*/ 6685 h 10000"/>
              <a:gd name="connsiteX7" fmla="*/ 6320 w 10014"/>
              <a:gd name="connsiteY7" fmla="*/ 6730 h 10000"/>
              <a:gd name="connsiteX8" fmla="*/ 6499 w 10014"/>
              <a:gd name="connsiteY8" fmla="*/ 6787 h 10000"/>
              <a:gd name="connsiteX9" fmla="*/ 6673 w 10014"/>
              <a:gd name="connsiteY9" fmla="*/ 6848 h 10000"/>
              <a:gd name="connsiteX10" fmla="*/ 6844 w 10014"/>
              <a:gd name="connsiteY10" fmla="*/ 6921 h 10000"/>
              <a:gd name="connsiteX11" fmla="*/ 7014 w 10014"/>
              <a:gd name="connsiteY11" fmla="*/ 7000 h 10000"/>
              <a:gd name="connsiteX12" fmla="*/ 7185 w 10014"/>
              <a:gd name="connsiteY12" fmla="*/ 7084 h 10000"/>
              <a:gd name="connsiteX13" fmla="*/ 7348 w 10014"/>
              <a:gd name="connsiteY13" fmla="*/ 7174 h 10000"/>
              <a:gd name="connsiteX14" fmla="*/ 7515 w 10014"/>
              <a:gd name="connsiteY14" fmla="*/ 7270 h 10000"/>
              <a:gd name="connsiteX15" fmla="*/ 7674 w 10014"/>
              <a:gd name="connsiteY15" fmla="*/ 7371 h 10000"/>
              <a:gd name="connsiteX16" fmla="*/ 7833 w 10014"/>
              <a:gd name="connsiteY16" fmla="*/ 7483 h 10000"/>
              <a:gd name="connsiteX17" fmla="*/ 7993 w 10014"/>
              <a:gd name="connsiteY17" fmla="*/ 7596 h 10000"/>
              <a:gd name="connsiteX18" fmla="*/ 8148 w 10014"/>
              <a:gd name="connsiteY18" fmla="*/ 7719 h 10000"/>
              <a:gd name="connsiteX19" fmla="*/ 8300 w 10014"/>
              <a:gd name="connsiteY19" fmla="*/ 7848 h 10000"/>
              <a:gd name="connsiteX20" fmla="*/ 8448 w 10014"/>
              <a:gd name="connsiteY20" fmla="*/ 7978 h 10000"/>
              <a:gd name="connsiteX21" fmla="*/ 8592 w 10014"/>
              <a:gd name="connsiteY21" fmla="*/ 8118 h 10000"/>
              <a:gd name="connsiteX22" fmla="*/ 8736 w 10014"/>
              <a:gd name="connsiteY22" fmla="*/ 8264 h 10000"/>
              <a:gd name="connsiteX23" fmla="*/ 8880 w 10014"/>
              <a:gd name="connsiteY23" fmla="*/ 8410 h 10000"/>
              <a:gd name="connsiteX24" fmla="*/ 9017 w 10014"/>
              <a:gd name="connsiteY24" fmla="*/ 8567 h 10000"/>
              <a:gd name="connsiteX25" fmla="*/ 9153 w 10014"/>
              <a:gd name="connsiteY25" fmla="*/ 8725 h 10000"/>
              <a:gd name="connsiteX26" fmla="*/ 9286 w 10014"/>
              <a:gd name="connsiteY26" fmla="*/ 8893 h 10000"/>
              <a:gd name="connsiteX27" fmla="*/ 9415 w 10014"/>
              <a:gd name="connsiteY27" fmla="*/ 9067 h 10000"/>
              <a:gd name="connsiteX28" fmla="*/ 9544 w 10014"/>
              <a:gd name="connsiteY28" fmla="*/ 9247 h 10000"/>
              <a:gd name="connsiteX29" fmla="*/ 9665 w 10014"/>
              <a:gd name="connsiteY29" fmla="*/ 9427 h 10000"/>
              <a:gd name="connsiteX30" fmla="*/ 9783 w 10014"/>
              <a:gd name="connsiteY30" fmla="*/ 9612 h 10000"/>
              <a:gd name="connsiteX31" fmla="*/ 9900 w 10014"/>
              <a:gd name="connsiteY31" fmla="*/ 9809 h 10000"/>
              <a:gd name="connsiteX32" fmla="*/ 10010 w 10014"/>
              <a:gd name="connsiteY32" fmla="*/ 10000 h 10000"/>
              <a:gd name="connsiteX33" fmla="*/ 10014 w 10014"/>
              <a:gd name="connsiteY33" fmla="*/ 10000 h 10000"/>
              <a:gd name="connsiteX34" fmla="*/ 10014 w 10014"/>
              <a:gd name="connsiteY34" fmla="*/ 124 h 10000"/>
              <a:gd name="connsiteX35" fmla="*/ 9904 w 10014"/>
              <a:gd name="connsiteY35" fmla="*/ 315 h 10000"/>
              <a:gd name="connsiteX36" fmla="*/ 9786 w 10014"/>
              <a:gd name="connsiteY36" fmla="*/ 511 h 10000"/>
              <a:gd name="connsiteX37" fmla="*/ 9665 w 10014"/>
              <a:gd name="connsiteY37" fmla="*/ 697 h 10000"/>
              <a:gd name="connsiteX38" fmla="*/ 9544 w 10014"/>
              <a:gd name="connsiteY38" fmla="*/ 876 h 10000"/>
              <a:gd name="connsiteX39" fmla="*/ 9419 w 10014"/>
              <a:gd name="connsiteY39" fmla="*/ 1056 h 10000"/>
              <a:gd name="connsiteX40" fmla="*/ 9286 w 10014"/>
              <a:gd name="connsiteY40" fmla="*/ 1225 h 10000"/>
              <a:gd name="connsiteX41" fmla="*/ 9153 w 10014"/>
              <a:gd name="connsiteY41" fmla="*/ 1388 h 10000"/>
              <a:gd name="connsiteX42" fmla="*/ 9017 w 10014"/>
              <a:gd name="connsiteY42" fmla="*/ 1551 h 10000"/>
              <a:gd name="connsiteX43" fmla="*/ 8880 w 10014"/>
              <a:gd name="connsiteY43" fmla="*/ 1708 h 10000"/>
              <a:gd name="connsiteX44" fmla="*/ 8740 w 10014"/>
              <a:gd name="connsiteY44" fmla="*/ 1860 h 10000"/>
              <a:gd name="connsiteX45" fmla="*/ 8592 w 10014"/>
              <a:gd name="connsiteY45" fmla="*/ 2006 h 10000"/>
              <a:gd name="connsiteX46" fmla="*/ 8452 w 10014"/>
              <a:gd name="connsiteY46" fmla="*/ 2140 h 10000"/>
              <a:gd name="connsiteX47" fmla="*/ 8300 w 10014"/>
              <a:gd name="connsiteY47" fmla="*/ 2275 h 10000"/>
              <a:gd name="connsiteX48" fmla="*/ 8148 w 10014"/>
              <a:gd name="connsiteY48" fmla="*/ 2404 h 10000"/>
              <a:gd name="connsiteX49" fmla="*/ 7993 w 10014"/>
              <a:gd name="connsiteY49" fmla="*/ 2528 h 10000"/>
              <a:gd name="connsiteX50" fmla="*/ 7833 w 10014"/>
              <a:gd name="connsiteY50" fmla="*/ 2640 h 10000"/>
              <a:gd name="connsiteX51" fmla="*/ 7674 w 10014"/>
              <a:gd name="connsiteY51" fmla="*/ 2753 h 10000"/>
              <a:gd name="connsiteX52" fmla="*/ 7515 w 10014"/>
              <a:gd name="connsiteY52" fmla="*/ 2854 h 10000"/>
              <a:gd name="connsiteX53" fmla="*/ 7348 w 10014"/>
              <a:gd name="connsiteY53" fmla="*/ 2949 h 10000"/>
              <a:gd name="connsiteX54" fmla="*/ 7185 w 10014"/>
              <a:gd name="connsiteY54" fmla="*/ 3039 h 10000"/>
              <a:gd name="connsiteX55" fmla="*/ 7014 w 10014"/>
              <a:gd name="connsiteY55" fmla="*/ 3124 h 10000"/>
              <a:gd name="connsiteX56" fmla="*/ 6848 w 10014"/>
              <a:gd name="connsiteY56" fmla="*/ 3202 h 10000"/>
              <a:gd name="connsiteX57" fmla="*/ 6673 w 10014"/>
              <a:gd name="connsiteY57" fmla="*/ 3270 h 10000"/>
              <a:gd name="connsiteX58" fmla="*/ 6499 w 10014"/>
              <a:gd name="connsiteY58" fmla="*/ 3337 h 10000"/>
              <a:gd name="connsiteX59" fmla="*/ 6320 w 10014"/>
              <a:gd name="connsiteY59" fmla="*/ 3393 h 10000"/>
              <a:gd name="connsiteX60" fmla="*/ 6142 w 10014"/>
              <a:gd name="connsiteY60" fmla="*/ 3438 h 10000"/>
              <a:gd name="connsiteX61" fmla="*/ 5968 w 10014"/>
              <a:gd name="connsiteY61" fmla="*/ 3483 h 10000"/>
              <a:gd name="connsiteX62" fmla="*/ 5786 w 10014"/>
              <a:gd name="connsiteY62" fmla="*/ 3517 h 10000"/>
              <a:gd name="connsiteX63" fmla="*/ 5604 w 10014"/>
              <a:gd name="connsiteY63" fmla="*/ 3539 h 10000"/>
              <a:gd name="connsiteX64" fmla="*/ 5414 w 10014"/>
              <a:gd name="connsiteY64" fmla="*/ 3562 h 10000"/>
              <a:gd name="connsiteX65" fmla="*/ 5232 w 10014"/>
              <a:gd name="connsiteY65" fmla="*/ 3573 h 10000"/>
              <a:gd name="connsiteX66" fmla="*/ 5046 w 10014"/>
              <a:gd name="connsiteY66" fmla="*/ 3579 h 10000"/>
              <a:gd name="connsiteX67" fmla="*/ 4857 w 10014"/>
              <a:gd name="connsiteY67" fmla="*/ 3573 h 10000"/>
              <a:gd name="connsiteX68" fmla="*/ 4667 w 10014"/>
              <a:gd name="connsiteY68" fmla="*/ 3562 h 10000"/>
              <a:gd name="connsiteX69" fmla="*/ 4477 w 10014"/>
              <a:gd name="connsiteY69" fmla="*/ 3539 h 10000"/>
              <a:gd name="connsiteX70" fmla="*/ 4292 w 10014"/>
              <a:gd name="connsiteY70" fmla="*/ 3517 h 10000"/>
              <a:gd name="connsiteX71" fmla="*/ 4110 w 10014"/>
              <a:gd name="connsiteY71" fmla="*/ 3478 h 10000"/>
              <a:gd name="connsiteX72" fmla="*/ 3928 w 10014"/>
              <a:gd name="connsiteY72" fmla="*/ 3438 h 10000"/>
              <a:gd name="connsiteX73" fmla="*/ 3746 w 10014"/>
              <a:gd name="connsiteY73" fmla="*/ 3388 h 10000"/>
              <a:gd name="connsiteX74" fmla="*/ 3567 w 10014"/>
              <a:gd name="connsiteY74" fmla="*/ 3331 h 10000"/>
              <a:gd name="connsiteX75" fmla="*/ 3389 w 10014"/>
              <a:gd name="connsiteY75" fmla="*/ 3258 h 10000"/>
              <a:gd name="connsiteX76" fmla="*/ 3218 w 10014"/>
              <a:gd name="connsiteY76" fmla="*/ 3191 h 10000"/>
              <a:gd name="connsiteX77" fmla="*/ 3044 w 10014"/>
              <a:gd name="connsiteY77" fmla="*/ 3112 h 10000"/>
              <a:gd name="connsiteX78" fmla="*/ 2870 w 10014"/>
              <a:gd name="connsiteY78" fmla="*/ 3022 h 10000"/>
              <a:gd name="connsiteX79" fmla="*/ 2703 w 10014"/>
              <a:gd name="connsiteY79" fmla="*/ 2933 h 10000"/>
              <a:gd name="connsiteX80" fmla="*/ 2536 w 10014"/>
              <a:gd name="connsiteY80" fmla="*/ 2826 h 10000"/>
              <a:gd name="connsiteX81" fmla="*/ 2373 w 10014"/>
              <a:gd name="connsiteY81" fmla="*/ 2719 h 10000"/>
              <a:gd name="connsiteX82" fmla="*/ 2210 w 10014"/>
              <a:gd name="connsiteY82" fmla="*/ 2612 h 10000"/>
              <a:gd name="connsiteX83" fmla="*/ 2050 w 10014"/>
              <a:gd name="connsiteY83" fmla="*/ 2489 h 10000"/>
              <a:gd name="connsiteX84" fmla="*/ 1895 w 10014"/>
              <a:gd name="connsiteY84" fmla="*/ 2365 h 10000"/>
              <a:gd name="connsiteX85" fmla="*/ 1739 w 10014"/>
              <a:gd name="connsiteY85" fmla="*/ 2230 h 10000"/>
              <a:gd name="connsiteX86" fmla="*/ 1588 w 10014"/>
              <a:gd name="connsiteY86" fmla="*/ 2096 h 10000"/>
              <a:gd name="connsiteX87" fmla="*/ 1440 w 10014"/>
              <a:gd name="connsiteY87" fmla="*/ 1949 h 10000"/>
              <a:gd name="connsiteX88" fmla="*/ 1296 w 10014"/>
              <a:gd name="connsiteY88" fmla="*/ 1798 h 10000"/>
              <a:gd name="connsiteX89" fmla="*/ 1152 w 10014"/>
              <a:gd name="connsiteY89" fmla="*/ 1646 h 10000"/>
              <a:gd name="connsiteX90" fmla="*/ 1015 w 10014"/>
              <a:gd name="connsiteY90" fmla="*/ 1478 h 10000"/>
              <a:gd name="connsiteX91" fmla="*/ 875 w 10014"/>
              <a:gd name="connsiteY91" fmla="*/ 1320 h 10000"/>
              <a:gd name="connsiteX92" fmla="*/ 742 w 10014"/>
              <a:gd name="connsiteY92" fmla="*/ 1146 h 10000"/>
              <a:gd name="connsiteX93" fmla="*/ 609 w 10014"/>
              <a:gd name="connsiteY93" fmla="*/ 966 h 10000"/>
              <a:gd name="connsiteX94" fmla="*/ 484 w 10014"/>
              <a:gd name="connsiteY94" fmla="*/ 787 h 10000"/>
              <a:gd name="connsiteX95" fmla="*/ 363 w 10014"/>
              <a:gd name="connsiteY95" fmla="*/ 601 h 10000"/>
              <a:gd name="connsiteX96" fmla="*/ 242 w 10014"/>
              <a:gd name="connsiteY96" fmla="*/ 404 h 10000"/>
              <a:gd name="connsiteX97" fmla="*/ 124 w 10014"/>
              <a:gd name="connsiteY97" fmla="*/ 208 h 10000"/>
              <a:gd name="connsiteX98" fmla="*/ 14 w 10014"/>
              <a:gd name="connsiteY98" fmla="*/ 0 h 10000"/>
              <a:gd name="connsiteX99" fmla="*/ 14 w 10014"/>
              <a:gd name="connsiteY99" fmla="*/ 0 h 10000"/>
              <a:gd name="connsiteX100" fmla="*/ 0 w 10014"/>
              <a:gd name="connsiteY100" fmla="*/ 4935 h 10000"/>
              <a:gd name="connsiteX101" fmla="*/ 14 w 10014"/>
              <a:gd name="connsiteY101" fmla="*/ 10000 h 10000"/>
              <a:gd name="connsiteX102" fmla="*/ 78 w 10014"/>
              <a:gd name="connsiteY102" fmla="*/ 10000 h 10000"/>
              <a:gd name="connsiteX103" fmla="*/ 192 w 10014"/>
              <a:gd name="connsiteY103" fmla="*/ 9809 h 10000"/>
              <a:gd name="connsiteX104" fmla="*/ 306 w 10014"/>
              <a:gd name="connsiteY104" fmla="*/ 9612 h 10000"/>
              <a:gd name="connsiteX105" fmla="*/ 424 w 10014"/>
              <a:gd name="connsiteY105" fmla="*/ 9427 h 10000"/>
              <a:gd name="connsiteX106" fmla="*/ 549 w 10014"/>
              <a:gd name="connsiteY106" fmla="*/ 9247 h 10000"/>
              <a:gd name="connsiteX107" fmla="*/ 678 w 10014"/>
              <a:gd name="connsiteY107" fmla="*/ 9067 h 10000"/>
              <a:gd name="connsiteX108" fmla="*/ 807 w 10014"/>
              <a:gd name="connsiteY108" fmla="*/ 8893 h 10000"/>
              <a:gd name="connsiteX109" fmla="*/ 936 w 10014"/>
              <a:gd name="connsiteY109" fmla="*/ 8725 h 10000"/>
              <a:gd name="connsiteX110" fmla="*/ 1076 w 10014"/>
              <a:gd name="connsiteY110" fmla="*/ 8567 h 10000"/>
              <a:gd name="connsiteX111" fmla="*/ 1209 w 10014"/>
              <a:gd name="connsiteY111" fmla="*/ 8410 h 10000"/>
              <a:gd name="connsiteX112" fmla="*/ 1353 w 10014"/>
              <a:gd name="connsiteY112" fmla="*/ 8264 h 10000"/>
              <a:gd name="connsiteX113" fmla="*/ 1497 w 10014"/>
              <a:gd name="connsiteY113" fmla="*/ 8118 h 10000"/>
              <a:gd name="connsiteX114" fmla="*/ 1645 w 10014"/>
              <a:gd name="connsiteY114" fmla="*/ 7978 h 10000"/>
              <a:gd name="connsiteX115" fmla="*/ 1796 w 10014"/>
              <a:gd name="connsiteY115" fmla="*/ 7848 h 10000"/>
              <a:gd name="connsiteX116" fmla="*/ 1948 w 10014"/>
              <a:gd name="connsiteY116" fmla="*/ 7719 h 10000"/>
              <a:gd name="connsiteX117" fmla="*/ 2100 w 10014"/>
              <a:gd name="connsiteY117" fmla="*/ 7596 h 10000"/>
              <a:gd name="connsiteX118" fmla="*/ 2259 w 10014"/>
              <a:gd name="connsiteY118" fmla="*/ 7483 h 10000"/>
              <a:gd name="connsiteX119" fmla="*/ 2414 w 10014"/>
              <a:gd name="connsiteY119" fmla="*/ 7371 h 10000"/>
              <a:gd name="connsiteX120" fmla="*/ 2581 w 10014"/>
              <a:gd name="connsiteY120" fmla="*/ 7270 h 10000"/>
              <a:gd name="connsiteX121" fmla="*/ 2741 w 10014"/>
              <a:gd name="connsiteY121" fmla="*/ 7174 h 10000"/>
              <a:gd name="connsiteX122" fmla="*/ 2907 w 10014"/>
              <a:gd name="connsiteY122" fmla="*/ 7084 h 10000"/>
              <a:gd name="connsiteX123" fmla="*/ 3078 w 10014"/>
              <a:gd name="connsiteY123" fmla="*/ 7000 h 10000"/>
              <a:gd name="connsiteX124" fmla="*/ 3249 w 10014"/>
              <a:gd name="connsiteY124" fmla="*/ 6921 h 10000"/>
              <a:gd name="connsiteX125" fmla="*/ 3419 w 10014"/>
              <a:gd name="connsiteY125" fmla="*/ 6848 h 10000"/>
              <a:gd name="connsiteX126" fmla="*/ 3594 w 10014"/>
              <a:gd name="connsiteY126" fmla="*/ 6787 h 10000"/>
              <a:gd name="connsiteX127" fmla="*/ 3768 w 10014"/>
              <a:gd name="connsiteY127" fmla="*/ 6730 h 10000"/>
              <a:gd name="connsiteX128" fmla="*/ 3946 w 10014"/>
              <a:gd name="connsiteY128" fmla="*/ 6685 h 10000"/>
              <a:gd name="connsiteX129" fmla="*/ 4129 w 10014"/>
              <a:gd name="connsiteY129" fmla="*/ 6640 h 10000"/>
              <a:gd name="connsiteX130" fmla="*/ 4307 w 10014"/>
              <a:gd name="connsiteY130" fmla="*/ 6607 h 10000"/>
              <a:gd name="connsiteX131" fmla="*/ 4489 w 10014"/>
              <a:gd name="connsiteY131" fmla="*/ 6579 h 10000"/>
              <a:gd name="connsiteX132" fmla="*/ 4675 w 10014"/>
              <a:gd name="connsiteY132" fmla="*/ 6562 h 10000"/>
              <a:gd name="connsiteX133" fmla="*/ 4860 w 10014"/>
              <a:gd name="connsiteY133" fmla="*/ 6551 h 10000"/>
              <a:gd name="connsiteX134" fmla="*/ 5046 w 10014"/>
              <a:gd name="connsiteY134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10001 w 10001"/>
              <a:gd name="connsiteY34" fmla="*/ 124 h 10000"/>
              <a:gd name="connsiteX35" fmla="*/ 9891 w 10001"/>
              <a:gd name="connsiteY35" fmla="*/ 315 h 10000"/>
              <a:gd name="connsiteX36" fmla="*/ 9773 w 10001"/>
              <a:gd name="connsiteY36" fmla="*/ 511 h 10000"/>
              <a:gd name="connsiteX37" fmla="*/ 9652 w 10001"/>
              <a:gd name="connsiteY37" fmla="*/ 697 h 10000"/>
              <a:gd name="connsiteX38" fmla="*/ 9531 w 10001"/>
              <a:gd name="connsiteY38" fmla="*/ 876 h 10000"/>
              <a:gd name="connsiteX39" fmla="*/ 9406 w 10001"/>
              <a:gd name="connsiteY39" fmla="*/ 1056 h 10000"/>
              <a:gd name="connsiteX40" fmla="*/ 9273 w 10001"/>
              <a:gd name="connsiteY40" fmla="*/ 1225 h 10000"/>
              <a:gd name="connsiteX41" fmla="*/ 9140 w 10001"/>
              <a:gd name="connsiteY41" fmla="*/ 1388 h 10000"/>
              <a:gd name="connsiteX42" fmla="*/ 9004 w 10001"/>
              <a:gd name="connsiteY42" fmla="*/ 1551 h 10000"/>
              <a:gd name="connsiteX43" fmla="*/ 8867 w 10001"/>
              <a:gd name="connsiteY43" fmla="*/ 1708 h 10000"/>
              <a:gd name="connsiteX44" fmla="*/ 8727 w 10001"/>
              <a:gd name="connsiteY44" fmla="*/ 1860 h 10000"/>
              <a:gd name="connsiteX45" fmla="*/ 8579 w 10001"/>
              <a:gd name="connsiteY45" fmla="*/ 2006 h 10000"/>
              <a:gd name="connsiteX46" fmla="*/ 8439 w 10001"/>
              <a:gd name="connsiteY46" fmla="*/ 2140 h 10000"/>
              <a:gd name="connsiteX47" fmla="*/ 8287 w 10001"/>
              <a:gd name="connsiteY47" fmla="*/ 2275 h 10000"/>
              <a:gd name="connsiteX48" fmla="*/ 8135 w 10001"/>
              <a:gd name="connsiteY48" fmla="*/ 2404 h 10000"/>
              <a:gd name="connsiteX49" fmla="*/ 7980 w 10001"/>
              <a:gd name="connsiteY49" fmla="*/ 2528 h 10000"/>
              <a:gd name="connsiteX50" fmla="*/ 7820 w 10001"/>
              <a:gd name="connsiteY50" fmla="*/ 2640 h 10000"/>
              <a:gd name="connsiteX51" fmla="*/ 7661 w 10001"/>
              <a:gd name="connsiteY51" fmla="*/ 2753 h 10000"/>
              <a:gd name="connsiteX52" fmla="*/ 7502 w 10001"/>
              <a:gd name="connsiteY52" fmla="*/ 2854 h 10000"/>
              <a:gd name="connsiteX53" fmla="*/ 7335 w 10001"/>
              <a:gd name="connsiteY53" fmla="*/ 2949 h 10000"/>
              <a:gd name="connsiteX54" fmla="*/ 7172 w 10001"/>
              <a:gd name="connsiteY54" fmla="*/ 3039 h 10000"/>
              <a:gd name="connsiteX55" fmla="*/ 7001 w 10001"/>
              <a:gd name="connsiteY55" fmla="*/ 3124 h 10000"/>
              <a:gd name="connsiteX56" fmla="*/ 6835 w 10001"/>
              <a:gd name="connsiteY56" fmla="*/ 3202 h 10000"/>
              <a:gd name="connsiteX57" fmla="*/ 6660 w 10001"/>
              <a:gd name="connsiteY57" fmla="*/ 3270 h 10000"/>
              <a:gd name="connsiteX58" fmla="*/ 6486 w 10001"/>
              <a:gd name="connsiteY58" fmla="*/ 3337 h 10000"/>
              <a:gd name="connsiteX59" fmla="*/ 6307 w 10001"/>
              <a:gd name="connsiteY59" fmla="*/ 3393 h 10000"/>
              <a:gd name="connsiteX60" fmla="*/ 6129 w 10001"/>
              <a:gd name="connsiteY60" fmla="*/ 3438 h 10000"/>
              <a:gd name="connsiteX61" fmla="*/ 5955 w 10001"/>
              <a:gd name="connsiteY61" fmla="*/ 3483 h 10000"/>
              <a:gd name="connsiteX62" fmla="*/ 5773 w 10001"/>
              <a:gd name="connsiteY62" fmla="*/ 3517 h 10000"/>
              <a:gd name="connsiteX63" fmla="*/ 5591 w 10001"/>
              <a:gd name="connsiteY63" fmla="*/ 3539 h 10000"/>
              <a:gd name="connsiteX64" fmla="*/ 5401 w 10001"/>
              <a:gd name="connsiteY64" fmla="*/ 3562 h 10000"/>
              <a:gd name="connsiteX65" fmla="*/ 5219 w 10001"/>
              <a:gd name="connsiteY65" fmla="*/ 3573 h 10000"/>
              <a:gd name="connsiteX66" fmla="*/ 5033 w 10001"/>
              <a:gd name="connsiteY66" fmla="*/ 3579 h 10000"/>
              <a:gd name="connsiteX67" fmla="*/ 4844 w 10001"/>
              <a:gd name="connsiteY67" fmla="*/ 3573 h 10000"/>
              <a:gd name="connsiteX68" fmla="*/ 4654 w 10001"/>
              <a:gd name="connsiteY68" fmla="*/ 3562 h 10000"/>
              <a:gd name="connsiteX69" fmla="*/ 4464 w 10001"/>
              <a:gd name="connsiteY69" fmla="*/ 3539 h 10000"/>
              <a:gd name="connsiteX70" fmla="*/ 4279 w 10001"/>
              <a:gd name="connsiteY70" fmla="*/ 3517 h 10000"/>
              <a:gd name="connsiteX71" fmla="*/ 4097 w 10001"/>
              <a:gd name="connsiteY71" fmla="*/ 3478 h 10000"/>
              <a:gd name="connsiteX72" fmla="*/ 3915 w 10001"/>
              <a:gd name="connsiteY72" fmla="*/ 3438 h 10000"/>
              <a:gd name="connsiteX73" fmla="*/ 3733 w 10001"/>
              <a:gd name="connsiteY73" fmla="*/ 3388 h 10000"/>
              <a:gd name="connsiteX74" fmla="*/ 3554 w 10001"/>
              <a:gd name="connsiteY74" fmla="*/ 3331 h 10000"/>
              <a:gd name="connsiteX75" fmla="*/ 3376 w 10001"/>
              <a:gd name="connsiteY75" fmla="*/ 3258 h 10000"/>
              <a:gd name="connsiteX76" fmla="*/ 3205 w 10001"/>
              <a:gd name="connsiteY76" fmla="*/ 3191 h 10000"/>
              <a:gd name="connsiteX77" fmla="*/ 3031 w 10001"/>
              <a:gd name="connsiteY77" fmla="*/ 3112 h 10000"/>
              <a:gd name="connsiteX78" fmla="*/ 2857 w 10001"/>
              <a:gd name="connsiteY78" fmla="*/ 3022 h 10000"/>
              <a:gd name="connsiteX79" fmla="*/ 2690 w 10001"/>
              <a:gd name="connsiteY79" fmla="*/ 2933 h 10000"/>
              <a:gd name="connsiteX80" fmla="*/ 2523 w 10001"/>
              <a:gd name="connsiteY80" fmla="*/ 2826 h 10000"/>
              <a:gd name="connsiteX81" fmla="*/ 2360 w 10001"/>
              <a:gd name="connsiteY81" fmla="*/ 2719 h 10000"/>
              <a:gd name="connsiteX82" fmla="*/ 2197 w 10001"/>
              <a:gd name="connsiteY82" fmla="*/ 2612 h 10000"/>
              <a:gd name="connsiteX83" fmla="*/ 2037 w 10001"/>
              <a:gd name="connsiteY83" fmla="*/ 2489 h 10000"/>
              <a:gd name="connsiteX84" fmla="*/ 1882 w 10001"/>
              <a:gd name="connsiteY84" fmla="*/ 2365 h 10000"/>
              <a:gd name="connsiteX85" fmla="*/ 1726 w 10001"/>
              <a:gd name="connsiteY85" fmla="*/ 2230 h 10000"/>
              <a:gd name="connsiteX86" fmla="*/ 1575 w 10001"/>
              <a:gd name="connsiteY86" fmla="*/ 2096 h 10000"/>
              <a:gd name="connsiteX87" fmla="*/ 1427 w 10001"/>
              <a:gd name="connsiteY87" fmla="*/ 1949 h 10000"/>
              <a:gd name="connsiteX88" fmla="*/ 1283 w 10001"/>
              <a:gd name="connsiteY88" fmla="*/ 1798 h 10000"/>
              <a:gd name="connsiteX89" fmla="*/ 1139 w 10001"/>
              <a:gd name="connsiteY89" fmla="*/ 1646 h 10000"/>
              <a:gd name="connsiteX90" fmla="*/ 1002 w 10001"/>
              <a:gd name="connsiteY90" fmla="*/ 1478 h 10000"/>
              <a:gd name="connsiteX91" fmla="*/ 862 w 10001"/>
              <a:gd name="connsiteY91" fmla="*/ 1320 h 10000"/>
              <a:gd name="connsiteX92" fmla="*/ 729 w 10001"/>
              <a:gd name="connsiteY92" fmla="*/ 1146 h 10000"/>
              <a:gd name="connsiteX93" fmla="*/ 596 w 10001"/>
              <a:gd name="connsiteY93" fmla="*/ 966 h 10000"/>
              <a:gd name="connsiteX94" fmla="*/ 471 w 10001"/>
              <a:gd name="connsiteY94" fmla="*/ 787 h 10000"/>
              <a:gd name="connsiteX95" fmla="*/ 350 w 10001"/>
              <a:gd name="connsiteY95" fmla="*/ 601 h 10000"/>
              <a:gd name="connsiteX96" fmla="*/ 229 w 10001"/>
              <a:gd name="connsiteY96" fmla="*/ 404 h 10000"/>
              <a:gd name="connsiteX97" fmla="*/ 111 w 10001"/>
              <a:gd name="connsiteY97" fmla="*/ 208 h 10000"/>
              <a:gd name="connsiteX98" fmla="*/ 1 w 10001"/>
              <a:gd name="connsiteY98" fmla="*/ 0 h 10000"/>
              <a:gd name="connsiteX99" fmla="*/ 1 w 10001"/>
              <a:gd name="connsiteY99" fmla="*/ 0 h 10000"/>
              <a:gd name="connsiteX100" fmla="*/ 326 w 10001"/>
              <a:gd name="connsiteY100" fmla="*/ 4935 h 10000"/>
              <a:gd name="connsiteX101" fmla="*/ 1 w 10001"/>
              <a:gd name="connsiteY101" fmla="*/ 10000 h 10000"/>
              <a:gd name="connsiteX102" fmla="*/ 65 w 10001"/>
              <a:gd name="connsiteY102" fmla="*/ 10000 h 10000"/>
              <a:gd name="connsiteX103" fmla="*/ 179 w 10001"/>
              <a:gd name="connsiteY103" fmla="*/ 9809 h 10000"/>
              <a:gd name="connsiteX104" fmla="*/ 293 w 10001"/>
              <a:gd name="connsiteY104" fmla="*/ 9612 h 10000"/>
              <a:gd name="connsiteX105" fmla="*/ 411 w 10001"/>
              <a:gd name="connsiteY105" fmla="*/ 9427 h 10000"/>
              <a:gd name="connsiteX106" fmla="*/ 536 w 10001"/>
              <a:gd name="connsiteY106" fmla="*/ 9247 h 10000"/>
              <a:gd name="connsiteX107" fmla="*/ 665 w 10001"/>
              <a:gd name="connsiteY107" fmla="*/ 9067 h 10000"/>
              <a:gd name="connsiteX108" fmla="*/ 794 w 10001"/>
              <a:gd name="connsiteY108" fmla="*/ 8893 h 10000"/>
              <a:gd name="connsiteX109" fmla="*/ 923 w 10001"/>
              <a:gd name="connsiteY109" fmla="*/ 8725 h 10000"/>
              <a:gd name="connsiteX110" fmla="*/ 1063 w 10001"/>
              <a:gd name="connsiteY110" fmla="*/ 8567 h 10000"/>
              <a:gd name="connsiteX111" fmla="*/ 1196 w 10001"/>
              <a:gd name="connsiteY111" fmla="*/ 8410 h 10000"/>
              <a:gd name="connsiteX112" fmla="*/ 1340 w 10001"/>
              <a:gd name="connsiteY112" fmla="*/ 8264 h 10000"/>
              <a:gd name="connsiteX113" fmla="*/ 1484 w 10001"/>
              <a:gd name="connsiteY113" fmla="*/ 8118 h 10000"/>
              <a:gd name="connsiteX114" fmla="*/ 1632 w 10001"/>
              <a:gd name="connsiteY114" fmla="*/ 7978 h 10000"/>
              <a:gd name="connsiteX115" fmla="*/ 1783 w 10001"/>
              <a:gd name="connsiteY115" fmla="*/ 7848 h 10000"/>
              <a:gd name="connsiteX116" fmla="*/ 1935 w 10001"/>
              <a:gd name="connsiteY116" fmla="*/ 7719 h 10000"/>
              <a:gd name="connsiteX117" fmla="*/ 2087 w 10001"/>
              <a:gd name="connsiteY117" fmla="*/ 7596 h 10000"/>
              <a:gd name="connsiteX118" fmla="*/ 2246 w 10001"/>
              <a:gd name="connsiteY118" fmla="*/ 7483 h 10000"/>
              <a:gd name="connsiteX119" fmla="*/ 2401 w 10001"/>
              <a:gd name="connsiteY119" fmla="*/ 7371 h 10000"/>
              <a:gd name="connsiteX120" fmla="*/ 2568 w 10001"/>
              <a:gd name="connsiteY120" fmla="*/ 7270 h 10000"/>
              <a:gd name="connsiteX121" fmla="*/ 2728 w 10001"/>
              <a:gd name="connsiteY121" fmla="*/ 7174 h 10000"/>
              <a:gd name="connsiteX122" fmla="*/ 2894 w 10001"/>
              <a:gd name="connsiteY122" fmla="*/ 7084 h 10000"/>
              <a:gd name="connsiteX123" fmla="*/ 3065 w 10001"/>
              <a:gd name="connsiteY123" fmla="*/ 7000 h 10000"/>
              <a:gd name="connsiteX124" fmla="*/ 3236 w 10001"/>
              <a:gd name="connsiteY124" fmla="*/ 6921 h 10000"/>
              <a:gd name="connsiteX125" fmla="*/ 3406 w 10001"/>
              <a:gd name="connsiteY125" fmla="*/ 6848 h 10000"/>
              <a:gd name="connsiteX126" fmla="*/ 3581 w 10001"/>
              <a:gd name="connsiteY126" fmla="*/ 6787 h 10000"/>
              <a:gd name="connsiteX127" fmla="*/ 3755 w 10001"/>
              <a:gd name="connsiteY127" fmla="*/ 6730 h 10000"/>
              <a:gd name="connsiteX128" fmla="*/ 3933 w 10001"/>
              <a:gd name="connsiteY128" fmla="*/ 6685 h 10000"/>
              <a:gd name="connsiteX129" fmla="*/ 4116 w 10001"/>
              <a:gd name="connsiteY129" fmla="*/ 6640 h 10000"/>
              <a:gd name="connsiteX130" fmla="*/ 4294 w 10001"/>
              <a:gd name="connsiteY130" fmla="*/ 6607 h 10000"/>
              <a:gd name="connsiteX131" fmla="*/ 4476 w 10001"/>
              <a:gd name="connsiteY131" fmla="*/ 6579 h 10000"/>
              <a:gd name="connsiteX132" fmla="*/ 4662 w 10001"/>
              <a:gd name="connsiteY132" fmla="*/ 6562 h 10000"/>
              <a:gd name="connsiteX133" fmla="*/ 4847 w 10001"/>
              <a:gd name="connsiteY133" fmla="*/ 6551 h 10000"/>
              <a:gd name="connsiteX134" fmla="*/ 5033 w 10001"/>
              <a:gd name="connsiteY134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9972 w 10001"/>
              <a:gd name="connsiteY34" fmla="*/ 4768 h 10000"/>
              <a:gd name="connsiteX35" fmla="*/ 10001 w 10001"/>
              <a:gd name="connsiteY35" fmla="*/ 124 h 10000"/>
              <a:gd name="connsiteX36" fmla="*/ 9891 w 10001"/>
              <a:gd name="connsiteY36" fmla="*/ 315 h 10000"/>
              <a:gd name="connsiteX37" fmla="*/ 9773 w 10001"/>
              <a:gd name="connsiteY37" fmla="*/ 511 h 10000"/>
              <a:gd name="connsiteX38" fmla="*/ 9652 w 10001"/>
              <a:gd name="connsiteY38" fmla="*/ 697 h 10000"/>
              <a:gd name="connsiteX39" fmla="*/ 9531 w 10001"/>
              <a:gd name="connsiteY39" fmla="*/ 876 h 10000"/>
              <a:gd name="connsiteX40" fmla="*/ 9406 w 10001"/>
              <a:gd name="connsiteY40" fmla="*/ 1056 h 10000"/>
              <a:gd name="connsiteX41" fmla="*/ 9273 w 10001"/>
              <a:gd name="connsiteY41" fmla="*/ 1225 h 10000"/>
              <a:gd name="connsiteX42" fmla="*/ 9140 w 10001"/>
              <a:gd name="connsiteY42" fmla="*/ 1388 h 10000"/>
              <a:gd name="connsiteX43" fmla="*/ 9004 w 10001"/>
              <a:gd name="connsiteY43" fmla="*/ 1551 h 10000"/>
              <a:gd name="connsiteX44" fmla="*/ 8867 w 10001"/>
              <a:gd name="connsiteY44" fmla="*/ 1708 h 10000"/>
              <a:gd name="connsiteX45" fmla="*/ 8727 w 10001"/>
              <a:gd name="connsiteY45" fmla="*/ 1860 h 10000"/>
              <a:gd name="connsiteX46" fmla="*/ 8579 w 10001"/>
              <a:gd name="connsiteY46" fmla="*/ 2006 h 10000"/>
              <a:gd name="connsiteX47" fmla="*/ 8439 w 10001"/>
              <a:gd name="connsiteY47" fmla="*/ 2140 h 10000"/>
              <a:gd name="connsiteX48" fmla="*/ 8287 w 10001"/>
              <a:gd name="connsiteY48" fmla="*/ 2275 h 10000"/>
              <a:gd name="connsiteX49" fmla="*/ 8135 w 10001"/>
              <a:gd name="connsiteY49" fmla="*/ 2404 h 10000"/>
              <a:gd name="connsiteX50" fmla="*/ 7980 w 10001"/>
              <a:gd name="connsiteY50" fmla="*/ 2528 h 10000"/>
              <a:gd name="connsiteX51" fmla="*/ 7820 w 10001"/>
              <a:gd name="connsiteY51" fmla="*/ 2640 h 10000"/>
              <a:gd name="connsiteX52" fmla="*/ 7661 w 10001"/>
              <a:gd name="connsiteY52" fmla="*/ 2753 h 10000"/>
              <a:gd name="connsiteX53" fmla="*/ 7502 w 10001"/>
              <a:gd name="connsiteY53" fmla="*/ 2854 h 10000"/>
              <a:gd name="connsiteX54" fmla="*/ 7335 w 10001"/>
              <a:gd name="connsiteY54" fmla="*/ 2949 h 10000"/>
              <a:gd name="connsiteX55" fmla="*/ 7172 w 10001"/>
              <a:gd name="connsiteY55" fmla="*/ 3039 h 10000"/>
              <a:gd name="connsiteX56" fmla="*/ 7001 w 10001"/>
              <a:gd name="connsiteY56" fmla="*/ 3124 h 10000"/>
              <a:gd name="connsiteX57" fmla="*/ 6835 w 10001"/>
              <a:gd name="connsiteY57" fmla="*/ 3202 h 10000"/>
              <a:gd name="connsiteX58" fmla="*/ 6660 w 10001"/>
              <a:gd name="connsiteY58" fmla="*/ 3270 h 10000"/>
              <a:gd name="connsiteX59" fmla="*/ 6486 w 10001"/>
              <a:gd name="connsiteY59" fmla="*/ 3337 h 10000"/>
              <a:gd name="connsiteX60" fmla="*/ 6307 w 10001"/>
              <a:gd name="connsiteY60" fmla="*/ 3393 h 10000"/>
              <a:gd name="connsiteX61" fmla="*/ 6129 w 10001"/>
              <a:gd name="connsiteY61" fmla="*/ 3438 h 10000"/>
              <a:gd name="connsiteX62" fmla="*/ 5955 w 10001"/>
              <a:gd name="connsiteY62" fmla="*/ 3483 h 10000"/>
              <a:gd name="connsiteX63" fmla="*/ 5773 w 10001"/>
              <a:gd name="connsiteY63" fmla="*/ 3517 h 10000"/>
              <a:gd name="connsiteX64" fmla="*/ 5591 w 10001"/>
              <a:gd name="connsiteY64" fmla="*/ 3539 h 10000"/>
              <a:gd name="connsiteX65" fmla="*/ 5401 w 10001"/>
              <a:gd name="connsiteY65" fmla="*/ 3562 h 10000"/>
              <a:gd name="connsiteX66" fmla="*/ 5219 w 10001"/>
              <a:gd name="connsiteY66" fmla="*/ 3573 h 10000"/>
              <a:gd name="connsiteX67" fmla="*/ 5033 w 10001"/>
              <a:gd name="connsiteY67" fmla="*/ 3579 h 10000"/>
              <a:gd name="connsiteX68" fmla="*/ 4844 w 10001"/>
              <a:gd name="connsiteY68" fmla="*/ 3573 h 10000"/>
              <a:gd name="connsiteX69" fmla="*/ 4654 w 10001"/>
              <a:gd name="connsiteY69" fmla="*/ 3562 h 10000"/>
              <a:gd name="connsiteX70" fmla="*/ 4464 w 10001"/>
              <a:gd name="connsiteY70" fmla="*/ 3539 h 10000"/>
              <a:gd name="connsiteX71" fmla="*/ 4279 w 10001"/>
              <a:gd name="connsiteY71" fmla="*/ 3517 h 10000"/>
              <a:gd name="connsiteX72" fmla="*/ 4097 w 10001"/>
              <a:gd name="connsiteY72" fmla="*/ 3478 h 10000"/>
              <a:gd name="connsiteX73" fmla="*/ 3915 w 10001"/>
              <a:gd name="connsiteY73" fmla="*/ 3438 h 10000"/>
              <a:gd name="connsiteX74" fmla="*/ 3733 w 10001"/>
              <a:gd name="connsiteY74" fmla="*/ 3388 h 10000"/>
              <a:gd name="connsiteX75" fmla="*/ 3554 w 10001"/>
              <a:gd name="connsiteY75" fmla="*/ 3331 h 10000"/>
              <a:gd name="connsiteX76" fmla="*/ 3376 w 10001"/>
              <a:gd name="connsiteY76" fmla="*/ 3258 h 10000"/>
              <a:gd name="connsiteX77" fmla="*/ 3205 w 10001"/>
              <a:gd name="connsiteY77" fmla="*/ 3191 h 10000"/>
              <a:gd name="connsiteX78" fmla="*/ 3031 w 10001"/>
              <a:gd name="connsiteY78" fmla="*/ 3112 h 10000"/>
              <a:gd name="connsiteX79" fmla="*/ 2857 w 10001"/>
              <a:gd name="connsiteY79" fmla="*/ 3022 h 10000"/>
              <a:gd name="connsiteX80" fmla="*/ 2690 w 10001"/>
              <a:gd name="connsiteY80" fmla="*/ 2933 h 10000"/>
              <a:gd name="connsiteX81" fmla="*/ 2523 w 10001"/>
              <a:gd name="connsiteY81" fmla="*/ 2826 h 10000"/>
              <a:gd name="connsiteX82" fmla="*/ 2360 w 10001"/>
              <a:gd name="connsiteY82" fmla="*/ 2719 h 10000"/>
              <a:gd name="connsiteX83" fmla="*/ 2197 w 10001"/>
              <a:gd name="connsiteY83" fmla="*/ 2612 h 10000"/>
              <a:gd name="connsiteX84" fmla="*/ 2037 w 10001"/>
              <a:gd name="connsiteY84" fmla="*/ 2489 h 10000"/>
              <a:gd name="connsiteX85" fmla="*/ 1882 w 10001"/>
              <a:gd name="connsiteY85" fmla="*/ 2365 h 10000"/>
              <a:gd name="connsiteX86" fmla="*/ 1726 w 10001"/>
              <a:gd name="connsiteY86" fmla="*/ 2230 h 10000"/>
              <a:gd name="connsiteX87" fmla="*/ 1575 w 10001"/>
              <a:gd name="connsiteY87" fmla="*/ 2096 h 10000"/>
              <a:gd name="connsiteX88" fmla="*/ 1427 w 10001"/>
              <a:gd name="connsiteY88" fmla="*/ 1949 h 10000"/>
              <a:gd name="connsiteX89" fmla="*/ 1283 w 10001"/>
              <a:gd name="connsiteY89" fmla="*/ 1798 h 10000"/>
              <a:gd name="connsiteX90" fmla="*/ 1139 w 10001"/>
              <a:gd name="connsiteY90" fmla="*/ 1646 h 10000"/>
              <a:gd name="connsiteX91" fmla="*/ 1002 w 10001"/>
              <a:gd name="connsiteY91" fmla="*/ 1478 h 10000"/>
              <a:gd name="connsiteX92" fmla="*/ 862 w 10001"/>
              <a:gd name="connsiteY92" fmla="*/ 1320 h 10000"/>
              <a:gd name="connsiteX93" fmla="*/ 729 w 10001"/>
              <a:gd name="connsiteY93" fmla="*/ 1146 h 10000"/>
              <a:gd name="connsiteX94" fmla="*/ 596 w 10001"/>
              <a:gd name="connsiteY94" fmla="*/ 966 h 10000"/>
              <a:gd name="connsiteX95" fmla="*/ 471 w 10001"/>
              <a:gd name="connsiteY95" fmla="*/ 787 h 10000"/>
              <a:gd name="connsiteX96" fmla="*/ 350 w 10001"/>
              <a:gd name="connsiteY96" fmla="*/ 601 h 10000"/>
              <a:gd name="connsiteX97" fmla="*/ 229 w 10001"/>
              <a:gd name="connsiteY97" fmla="*/ 404 h 10000"/>
              <a:gd name="connsiteX98" fmla="*/ 111 w 10001"/>
              <a:gd name="connsiteY98" fmla="*/ 208 h 10000"/>
              <a:gd name="connsiteX99" fmla="*/ 1 w 10001"/>
              <a:gd name="connsiteY99" fmla="*/ 0 h 10000"/>
              <a:gd name="connsiteX100" fmla="*/ 1 w 10001"/>
              <a:gd name="connsiteY100" fmla="*/ 0 h 10000"/>
              <a:gd name="connsiteX101" fmla="*/ 326 w 10001"/>
              <a:gd name="connsiteY101" fmla="*/ 4935 h 10000"/>
              <a:gd name="connsiteX102" fmla="*/ 1 w 10001"/>
              <a:gd name="connsiteY102" fmla="*/ 10000 h 10000"/>
              <a:gd name="connsiteX103" fmla="*/ 65 w 10001"/>
              <a:gd name="connsiteY103" fmla="*/ 10000 h 10000"/>
              <a:gd name="connsiteX104" fmla="*/ 179 w 10001"/>
              <a:gd name="connsiteY104" fmla="*/ 9809 h 10000"/>
              <a:gd name="connsiteX105" fmla="*/ 293 w 10001"/>
              <a:gd name="connsiteY105" fmla="*/ 9612 h 10000"/>
              <a:gd name="connsiteX106" fmla="*/ 411 w 10001"/>
              <a:gd name="connsiteY106" fmla="*/ 9427 h 10000"/>
              <a:gd name="connsiteX107" fmla="*/ 536 w 10001"/>
              <a:gd name="connsiteY107" fmla="*/ 9247 h 10000"/>
              <a:gd name="connsiteX108" fmla="*/ 665 w 10001"/>
              <a:gd name="connsiteY108" fmla="*/ 9067 h 10000"/>
              <a:gd name="connsiteX109" fmla="*/ 794 w 10001"/>
              <a:gd name="connsiteY109" fmla="*/ 8893 h 10000"/>
              <a:gd name="connsiteX110" fmla="*/ 923 w 10001"/>
              <a:gd name="connsiteY110" fmla="*/ 8725 h 10000"/>
              <a:gd name="connsiteX111" fmla="*/ 1063 w 10001"/>
              <a:gd name="connsiteY111" fmla="*/ 8567 h 10000"/>
              <a:gd name="connsiteX112" fmla="*/ 1196 w 10001"/>
              <a:gd name="connsiteY112" fmla="*/ 8410 h 10000"/>
              <a:gd name="connsiteX113" fmla="*/ 1340 w 10001"/>
              <a:gd name="connsiteY113" fmla="*/ 8264 h 10000"/>
              <a:gd name="connsiteX114" fmla="*/ 1484 w 10001"/>
              <a:gd name="connsiteY114" fmla="*/ 8118 h 10000"/>
              <a:gd name="connsiteX115" fmla="*/ 1632 w 10001"/>
              <a:gd name="connsiteY115" fmla="*/ 7978 h 10000"/>
              <a:gd name="connsiteX116" fmla="*/ 1783 w 10001"/>
              <a:gd name="connsiteY116" fmla="*/ 7848 h 10000"/>
              <a:gd name="connsiteX117" fmla="*/ 1935 w 10001"/>
              <a:gd name="connsiteY117" fmla="*/ 7719 h 10000"/>
              <a:gd name="connsiteX118" fmla="*/ 2087 w 10001"/>
              <a:gd name="connsiteY118" fmla="*/ 7596 h 10000"/>
              <a:gd name="connsiteX119" fmla="*/ 2246 w 10001"/>
              <a:gd name="connsiteY119" fmla="*/ 7483 h 10000"/>
              <a:gd name="connsiteX120" fmla="*/ 2401 w 10001"/>
              <a:gd name="connsiteY120" fmla="*/ 7371 h 10000"/>
              <a:gd name="connsiteX121" fmla="*/ 2568 w 10001"/>
              <a:gd name="connsiteY121" fmla="*/ 7270 h 10000"/>
              <a:gd name="connsiteX122" fmla="*/ 2728 w 10001"/>
              <a:gd name="connsiteY122" fmla="*/ 7174 h 10000"/>
              <a:gd name="connsiteX123" fmla="*/ 2894 w 10001"/>
              <a:gd name="connsiteY123" fmla="*/ 7084 h 10000"/>
              <a:gd name="connsiteX124" fmla="*/ 3065 w 10001"/>
              <a:gd name="connsiteY124" fmla="*/ 7000 h 10000"/>
              <a:gd name="connsiteX125" fmla="*/ 3236 w 10001"/>
              <a:gd name="connsiteY125" fmla="*/ 6921 h 10000"/>
              <a:gd name="connsiteX126" fmla="*/ 3406 w 10001"/>
              <a:gd name="connsiteY126" fmla="*/ 6848 h 10000"/>
              <a:gd name="connsiteX127" fmla="*/ 3581 w 10001"/>
              <a:gd name="connsiteY127" fmla="*/ 6787 h 10000"/>
              <a:gd name="connsiteX128" fmla="*/ 3755 w 10001"/>
              <a:gd name="connsiteY128" fmla="*/ 6730 h 10000"/>
              <a:gd name="connsiteX129" fmla="*/ 3933 w 10001"/>
              <a:gd name="connsiteY129" fmla="*/ 6685 h 10000"/>
              <a:gd name="connsiteX130" fmla="*/ 4116 w 10001"/>
              <a:gd name="connsiteY130" fmla="*/ 6640 h 10000"/>
              <a:gd name="connsiteX131" fmla="*/ 4294 w 10001"/>
              <a:gd name="connsiteY131" fmla="*/ 6607 h 10000"/>
              <a:gd name="connsiteX132" fmla="*/ 4476 w 10001"/>
              <a:gd name="connsiteY132" fmla="*/ 6579 h 10000"/>
              <a:gd name="connsiteX133" fmla="*/ 4662 w 10001"/>
              <a:gd name="connsiteY133" fmla="*/ 6562 h 10000"/>
              <a:gd name="connsiteX134" fmla="*/ 4847 w 10001"/>
              <a:gd name="connsiteY134" fmla="*/ 6551 h 10000"/>
              <a:gd name="connsiteX135" fmla="*/ 5033 w 10001"/>
              <a:gd name="connsiteY135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9746 w 10001"/>
              <a:gd name="connsiteY34" fmla="*/ 4977 h 10000"/>
              <a:gd name="connsiteX35" fmla="*/ 10001 w 10001"/>
              <a:gd name="connsiteY35" fmla="*/ 124 h 10000"/>
              <a:gd name="connsiteX36" fmla="*/ 9891 w 10001"/>
              <a:gd name="connsiteY36" fmla="*/ 315 h 10000"/>
              <a:gd name="connsiteX37" fmla="*/ 9773 w 10001"/>
              <a:gd name="connsiteY37" fmla="*/ 511 h 10000"/>
              <a:gd name="connsiteX38" fmla="*/ 9652 w 10001"/>
              <a:gd name="connsiteY38" fmla="*/ 697 h 10000"/>
              <a:gd name="connsiteX39" fmla="*/ 9531 w 10001"/>
              <a:gd name="connsiteY39" fmla="*/ 876 h 10000"/>
              <a:gd name="connsiteX40" fmla="*/ 9406 w 10001"/>
              <a:gd name="connsiteY40" fmla="*/ 1056 h 10000"/>
              <a:gd name="connsiteX41" fmla="*/ 9273 w 10001"/>
              <a:gd name="connsiteY41" fmla="*/ 1225 h 10000"/>
              <a:gd name="connsiteX42" fmla="*/ 9140 w 10001"/>
              <a:gd name="connsiteY42" fmla="*/ 1388 h 10000"/>
              <a:gd name="connsiteX43" fmla="*/ 9004 w 10001"/>
              <a:gd name="connsiteY43" fmla="*/ 1551 h 10000"/>
              <a:gd name="connsiteX44" fmla="*/ 8867 w 10001"/>
              <a:gd name="connsiteY44" fmla="*/ 1708 h 10000"/>
              <a:gd name="connsiteX45" fmla="*/ 8727 w 10001"/>
              <a:gd name="connsiteY45" fmla="*/ 1860 h 10000"/>
              <a:gd name="connsiteX46" fmla="*/ 8579 w 10001"/>
              <a:gd name="connsiteY46" fmla="*/ 2006 h 10000"/>
              <a:gd name="connsiteX47" fmla="*/ 8439 w 10001"/>
              <a:gd name="connsiteY47" fmla="*/ 2140 h 10000"/>
              <a:gd name="connsiteX48" fmla="*/ 8287 w 10001"/>
              <a:gd name="connsiteY48" fmla="*/ 2275 h 10000"/>
              <a:gd name="connsiteX49" fmla="*/ 8135 w 10001"/>
              <a:gd name="connsiteY49" fmla="*/ 2404 h 10000"/>
              <a:gd name="connsiteX50" fmla="*/ 7980 w 10001"/>
              <a:gd name="connsiteY50" fmla="*/ 2528 h 10000"/>
              <a:gd name="connsiteX51" fmla="*/ 7820 w 10001"/>
              <a:gd name="connsiteY51" fmla="*/ 2640 h 10000"/>
              <a:gd name="connsiteX52" fmla="*/ 7661 w 10001"/>
              <a:gd name="connsiteY52" fmla="*/ 2753 h 10000"/>
              <a:gd name="connsiteX53" fmla="*/ 7502 w 10001"/>
              <a:gd name="connsiteY53" fmla="*/ 2854 h 10000"/>
              <a:gd name="connsiteX54" fmla="*/ 7335 w 10001"/>
              <a:gd name="connsiteY54" fmla="*/ 2949 h 10000"/>
              <a:gd name="connsiteX55" fmla="*/ 7172 w 10001"/>
              <a:gd name="connsiteY55" fmla="*/ 3039 h 10000"/>
              <a:gd name="connsiteX56" fmla="*/ 7001 w 10001"/>
              <a:gd name="connsiteY56" fmla="*/ 3124 h 10000"/>
              <a:gd name="connsiteX57" fmla="*/ 6835 w 10001"/>
              <a:gd name="connsiteY57" fmla="*/ 3202 h 10000"/>
              <a:gd name="connsiteX58" fmla="*/ 6660 w 10001"/>
              <a:gd name="connsiteY58" fmla="*/ 3270 h 10000"/>
              <a:gd name="connsiteX59" fmla="*/ 6486 w 10001"/>
              <a:gd name="connsiteY59" fmla="*/ 3337 h 10000"/>
              <a:gd name="connsiteX60" fmla="*/ 6307 w 10001"/>
              <a:gd name="connsiteY60" fmla="*/ 3393 h 10000"/>
              <a:gd name="connsiteX61" fmla="*/ 6129 w 10001"/>
              <a:gd name="connsiteY61" fmla="*/ 3438 h 10000"/>
              <a:gd name="connsiteX62" fmla="*/ 5955 w 10001"/>
              <a:gd name="connsiteY62" fmla="*/ 3483 h 10000"/>
              <a:gd name="connsiteX63" fmla="*/ 5773 w 10001"/>
              <a:gd name="connsiteY63" fmla="*/ 3517 h 10000"/>
              <a:gd name="connsiteX64" fmla="*/ 5591 w 10001"/>
              <a:gd name="connsiteY64" fmla="*/ 3539 h 10000"/>
              <a:gd name="connsiteX65" fmla="*/ 5401 w 10001"/>
              <a:gd name="connsiteY65" fmla="*/ 3562 h 10000"/>
              <a:gd name="connsiteX66" fmla="*/ 5219 w 10001"/>
              <a:gd name="connsiteY66" fmla="*/ 3573 h 10000"/>
              <a:gd name="connsiteX67" fmla="*/ 5033 w 10001"/>
              <a:gd name="connsiteY67" fmla="*/ 3579 h 10000"/>
              <a:gd name="connsiteX68" fmla="*/ 4844 w 10001"/>
              <a:gd name="connsiteY68" fmla="*/ 3573 h 10000"/>
              <a:gd name="connsiteX69" fmla="*/ 4654 w 10001"/>
              <a:gd name="connsiteY69" fmla="*/ 3562 h 10000"/>
              <a:gd name="connsiteX70" fmla="*/ 4464 w 10001"/>
              <a:gd name="connsiteY70" fmla="*/ 3539 h 10000"/>
              <a:gd name="connsiteX71" fmla="*/ 4279 w 10001"/>
              <a:gd name="connsiteY71" fmla="*/ 3517 h 10000"/>
              <a:gd name="connsiteX72" fmla="*/ 4097 w 10001"/>
              <a:gd name="connsiteY72" fmla="*/ 3478 h 10000"/>
              <a:gd name="connsiteX73" fmla="*/ 3915 w 10001"/>
              <a:gd name="connsiteY73" fmla="*/ 3438 h 10000"/>
              <a:gd name="connsiteX74" fmla="*/ 3733 w 10001"/>
              <a:gd name="connsiteY74" fmla="*/ 3388 h 10000"/>
              <a:gd name="connsiteX75" fmla="*/ 3554 w 10001"/>
              <a:gd name="connsiteY75" fmla="*/ 3331 h 10000"/>
              <a:gd name="connsiteX76" fmla="*/ 3376 w 10001"/>
              <a:gd name="connsiteY76" fmla="*/ 3258 h 10000"/>
              <a:gd name="connsiteX77" fmla="*/ 3205 w 10001"/>
              <a:gd name="connsiteY77" fmla="*/ 3191 h 10000"/>
              <a:gd name="connsiteX78" fmla="*/ 3031 w 10001"/>
              <a:gd name="connsiteY78" fmla="*/ 3112 h 10000"/>
              <a:gd name="connsiteX79" fmla="*/ 2857 w 10001"/>
              <a:gd name="connsiteY79" fmla="*/ 3022 h 10000"/>
              <a:gd name="connsiteX80" fmla="*/ 2690 w 10001"/>
              <a:gd name="connsiteY80" fmla="*/ 2933 h 10000"/>
              <a:gd name="connsiteX81" fmla="*/ 2523 w 10001"/>
              <a:gd name="connsiteY81" fmla="*/ 2826 h 10000"/>
              <a:gd name="connsiteX82" fmla="*/ 2360 w 10001"/>
              <a:gd name="connsiteY82" fmla="*/ 2719 h 10000"/>
              <a:gd name="connsiteX83" fmla="*/ 2197 w 10001"/>
              <a:gd name="connsiteY83" fmla="*/ 2612 h 10000"/>
              <a:gd name="connsiteX84" fmla="*/ 2037 w 10001"/>
              <a:gd name="connsiteY84" fmla="*/ 2489 h 10000"/>
              <a:gd name="connsiteX85" fmla="*/ 1882 w 10001"/>
              <a:gd name="connsiteY85" fmla="*/ 2365 h 10000"/>
              <a:gd name="connsiteX86" fmla="*/ 1726 w 10001"/>
              <a:gd name="connsiteY86" fmla="*/ 2230 h 10000"/>
              <a:gd name="connsiteX87" fmla="*/ 1575 w 10001"/>
              <a:gd name="connsiteY87" fmla="*/ 2096 h 10000"/>
              <a:gd name="connsiteX88" fmla="*/ 1427 w 10001"/>
              <a:gd name="connsiteY88" fmla="*/ 1949 h 10000"/>
              <a:gd name="connsiteX89" fmla="*/ 1283 w 10001"/>
              <a:gd name="connsiteY89" fmla="*/ 1798 h 10000"/>
              <a:gd name="connsiteX90" fmla="*/ 1139 w 10001"/>
              <a:gd name="connsiteY90" fmla="*/ 1646 h 10000"/>
              <a:gd name="connsiteX91" fmla="*/ 1002 w 10001"/>
              <a:gd name="connsiteY91" fmla="*/ 1478 h 10000"/>
              <a:gd name="connsiteX92" fmla="*/ 862 w 10001"/>
              <a:gd name="connsiteY92" fmla="*/ 1320 h 10000"/>
              <a:gd name="connsiteX93" fmla="*/ 729 w 10001"/>
              <a:gd name="connsiteY93" fmla="*/ 1146 h 10000"/>
              <a:gd name="connsiteX94" fmla="*/ 596 w 10001"/>
              <a:gd name="connsiteY94" fmla="*/ 966 h 10000"/>
              <a:gd name="connsiteX95" fmla="*/ 471 w 10001"/>
              <a:gd name="connsiteY95" fmla="*/ 787 h 10000"/>
              <a:gd name="connsiteX96" fmla="*/ 350 w 10001"/>
              <a:gd name="connsiteY96" fmla="*/ 601 h 10000"/>
              <a:gd name="connsiteX97" fmla="*/ 229 w 10001"/>
              <a:gd name="connsiteY97" fmla="*/ 404 h 10000"/>
              <a:gd name="connsiteX98" fmla="*/ 111 w 10001"/>
              <a:gd name="connsiteY98" fmla="*/ 208 h 10000"/>
              <a:gd name="connsiteX99" fmla="*/ 1 w 10001"/>
              <a:gd name="connsiteY99" fmla="*/ 0 h 10000"/>
              <a:gd name="connsiteX100" fmla="*/ 1 w 10001"/>
              <a:gd name="connsiteY100" fmla="*/ 0 h 10000"/>
              <a:gd name="connsiteX101" fmla="*/ 326 w 10001"/>
              <a:gd name="connsiteY101" fmla="*/ 4935 h 10000"/>
              <a:gd name="connsiteX102" fmla="*/ 1 w 10001"/>
              <a:gd name="connsiteY102" fmla="*/ 10000 h 10000"/>
              <a:gd name="connsiteX103" fmla="*/ 65 w 10001"/>
              <a:gd name="connsiteY103" fmla="*/ 10000 h 10000"/>
              <a:gd name="connsiteX104" fmla="*/ 179 w 10001"/>
              <a:gd name="connsiteY104" fmla="*/ 9809 h 10000"/>
              <a:gd name="connsiteX105" fmla="*/ 293 w 10001"/>
              <a:gd name="connsiteY105" fmla="*/ 9612 h 10000"/>
              <a:gd name="connsiteX106" fmla="*/ 411 w 10001"/>
              <a:gd name="connsiteY106" fmla="*/ 9427 h 10000"/>
              <a:gd name="connsiteX107" fmla="*/ 536 w 10001"/>
              <a:gd name="connsiteY107" fmla="*/ 9247 h 10000"/>
              <a:gd name="connsiteX108" fmla="*/ 665 w 10001"/>
              <a:gd name="connsiteY108" fmla="*/ 9067 h 10000"/>
              <a:gd name="connsiteX109" fmla="*/ 794 w 10001"/>
              <a:gd name="connsiteY109" fmla="*/ 8893 h 10000"/>
              <a:gd name="connsiteX110" fmla="*/ 923 w 10001"/>
              <a:gd name="connsiteY110" fmla="*/ 8725 h 10000"/>
              <a:gd name="connsiteX111" fmla="*/ 1063 w 10001"/>
              <a:gd name="connsiteY111" fmla="*/ 8567 h 10000"/>
              <a:gd name="connsiteX112" fmla="*/ 1196 w 10001"/>
              <a:gd name="connsiteY112" fmla="*/ 8410 h 10000"/>
              <a:gd name="connsiteX113" fmla="*/ 1340 w 10001"/>
              <a:gd name="connsiteY113" fmla="*/ 8264 h 10000"/>
              <a:gd name="connsiteX114" fmla="*/ 1484 w 10001"/>
              <a:gd name="connsiteY114" fmla="*/ 8118 h 10000"/>
              <a:gd name="connsiteX115" fmla="*/ 1632 w 10001"/>
              <a:gd name="connsiteY115" fmla="*/ 7978 h 10000"/>
              <a:gd name="connsiteX116" fmla="*/ 1783 w 10001"/>
              <a:gd name="connsiteY116" fmla="*/ 7848 h 10000"/>
              <a:gd name="connsiteX117" fmla="*/ 1935 w 10001"/>
              <a:gd name="connsiteY117" fmla="*/ 7719 h 10000"/>
              <a:gd name="connsiteX118" fmla="*/ 2087 w 10001"/>
              <a:gd name="connsiteY118" fmla="*/ 7596 h 10000"/>
              <a:gd name="connsiteX119" fmla="*/ 2246 w 10001"/>
              <a:gd name="connsiteY119" fmla="*/ 7483 h 10000"/>
              <a:gd name="connsiteX120" fmla="*/ 2401 w 10001"/>
              <a:gd name="connsiteY120" fmla="*/ 7371 h 10000"/>
              <a:gd name="connsiteX121" fmla="*/ 2568 w 10001"/>
              <a:gd name="connsiteY121" fmla="*/ 7270 h 10000"/>
              <a:gd name="connsiteX122" fmla="*/ 2728 w 10001"/>
              <a:gd name="connsiteY122" fmla="*/ 7174 h 10000"/>
              <a:gd name="connsiteX123" fmla="*/ 2894 w 10001"/>
              <a:gd name="connsiteY123" fmla="*/ 7084 h 10000"/>
              <a:gd name="connsiteX124" fmla="*/ 3065 w 10001"/>
              <a:gd name="connsiteY124" fmla="*/ 7000 h 10000"/>
              <a:gd name="connsiteX125" fmla="*/ 3236 w 10001"/>
              <a:gd name="connsiteY125" fmla="*/ 6921 h 10000"/>
              <a:gd name="connsiteX126" fmla="*/ 3406 w 10001"/>
              <a:gd name="connsiteY126" fmla="*/ 6848 h 10000"/>
              <a:gd name="connsiteX127" fmla="*/ 3581 w 10001"/>
              <a:gd name="connsiteY127" fmla="*/ 6787 h 10000"/>
              <a:gd name="connsiteX128" fmla="*/ 3755 w 10001"/>
              <a:gd name="connsiteY128" fmla="*/ 6730 h 10000"/>
              <a:gd name="connsiteX129" fmla="*/ 3933 w 10001"/>
              <a:gd name="connsiteY129" fmla="*/ 6685 h 10000"/>
              <a:gd name="connsiteX130" fmla="*/ 4116 w 10001"/>
              <a:gd name="connsiteY130" fmla="*/ 6640 h 10000"/>
              <a:gd name="connsiteX131" fmla="*/ 4294 w 10001"/>
              <a:gd name="connsiteY131" fmla="*/ 6607 h 10000"/>
              <a:gd name="connsiteX132" fmla="*/ 4476 w 10001"/>
              <a:gd name="connsiteY132" fmla="*/ 6579 h 10000"/>
              <a:gd name="connsiteX133" fmla="*/ 4662 w 10001"/>
              <a:gd name="connsiteY133" fmla="*/ 6562 h 10000"/>
              <a:gd name="connsiteX134" fmla="*/ 4847 w 10001"/>
              <a:gd name="connsiteY134" fmla="*/ 6551 h 10000"/>
              <a:gd name="connsiteX135" fmla="*/ 5033 w 10001"/>
              <a:gd name="connsiteY135" fmla="*/ 654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001" h="10000">
                <a:moveTo>
                  <a:pt x="5033" y="6545"/>
                </a:moveTo>
                <a:lnTo>
                  <a:pt x="5219" y="6551"/>
                </a:lnTo>
                <a:lnTo>
                  <a:pt x="5401" y="6562"/>
                </a:lnTo>
                <a:lnTo>
                  <a:pt x="5591" y="6579"/>
                </a:lnTo>
                <a:lnTo>
                  <a:pt x="5773" y="6607"/>
                </a:lnTo>
                <a:lnTo>
                  <a:pt x="5955" y="6640"/>
                </a:lnTo>
                <a:lnTo>
                  <a:pt x="6129" y="6685"/>
                </a:lnTo>
                <a:lnTo>
                  <a:pt x="6307" y="6730"/>
                </a:lnTo>
                <a:lnTo>
                  <a:pt x="6486" y="6787"/>
                </a:lnTo>
                <a:lnTo>
                  <a:pt x="6660" y="6848"/>
                </a:lnTo>
                <a:lnTo>
                  <a:pt x="6831" y="6921"/>
                </a:lnTo>
                <a:lnTo>
                  <a:pt x="7001" y="7000"/>
                </a:lnTo>
                <a:lnTo>
                  <a:pt x="7172" y="7084"/>
                </a:lnTo>
                <a:lnTo>
                  <a:pt x="7335" y="7174"/>
                </a:lnTo>
                <a:lnTo>
                  <a:pt x="7502" y="7270"/>
                </a:lnTo>
                <a:lnTo>
                  <a:pt x="7661" y="7371"/>
                </a:lnTo>
                <a:lnTo>
                  <a:pt x="7820" y="7483"/>
                </a:lnTo>
                <a:cubicBezTo>
                  <a:pt x="7873" y="7521"/>
                  <a:pt x="7927" y="7558"/>
                  <a:pt x="7980" y="7596"/>
                </a:cubicBezTo>
                <a:lnTo>
                  <a:pt x="8135" y="7719"/>
                </a:lnTo>
                <a:lnTo>
                  <a:pt x="8287" y="7848"/>
                </a:lnTo>
                <a:lnTo>
                  <a:pt x="8435" y="7978"/>
                </a:lnTo>
                <a:lnTo>
                  <a:pt x="8579" y="8118"/>
                </a:lnTo>
                <a:lnTo>
                  <a:pt x="8723" y="8264"/>
                </a:lnTo>
                <a:lnTo>
                  <a:pt x="8867" y="8410"/>
                </a:lnTo>
                <a:cubicBezTo>
                  <a:pt x="8913" y="8462"/>
                  <a:pt x="8958" y="8515"/>
                  <a:pt x="9004" y="8567"/>
                </a:cubicBezTo>
                <a:cubicBezTo>
                  <a:pt x="9049" y="8620"/>
                  <a:pt x="9095" y="8672"/>
                  <a:pt x="9140" y="8725"/>
                </a:cubicBezTo>
                <a:lnTo>
                  <a:pt x="9273" y="8893"/>
                </a:lnTo>
                <a:lnTo>
                  <a:pt x="9402" y="9067"/>
                </a:lnTo>
                <a:lnTo>
                  <a:pt x="9531" y="9247"/>
                </a:lnTo>
                <a:cubicBezTo>
                  <a:pt x="9571" y="9307"/>
                  <a:pt x="9612" y="9367"/>
                  <a:pt x="9652" y="9427"/>
                </a:cubicBezTo>
                <a:cubicBezTo>
                  <a:pt x="9691" y="9489"/>
                  <a:pt x="9731" y="9550"/>
                  <a:pt x="9770" y="9612"/>
                </a:cubicBezTo>
                <a:lnTo>
                  <a:pt x="9887" y="9809"/>
                </a:lnTo>
                <a:lnTo>
                  <a:pt x="9997" y="10000"/>
                </a:lnTo>
                <a:lnTo>
                  <a:pt x="10001" y="10000"/>
                </a:lnTo>
                <a:cubicBezTo>
                  <a:pt x="9991" y="8256"/>
                  <a:pt x="9756" y="6721"/>
                  <a:pt x="9746" y="4977"/>
                </a:cubicBezTo>
                <a:cubicBezTo>
                  <a:pt x="9756" y="3429"/>
                  <a:pt x="9991" y="1672"/>
                  <a:pt x="10001" y="124"/>
                </a:cubicBezTo>
                <a:lnTo>
                  <a:pt x="9891" y="315"/>
                </a:lnTo>
                <a:lnTo>
                  <a:pt x="9773" y="511"/>
                </a:lnTo>
                <a:cubicBezTo>
                  <a:pt x="9733" y="573"/>
                  <a:pt x="9692" y="635"/>
                  <a:pt x="9652" y="697"/>
                </a:cubicBezTo>
                <a:cubicBezTo>
                  <a:pt x="9612" y="757"/>
                  <a:pt x="9571" y="816"/>
                  <a:pt x="9531" y="876"/>
                </a:cubicBezTo>
                <a:cubicBezTo>
                  <a:pt x="9489" y="936"/>
                  <a:pt x="9448" y="996"/>
                  <a:pt x="9406" y="1056"/>
                </a:cubicBezTo>
                <a:lnTo>
                  <a:pt x="9273" y="1225"/>
                </a:lnTo>
                <a:lnTo>
                  <a:pt x="9140" y="1388"/>
                </a:lnTo>
                <a:lnTo>
                  <a:pt x="9004" y="1551"/>
                </a:lnTo>
                <a:cubicBezTo>
                  <a:pt x="8958" y="1603"/>
                  <a:pt x="8913" y="1656"/>
                  <a:pt x="8867" y="1708"/>
                </a:cubicBezTo>
                <a:lnTo>
                  <a:pt x="8727" y="1860"/>
                </a:lnTo>
                <a:cubicBezTo>
                  <a:pt x="8678" y="1909"/>
                  <a:pt x="8628" y="1957"/>
                  <a:pt x="8579" y="2006"/>
                </a:cubicBezTo>
                <a:lnTo>
                  <a:pt x="8439" y="2140"/>
                </a:lnTo>
                <a:lnTo>
                  <a:pt x="8287" y="2275"/>
                </a:lnTo>
                <a:lnTo>
                  <a:pt x="8135" y="2404"/>
                </a:lnTo>
                <a:cubicBezTo>
                  <a:pt x="8083" y="2445"/>
                  <a:pt x="8032" y="2487"/>
                  <a:pt x="7980" y="2528"/>
                </a:cubicBezTo>
                <a:lnTo>
                  <a:pt x="7820" y="2640"/>
                </a:lnTo>
                <a:lnTo>
                  <a:pt x="7661" y="2753"/>
                </a:lnTo>
                <a:lnTo>
                  <a:pt x="7502" y="2854"/>
                </a:lnTo>
                <a:lnTo>
                  <a:pt x="7335" y="2949"/>
                </a:lnTo>
                <a:lnTo>
                  <a:pt x="7172" y="3039"/>
                </a:lnTo>
                <a:lnTo>
                  <a:pt x="7001" y="3124"/>
                </a:lnTo>
                <a:lnTo>
                  <a:pt x="6835" y="3202"/>
                </a:lnTo>
                <a:lnTo>
                  <a:pt x="6660" y="3270"/>
                </a:lnTo>
                <a:lnTo>
                  <a:pt x="6486" y="3337"/>
                </a:lnTo>
                <a:lnTo>
                  <a:pt x="6307" y="3393"/>
                </a:lnTo>
                <a:lnTo>
                  <a:pt x="6129" y="3438"/>
                </a:lnTo>
                <a:lnTo>
                  <a:pt x="5955" y="3483"/>
                </a:lnTo>
                <a:lnTo>
                  <a:pt x="5773" y="3517"/>
                </a:lnTo>
                <a:lnTo>
                  <a:pt x="5591" y="3539"/>
                </a:lnTo>
                <a:lnTo>
                  <a:pt x="5401" y="3562"/>
                </a:lnTo>
                <a:lnTo>
                  <a:pt x="5219" y="3573"/>
                </a:lnTo>
                <a:lnTo>
                  <a:pt x="5033" y="3579"/>
                </a:lnTo>
                <a:lnTo>
                  <a:pt x="4844" y="3573"/>
                </a:lnTo>
                <a:lnTo>
                  <a:pt x="4654" y="3562"/>
                </a:lnTo>
                <a:lnTo>
                  <a:pt x="4464" y="3539"/>
                </a:lnTo>
                <a:lnTo>
                  <a:pt x="4279" y="3517"/>
                </a:lnTo>
                <a:lnTo>
                  <a:pt x="4097" y="3478"/>
                </a:lnTo>
                <a:lnTo>
                  <a:pt x="3915" y="3438"/>
                </a:lnTo>
                <a:lnTo>
                  <a:pt x="3733" y="3388"/>
                </a:lnTo>
                <a:lnTo>
                  <a:pt x="3554" y="3331"/>
                </a:lnTo>
                <a:lnTo>
                  <a:pt x="3376" y="3258"/>
                </a:lnTo>
                <a:lnTo>
                  <a:pt x="3205" y="3191"/>
                </a:lnTo>
                <a:lnTo>
                  <a:pt x="3031" y="3112"/>
                </a:lnTo>
                <a:lnTo>
                  <a:pt x="2857" y="3022"/>
                </a:lnTo>
                <a:lnTo>
                  <a:pt x="2690" y="2933"/>
                </a:lnTo>
                <a:lnTo>
                  <a:pt x="2523" y="2826"/>
                </a:lnTo>
                <a:cubicBezTo>
                  <a:pt x="2469" y="2790"/>
                  <a:pt x="2414" y="2755"/>
                  <a:pt x="2360" y="2719"/>
                </a:cubicBezTo>
                <a:cubicBezTo>
                  <a:pt x="2306" y="2683"/>
                  <a:pt x="2251" y="2648"/>
                  <a:pt x="2197" y="2612"/>
                </a:cubicBezTo>
                <a:lnTo>
                  <a:pt x="2037" y="2489"/>
                </a:lnTo>
                <a:cubicBezTo>
                  <a:pt x="1985" y="2448"/>
                  <a:pt x="1934" y="2406"/>
                  <a:pt x="1882" y="2365"/>
                </a:cubicBezTo>
                <a:lnTo>
                  <a:pt x="1726" y="2230"/>
                </a:lnTo>
                <a:cubicBezTo>
                  <a:pt x="1676" y="2185"/>
                  <a:pt x="1625" y="2141"/>
                  <a:pt x="1575" y="2096"/>
                </a:cubicBezTo>
                <a:lnTo>
                  <a:pt x="1427" y="1949"/>
                </a:lnTo>
                <a:lnTo>
                  <a:pt x="1283" y="1798"/>
                </a:lnTo>
                <a:lnTo>
                  <a:pt x="1139" y="1646"/>
                </a:lnTo>
                <a:lnTo>
                  <a:pt x="1002" y="1478"/>
                </a:lnTo>
                <a:lnTo>
                  <a:pt x="862" y="1320"/>
                </a:lnTo>
                <a:lnTo>
                  <a:pt x="729" y="1146"/>
                </a:lnTo>
                <a:cubicBezTo>
                  <a:pt x="685" y="1086"/>
                  <a:pt x="640" y="1026"/>
                  <a:pt x="596" y="966"/>
                </a:cubicBezTo>
                <a:lnTo>
                  <a:pt x="471" y="787"/>
                </a:lnTo>
                <a:cubicBezTo>
                  <a:pt x="431" y="725"/>
                  <a:pt x="390" y="663"/>
                  <a:pt x="350" y="601"/>
                </a:cubicBezTo>
                <a:cubicBezTo>
                  <a:pt x="310" y="535"/>
                  <a:pt x="269" y="470"/>
                  <a:pt x="229" y="404"/>
                </a:cubicBezTo>
                <a:lnTo>
                  <a:pt x="111" y="208"/>
                </a:lnTo>
                <a:cubicBezTo>
                  <a:pt x="74" y="139"/>
                  <a:pt x="38" y="69"/>
                  <a:pt x="1" y="0"/>
                </a:cubicBezTo>
                <a:lnTo>
                  <a:pt x="1" y="0"/>
                </a:lnTo>
                <a:cubicBezTo>
                  <a:pt x="-4" y="1645"/>
                  <a:pt x="331" y="3290"/>
                  <a:pt x="326" y="4935"/>
                </a:cubicBezTo>
                <a:cubicBezTo>
                  <a:pt x="331" y="6623"/>
                  <a:pt x="-4" y="8312"/>
                  <a:pt x="1" y="10000"/>
                </a:cubicBezTo>
                <a:lnTo>
                  <a:pt x="65" y="10000"/>
                </a:lnTo>
                <a:lnTo>
                  <a:pt x="179" y="9809"/>
                </a:lnTo>
                <a:lnTo>
                  <a:pt x="293" y="9612"/>
                </a:lnTo>
                <a:cubicBezTo>
                  <a:pt x="332" y="9550"/>
                  <a:pt x="372" y="9489"/>
                  <a:pt x="411" y="9427"/>
                </a:cubicBezTo>
                <a:cubicBezTo>
                  <a:pt x="453" y="9367"/>
                  <a:pt x="494" y="9307"/>
                  <a:pt x="536" y="9247"/>
                </a:cubicBezTo>
                <a:lnTo>
                  <a:pt x="665" y="9067"/>
                </a:lnTo>
                <a:lnTo>
                  <a:pt x="794" y="8893"/>
                </a:lnTo>
                <a:lnTo>
                  <a:pt x="923" y="8725"/>
                </a:lnTo>
                <a:lnTo>
                  <a:pt x="1063" y="8567"/>
                </a:lnTo>
                <a:lnTo>
                  <a:pt x="1196" y="8410"/>
                </a:lnTo>
                <a:lnTo>
                  <a:pt x="1340" y="8264"/>
                </a:lnTo>
                <a:lnTo>
                  <a:pt x="1484" y="8118"/>
                </a:lnTo>
                <a:cubicBezTo>
                  <a:pt x="1533" y="8071"/>
                  <a:pt x="1583" y="8025"/>
                  <a:pt x="1632" y="7978"/>
                </a:cubicBezTo>
                <a:lnTo>
                  <a:pt x="1783" y="7848"/>
                </a:lnTo>
                <a:lnTo>
                  <a:pt x="1935" y="7719"/>
                </a:lnTo>
                <a:lnTo>
                  <a:pt x="2087" y="7596"/>
                </a:lnTo>
                <a:lnTo>
                  <a:pt x="2246" y="7483"/>
                </a:lnTo>
                <a:cubicBezTo>
                  <a:pt x="2298" y="7446"/>
                  <a:pt x="2349" y="7408"/>
                  <a:pt x="2401" y="7371"/>
                </a:cubicBezTo>
                <a:lnTo>
                  <a:pt x="2568" y="7270"/>
                </a:lnTo>
                <a:lnTo>
                  <a:pt x="2728" y="7174"/>
                </a:lnTo>
                <a:lnTo>
                  <a:pt x="2894" y="7084"/>
                </a:lnTo>
                <a:lnTo>
                  <a:pt x="3065" y="7000"/>
                </a:lnTo>
                <a:lnTo>
                  <a:pt x="3236" y="6921"/>
                </a:lnTo>
                <a:lnTo>
                  <a:pt x="3406" y="6848"/>
                </a:lnTo>
                <a:lnTo>
                  <a:pt x="3581" y="6787"/>
                </a:lnTo>
                <a:lnTo>
                  <a:pt x="3755" y="6730"/>
                </a:lnTo>
                <a:lnTo>
                  <a:pt x="3933" y="6685"/>
                </a:lnTo>
                <a:lnTo>
                  <a:pt x="4116" y="6640"/>
                </a:lnTo>
                <a:lnTo>
                  <a:pt x="4294" y="6607"/>
                </a:lnTo>
                <a:lnTo>
                  <a:pt x="4476" y="6579"/>
                </a:lnTo>
                <a:lnTo>
                  <a:pt x="4662" y="6562"/>
                </a:lnTo>
                <a:lnTo>
                  <a:pt x="4847" y="6551"/>
                </a:lnTo>
                <a:lnTo>
                  <a:pt x="5033" y="6545"/>
                </a:lnTo>
                <a:close/>
              </a:path>
            </a:pathLst>
          </a:custGeom>
          <a:gradFill flip="none" rotWithShape="1">
            <a:gsLst>
              <a:gs pos="100000">
                <a:schemeClr val="accent5">
                  <a:lumMod val="75000"/>
                </a:schemeClr>
              </a:gs>
              <a:gs pos="0">
                <a:schemeClr val="accent3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51194" tIns="25598" rIns="51194" bIns="2559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Freeform: Shape 110"/>
          <p:cNvSpPr/>
          <p:nvPr/>
        </p:nvSpPr>
        <p:spPr>
          <a:xfrm>
            <a:off x="1948451" y="1987909"/>
            <a:ext cx="605971" cy="823412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28559"/>
                </a:moveTo>
                <a:cubicBezTo>
                  <a:pt x="85058" y="28707"/>
                  <a:pt x="73390" y="31870"/>
                  <a:pt x="62959" y="38047"/>
                </a:cubicBezTo>
                <a:cubicBezTo>
                  <a:pt x="52529" y="44225"/>
                  <a:pt x="44225" y="52528"/>
                  <a:pt x="38048" y="62958"/>
                </a:cubicBezTo>
                <a:cubicBezTo>
                  <a:pt x="31870" y="73388"/>
                  <a:pt x="28707" y="85057"/>
                  <a:pt x="28559" y="97963"/>
                </a:cubicBezTo>
                <a:cubicBezTo>
                  <a:pt x="28707" y="110869"/>
                  <a:pt x="31870" y="122537"/>
                  <a:pt x="38048" y="132968"/>
                </a:cubicBezTo>
                <a:cubicBezTo>
                  <a:pt x="44225" y="143398"/>
                  <a:pt x="52529" y="151702"/>
                  <a:pt x="62959" y="157879"/>
                </a:cubicBezTo>
                <a:cubicBezTo>
                  <a:pt x="73390" y="164057"/>
                  <a:pt x="85058" y="167220"/>
                  <a:pt x="97964" y="167368"/>
                </a:cubicBezTo>
                <a:cubicBezTo>
                  <a:pt x="110870" y="167220"/>
                  <a:pt x="122539" y="164057"/>
                  <a:pt x="132969" y="157879"/>
                </a:cubicBezTo>
                <a:cubicBezTo>
                  <a:pt x="143399" y="151702"/>
                  <a:pt x="151703" y="143398"/>
                  <a:pt x="157880" y="132968"/>
                </a:cubicBezTo>
                <a:cubicBezTo>
                  <a:pt x="164057" y="122537"/>
                  <a:pt x="167220" y="110869"/>
                  <a:pt x="167368" y="97963"/>
                </a:cubicBezTo>
                <a:cubicBezTo>
                  <a:pt x="167220" y="85057"/>
                  <a:pt x="164057" y="73388"/>
                  <a:pt x="157880" y="62958"/>
                </a:cubicBezTo>
                <a:cubicBezTo>
                  <a:pt x="151703" y="52528"/>
                  <a:pt x="143399" y="44225"/>
                  <a:pt x="132969" y="38047"/>
                </a:cubicBezTo>
                <a:cubicBezTo>
                  <a:pt x="122539" y="31870"/>
                  <a:pt x="110870" y="28707"/>
                  <a:pt x="97964" y="28559"/>
                </a:cubicBezTo>
                <a:close/>
                <a:moveTo>
                  <a:pt x="97964" y="0"/>
                </a:moveTo>
                <a:cubicBezTo>
                  <a:pt x="116204" y="207"/>
                  <a:pt x="132683" y="4666"/>
                  <a:pt x="147404" y="13377"/>
                </a:cubicBezTo>
                <a:cubicBezTo>
                  <a:pt x="162125" y="22087"/>
                  <a:pt x="173840" y="33802"/>
                  <a:pt x="182550" y="48523"/>
                </a:cubicBezTo>
                <a:cubicBezTo>
                  <a:pt x="191261" y="63243"/>
                  <a:pt x="195719" y="79723"/>
                  <a:pt x="195927" y="97963"/>
                </a:cubicBezTo>
                <a:cubicBezTo>
                  <a:pt x="195719" y="116202"/>
                  <a:pt x="191261" y="132682"/>
                  <a:pt x="182550" y="147403"/>
                </a:cubicBezTo>
                <a:cubicBezTo>
                  <a:pt x="173840" y="162124"/>
                  <a:pt x="162125" y="173839"/>
                  <a:pt x="147404" y="182550"/>
                </a:cubicBezTo>
                <a:cubicBezTo>
                  <a:pt x="132683" y="191260"/>
                  <a:pt x="116204" y="195719"/>
                  <a:pt x="97964" y="195927"/>
                </a:cubicBezTo>
                <a:cubicBezTo>
                  <a:pt x="79725" y="195719"/>
                  <a:pt x="63245" y="191260"/>
                  <a:pt x="48524" y="182550"/>
                </a:cubicBezTo>
                <a:cubicBezTo>
                  <a:pt x="33803" y="173839"/>
                  <a:pt x="22087" y="162124"/>
                  <a:pt x="13377" y="147403"/>
                </a:cubicBezTo>
                <a:cubicBezTo>
                  <a:pt x="4667" y="132682"/>
                  <a:pt x="208" y="116202"/>
                  <a:pt x="0" y="97963"/>
                </a:cubicBezTo>
                <a:cubicBezTo>
                  <a:pt x="208" y="79723"/>
                  <a:pt x="4667" y="63243"/>
                  <a:pt x="13377" y="48523"/>
                </a:cubicBezTo>
                <a:cubicBezTo>
                  <a:pt x="22087" y="33802"/>
                  <a:pt x="33803" y="22087"/>
                  <a:pt x="48524" y="13377"/>
                </a:cubicBezTo>
                <a:cubicBezTo>
                  <a:pt x="63245" y="4666"/>
                  <a:pt x="79725" y="207"/>
                  <a:pt x="979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39700" sx="102000" sy="102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4" tIns="25598" rIns="51194" bIns="25598" rtlCol="0" anchor="ctr"/>
          <a:lstStyle/>
          <a:p>
            <a:pPr algn="ctr"/>
            <a:endParaRPr lang="tr-TR"/>
          </a:p>
        </p:txBody>
      </p:sp>
      <p:sp>
        <p:nvSpPr>
          <p:cNvPr id="93" name="Freeform: Shape 110"/>
          <p:cNvSpPr/>
          <p:nvPr/>
        </p:nvSpPr>
        <p:spPr>
          <a:xfrm>
            <a:off x="3023027" y="3534126"/>
            <a:ext cx="605971" cy="823412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28559"/>
                </a:moveTo>
                <a:cubicBezTo>
                  <a:pt x="85058" y="28707"/>
                  <a:pt x="73390" y="31870"/>
                  <a:pt x="62959" y="38047"/>
                </a:cubicBezTo>
                <a:cubicBezTo>
                  <a:pt x="52529" y="44225"/>
                  <a:pt x="44225" y="52528"/>
                  <a:pt x="38048" y="62958"/>
                </a:cubicBezTo>
                <a:cubicBezTo>
                  <a:pt x="31870" y="73388"/>
                  <a:pt x="28707" y="85057"/>
                  <a:pt x="28559" y="97963"/>
                </a:cubicBezTo>
                <a:cubicBezTo>
                  <a:pt x="28707" y="110869"/>
                  <a:pt x="31870" y="122537"/>
                  <a:pt x="38048" y="132968"/>
                </a:cubicBezTo>
                <a:cubicBezTo>
                  <a:pt x="44225" y="143398"/>
                  <a:pt x="52529" y="151702"/>
                  <a:pt x="62959" y="157879"/>
                </a:cubicBezTo>
                <a:cubicBezTo>
                  <a:pt x="73390" y="164057"/>
                  <a:pt x="85058" y="167220"/>
                  <a:pt x="97964" y="167368"/>
                </a:cubicBezTo>
                <a:cubicBezTo>
                  <a:pt x="110870" y="167220"/>
                  <a:pt x="122539" y="164057"/>
                  <a:pt x="132969" y="157879"/>
                </a:cubicBezTo>
                <a:cubicBezTo>
                  <a:pt x="143399" y="151702"/>
                  <a:pt x="151703" y="143398"/>
                  <a:pt x="157880" y="132968"/>
                </a:cubicBezTo>
                <a:cubicBezTo>
                  <a:pt x="164057" y="122537"/>
                  <a:pt x="167220" y="110869"/>
                  <a:pt x="167368" y="97963"/>
                </a:cubicBezTo>
                <a:cubicBezTo>
                  <a:pt x="167220" y="85057"/>
                  <a:pt x="164057" y="73388"/>
                  <a:pt x="157880" y="62958"/>
                </a:cubicBezTo>
                <a:cubicBezTo>
                  <a:pt x="151703" y="52528"/>
                  <a:pt x="143399" y="44225"/>
                  <a:pt x="132969" y="38047"/>
                </a:cubicBezTo>
                <a:cubicBezTo>
                  <a:pt x="122539" y="31870"/>
                  <a:pt x="110870" y="28707"/>
                  <a:pt x="97964" y="28559"/>
                </a:cubicBezTo>
                <a:close/>
                <a:moveTo>
                  <a:pt x="97964" y="0"/>
                </a:moveTo>
                <a:cubicBezTo>
                  <a:pt x="116204" y="207"/>
                  <a:pt x="132683" y="4666"/>
                  <a:pt x="147404" y="13377"/>
                </a:cubicBezTo>
                <a:cubicBezTo>
                  <a:pt x="162125" y="22087"/>
                  <a:pt x="173840" y="33802"/>
                  <a:pt x="182550" y="48523"/>
                </a:cubicBezTo>
                <a:cubicBezTo>
                  <a:pt x="191261" y="63243"/>
                  <a:pt x="195719" y="79723"/>
                  <a:pt x="195927" y="97963"/>
                </a:cubicBezTo>
                <a:cubicBezTo>
                  <a:pt x="195719" y="116202"/>
                  <a:pt x="191261" y="132682"/>
                  <a:pt x="182550" y="147403"/>
                </a:cubicBezTo>
                <a:cubicBezTo>
                  <a:pt x="173840" y="162124"/>
                  <a:pt x="162125" y="173839"/>
                  <a:pt x="147404" y="182550"/>
                </a:cubicBezTo>
                <a:cubicBezTo>
                  <a:pt x="132683" y="191260"/>
                  <a:pt x="116204" y="195719"/>
                  <a:pt x="97964" y="195927"/>
                </a:cubicBezTo>
                <a:cubicBezTo>
                  <a:pt x="79725" y="195719"/>
                  <a:pt x="63245" y="191260"/>
                  <a:pt x="48524" y="182550"/>
                </a:cubicBezTo>
                <a:cubicBezTo>
                  <a:pt x="33803" y="173839"/>
                  <a:pt x="22087" y="162124"/>
                  <a:pt x="13377" y="147403"/>
                </a:cubicBezTo>
                <a:cubicBezTo>
                  <a:pt x="4667" y="132682"/>
                  <a:pt x="208" y="116202"/>
                  <a:pt x="0" y="97963"/>
                </a:cubicBezTo>
                <a:cubicBezTo>
                  <a:pt x="208" y="79723"/>
                  <a:pt x="4667" y="63243"/>
                  <a:pt x="13377" y="48523"/>
                </a:cubicBezTo>
                <a:cubicBezTo>
                  <a:pt x="22087" y="33802"/>
                  <a:pt x="33803" y="22087"/>
                  <a:pt x="48524" y="13377"/>
                </a:cubicBezTo>
                <a:cubicBezTo>
                  <a:pt x="63245" y="4666"/>
                  <a:pt x="79725" y="207"/>
                  <a:pt x="97964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4" tIns="25598" rIns="51194" bIns="25598" rtlCol="0" anchor="ctr"/>
          <a:lstStyle/>
          <a:p>
            <a:pPr algn="ctr"/>
            <a:endParaRPr lang="tr-TR"/>
          </a:p>
        </p:txBody>
      </p:sp>
      <p:sp>
        <p:nvSpPr>
          <p:cNvPr id="94" name="TextBox 93"/>
          <p:cNvSpPr txBox="1"/>
          <p:nvPr/>
        </p:nvSpPr>
        <p:spPr>
          <a:xfrm>
            <a:off x="3321036" y="2112020"/>
            <a:ext cx="133049" cy="451639"/>
          </a:xfrm>
          <a:prstGeom prst="rect">
            <a:avLst/>
          </a:prstGeom>
          <a:noFill/>
        </p:spPr>
        <p:txBody>
          <a:bodyPr wrap="square" lIns="51194" tIns="25598" rIns="51194" bIns="25598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accent5">
                    <a:lumMod val="75000"/>
                  </a:schemeClr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98" name="Freeform 5"/>
          <p:cNvSpPr>
            <a:spLocks/>
          </p:cNvSpPr>
          <p:nvPr/>
        </p:nvSpPr>
        <p:spPr bwMode="auto">
          <a:xfrm rot="14558549">
            <a:off x="5602650" y="2762737"/>
            <a:ext cx="886424" cy="504224"/>
          </a:xfrm>
          <a:custGeom>
            <a:avLst/>
            <a:gdLst>
              <a:gd name="T0" fmla="*/ 1424 w 2637"/>
              <a:gd name="T1" fmla="*/ 1168 h 1780"/>
              <a:gd name="T2" fmla="*/ 1570 w 2637"/>
              <a:gd name="T3" fmla="*/ 1182 h 1780"/>
              <a:gd name="T4" fmla="*/ 1710 w 2637"/>
              <a:gd name="T5" fmla="*/ 1208 h 1780"/>
              <a:gd name="T6" fmla="*/ 1846 w 2637"/>
              <a:gd name="T7" fmla="*/ 1246 h 1780"/>
              <a:gd name="T8" fmla="*/ 1978 w 2637"/>
              <a:gd name="T9" fmla="*/ 1294 h 1780"/>
              <a:gd name="T10" fmla="*/ 2104 w 2637"/>
              <a:gd name="T11" fmla="*/ 1352 h 1780"/>
              <a:gd name="T12" fmla="*/ 2224 w 2637"/>
              <a:gd name="T13" fmla="*/ 1420 h 1780"/>
              <a:gd name="T14" fmla="*/ 2338 w 2637"/>
              <a:gd name="T15" fmla="*/ 1497 h 1780"/>
              <a:gd name="T16" fmla="*/ 2445 w 2637"/>
              <a:gd name="T17" fmla="*/ 1583 h 1780"/>
              <a:gd name="T18" fmla="*/ 2545 w 2637"/>
              <a:gd name="T19" fmla="*/ 1678 h 1780"/>
              <a:gd name="T20" fmla="*/ 2636 w 2637"/>
              <a:gd name="T21" fmla="*/ 1780 h 1780"/>
              <a:gd name="T22" fmla="*/ 2608 w 2637"/>
              <a:gd name="T23" fmla="*/ 56 h 1780"/>
              <a:gd name="T24" fmla="*/ 2513 w 2637"/>
              <a:gd name="T25" fmla="*/ 156 h 1780"/>
              <a:gd name="T26" fmla="*/ 2410 w 2637"/>
              <a:gd name="T27" fmla="*/ 247 h 1780"/>
              <a:gd name="T28" fmla="*/ 2301 w 2637"/>
              <a:gd name="T29" fmla="*/ 331 h 1780"/>
              <a:gd name="T30" fmla="*/ 2185 w 2637"/>
              <a:gd name="T31" fmla="*/ 405 h 1780"/>
              <a:gd name="T32" fmla="*/ 2062 w 2637"/>
              <a:gd name="T33" fmla="*/ 470 h 1780"/>
              <a:gd name="T34" fmla="*/ 1934 w 2637"/>
              <a:gd name="T35" fmla="*/ 525 h 1780"/>
              <a:gd name="T36" fmla="*/ 1802 w 2637"/>
              <a:gd name="T37" fmla="*/ 570 h 1780"/>
              <a:gd name="T38" fmla="*/ 1663 w 2637"/>
              <a:gd name="T39" fmla="*/ 604 h 1780"/>
              <a:gd name="T40" fmla="*/ 1522 w 2637"/>
              <a:gd name="T41" fmla="*/ 626 h 1780"/>
              <a:gd name="T42" fmla="*/ 1376 w 2637"/>
              <a:gd name="T43" fmla="*/ 636 h 1780"/>
              <a:gd name="T44" fmla="*/ 1227 w 2637"/>
              <a:gd name="T45" fmla="*/ 634 h 1780"/>
              <a:gd name="T46" fmla="*/ 1080 w 2637"/>
              <a:gd name="T47" fmla="*/ 619 h 1780"/>
              <a:gd name="T48" fmla="*/ 937 w 2637"/>
              <a:gd name="T49" fmla="*/ 593 h 1780"/>
              <a:gd name="T50" fmla="*/ 799 w 2637"/>
              <a:gd name="T51" fmla="*/ 554 h 1780"/>
              <a:gd name="T52" fmla="*/ 665 w 2637"/>
              <a:gd name="T53" fmla="*/ 503 h 1780"/>
              <a:gd name="T54" fmla="*/ 537 w 2637"/>
              <a:gd name="T55" fmla="*/ 443 h 1780"/>
              <a:gd name="T56" fmla="*/ 415 w 2637"/>
              <a:gd name="T57" fmla="*/ 373 h 1780"/>
              <a:gd name="T58" fmla="*/ 300 w 2637"/>
              <a:gd name="T59" fmla="*/ 293 h 1780"/>
              <a:gd name="T60" fmla="*/ 192 w 2637"/>
              <a:gd name="T61" fmla="*/ 204 h 1780"/>
              <a:gd name="T62" fmla="*/ 92 w 2637"/>
              <a:gd name="T63" fmla="*/ 107 h 1780"/>
              <a:gd name="T64" fmla="*/ 0 w 2637"/>
              <a:gd name="T65" fmla="*/ 0 h 1780"/>
              <a:gd name="T66" fmla="*/ 17 w 2637"/>
              <a:gd name="T67" fmla="*/ 1780 h 1780"/>
              <a:gd name="T68" fmla="*/ 108 w 2637"/>
              <a:gd name="T69" fmla="*/ 1678 h 1780"/>
              <a:gd name="T70" fmla="*/ 209 w 2637"/>
              <a:gd name="T71" fmla="*/ 1583 h 1780"/>
              <a:gd name="T72" fmla="*/ 315 w 2637"/>
              <a:gd name="T73" fmla="*/ 1497 h 1780"/>
              <a:gd name="T74" fmla="*/ 430 w 2637"/>
              <a:gd name="T75" fmla="*/ 1420 h 1780"/>
              <a:gd name="T76" fmla="*/ 550 w 2637"/>
              <a:gd name="T77" fmla="*/ 1352 h 1780"/>
              <a:gd name="T78" fmla="*/ 677 w 2637"/>
              <a:gd name="T79" fmla="*/ 1294 h 1780"/>
              <a:gd name="T80" fmla="*/ 808 w 2637"/>
              <a:gd name="T81" fmla="*/ 1246 h 1780"/>
              <a:gd name="T82" fmla="*/ 944 w 2637"/>
              <a:gd name="T83" fmla="*/ 1208 h 1780"/>
              <a:gd name="T84" fmla="*/ 1085 w 2637"/>
              <a:gd name="T85" fmla="*/ 1182 h 1780"/>
              <a:gd name="T86" fmla="*/ 1229 w 2637"/>
              <a:gd name="T87" fmla="*/ 1168 h 1780"/>
              <a:gd name="connsiteX0" fmla="*/ 5046 w 10014"/>
              <a:gd name="connsiteY0" fmla="*/ 6545 h 10000"/>
              <a:gd name="connsiteX1" fmla="*/ 5232 w 10014"/>
              <a:gd name="connsiteY1" fmla="*/ 6551 h 10000"/>
              <a:gd name="connsiteX2" fmla="*/ 5414 w 10014"/>
              <a:gd name="connsiteY2" fmla="*/ 6562 h 10000"/>
              <a:gd name="connsiteX3" fmla="*/ 5604 w 10014"/>
              <a:gd name="connsiteY3" fmla="*/ 6579 h 10000"/>
              <a:gd name="connsiteX4" fmla="*/ 5786 w 10014"/>
              <a:gd name="connsiteY4" fmla="*/ 6607 h 10000"/>
              <a:gd name="connsiteX5" fmla="*/ 5968 w 10014"/>
              <a:gd name="connsiteY5" fmla="*/ 6640 h 10000"/>
              <a:gd name="connsiteX6" fmla="*/ 6142 w 10014"/>
              <a:gd name="connsiteY6" fmla="*/ 6685 h 10000"/>
              <a:gd name="connsiteX7" fmla="*/ 6320 w 10014"/>
              <a:gd name="connsiteY7" fmla="*/ 6730 h 10000"/>
              <a:gd name="connsiteX8" fmla="*/ 6499 w 10014"/>
              <a:gd name="connsiteY8" fmla="*/ 6787 h 10000"/>
              <a:gd name="connsiteX9" fmla="*/ 6673 w 10014"/>
              <a:gd name="connsiteY9" fmla="*/ 6848 h 10000"/>
              <a:gd name="connsiteX10" fmla="*/ 6844 w 10014"/>
              <a:gd name="connsiteY10" fmla="*/ 6921 h 10000"/>
              <a:gd name="connsiteX11" fmla="*/ 7014 w 10014"/>
              <a:gd name="connsiteY11" fmla="*/ 7000 h 10000"/>
              <a:gd name="connsiteX12" fmla="*/ 7185 w 10014"/>
              <a:gd name="connsiteY12" fmla="*/ 7084 h 10000"/>
              <a:gd name="connsiteX13" fmla="*/ 7348 w 10014"/>
              <a:gd name="connsiteY13" fmla="*/ 7174 h 10000"/>
              <a:gd name="connsiteX14" fmla="*/ 7515 w 10014"/>
              <a:gd name="connsiteY14" fmla="*/ 7270 h 10000"/>
              <a:gd name="connsiteX15" fmla="*/ 7674 w 10014"/>
              <a:gd name="connsiteY15" fmla="*/ 7371 h 10000"/>
              <a:gd name="connsiteX16" fmla="*/ 7833 w 10014"/>
              <a:gd name="connsiteY16" fmla="*/ 7483 h 10000"/>
              <a:gd name="connsiteX17" fmla="*/ 7993 w 10014"/>
              <a:gd name="connsiteY17" fmla="*/ 7596 h 10000"/>
              <a:gd name="connsiteX18" fmla="*/ 8148 w 10014"/>
              <a:gd name="connsiteY18" fmla="*/ 7719 h 10000"/>
              <a:gd name="connsiteX19" fmla="*/ 8300 w 10014"/>
              <a:gd name="connsiteY19" fmla="*/ 7848 h 10000"/>
              <a:gd name="connsiteX20" fmla="*/ 8448 w 10014"/>
              <a:gd name="connsiteY20" fmla="*/ 7978 h 10000"/>
              <a:gd name="connsiteX21" fmla="*/ 8592 w 10014"/>
              <a:gd name="connsiteY21" fmla="*/ 8118 h 10000"/>
              <a:gd name="connsiteX22" fmla="*/ 8736 w 10014"/>
              <a:gd name="connsiteY22" fmla="*/ 8264 h 10000"/>
              <a:gd name="connsiteX23" fmla="*/ 8880 w 10014"/>
              <a:gd name="connsiteY23" fmla="*/ 8410 h 10000"/>
              <a:gd name="connsiteX24" fmla="*/ 9017 w 10014"/>
              <a:gd name="connsiteY24" fmla="*/ 8567 h 10000"/>
              <a:gd name="connsiteX25" fmla="*/ 9153 w 10014"/>
              <a:gd name="connsiteY25" fmla="*/ 8725 h 10000"/>
              <a:gd name="connsiteX26" fmla="*/ 9286 w 10014"/>
              <a:gd name="connsiteY26" fmla="*/ 8893 h 10000"/>
              <a:gd name="connsiteX27" fmla="*/ 9415 w 10014"/>
              <a:gd name="connsiteY27" fmla="*/ 9067 h 10000"/>
              <a:gd name="connsiteX28" fmla="*/ 9544 w 10014"/>
              <a:gd name="connsiteY28" fmla="*/ 9247 h 10000"/>
              <a:gd name="connsiteX29" fmla="*/ 9665 w 10014"/>
              <a:gd name="connsiteY29" fmla="*/ 9427 h 10000"/>
              <a:gd name="connsiteX30" fmla="*/ 9783 w 10014"/>
              <a:gd name="connsiteY30" fmla="*/ 9612 h 10000"/>
              <a:gd name="connsiteX31" fmla="*/ 9900 w 10014"/>
              <a:gd name="connsiteY31" fmla="*/ 9809 h 10000"/>
              <a:gd name="connsiteX32" fmla="*/ 10010 w 10014"/>
              <a:gd name="connsiteY32" fmla="*/ 10000 h 10000"/>
              <a:gd name="connsiteX33" fmla="*/ 10014 w 10014"/>
              <a:gd name="connsiteY33" fmla="*/ 10000 h 10000"/>
              <a:gd name="connsiteX34" fmla="*/ 10014 w 10014"/>
              <a:gd name="connsiteY34" fmla="*/ 124 h 10000"/>
              <a:gd name="connsiteX35" fmla="*/ 9904 w 10014"/>
              <a:gd name="connsiteY35" fmla="*/ 315 h 10000"/>
              <a:gd name="connsiteX36" fmla="*/ 9786 w 10014"/>
              <a:gd name="connsiteY36" fmla="*/ 511 h 10000"/>
              <a:gd name="connsiteX37" fmla="*/ 9665 w 10014"/>
              <a:gd name="connsiteY37" fmla="*/ 697 h 10000"/>
              <a:gd name="connsiteX38" fmla="*/ 9544 w 10014"/>
              <a:gd name="connsiteY38" fmla="*/ 876 h 10000"/>
              <a:gd name="connsiteX39" fmla="*/ 9419 w 10014"/>
              <a:gd name="connsiteY39" fmla="*/ 1056 h 10000"/>
              <a:gd name="connsiteX40" fmla="*/ 9286 w 10014"/>
              <a:gd name="connsiteY40" fmla="*/ 1225 h 10000"/>
              <a:gd name="connsiteX41" fmla="*/ 9153 w 10014"/>
              <a:gd name="connsiteY41" fmla="*/ 1388 h 10000"/>
              <a:gd name="connsiteX42" fmla="*/ 9017 w 10014"/>
              <a:gd name="connsiteY42" fmla="*/ 1551 h 10000"/>
              <a:gd name="connsiteX43" fmla="*/ 8880 w 10014"/>
              <a:gd name="connsiteY43" fmla="*/ 1708 h 10000"/>
              <a:gd name="connsiteX44" fmla="*/ 8740 w 10014"/>
              <a:gd name="connsiteY44" fmla="*/ 1860 h 10000"/>
              <a:gd name="connsiteX45" fmla="*/ 8592 w 10014"/>
              <a:gd name="connsiteY45" fmla="*/ 2006 h 10000"/>
              <a:gd name="connsiteX46" fmla="*/ 8452 w 10014"/>
              <a:gd name="connsiteY46" fmla="*/ 2140 h 10000"/>
              <a:gd name="connsiteX47" fmla="*/ 8300 w 10014"/>
              <a:gd name="connsiteY47" fmla="*/ 2275 h 10000"/>
              <a:gd name="connsiteX48" fmla="*/ 8148 w 10014"/>
              <a:gd name="connsiteY48" fmla="*/ 2404 h 10000"/>
              <a:gd name="connsiteX49" fmla="*/ 7993 w 10014"/>
              <a:gd name="connsiteY49" fmla="*/ 2528 h 10000"/>
              <a:gd name="connsiteX50" fmla="*/ 7833 w 10014"/>
              <a:gd name="connsiteY50" fmla="*/ 2640 h 10000"/>
              <a:gd name="connsiteX51" fmla="*/ 7674 w 10014"/>
              <a:gd name="connsiteY51" fmla="*/ 2753 h 10000"/>
              <a:gd name="connsiteX52" fmla="*/ 7515 w 10014"/>
              <a:gd name="connsiteY52" fmla="*/ 2854 h 10000"/>
              <a:gd name="connsiteX53" fmla="*/ 7348 w 10014"/>
              <a:gd name="connsiteY53" fmla="*/ 2949 h 10000"/>
              <a:gd name="connsiteX54" fmla="*/ 7185 w 10014"/>
              <a:gd name="connsiteY54" fmla="*/ 3039 h 10000"/>
              <a:gd name="connsiteX55" fmla="*/ 7014 w 10014"/>
              <a:gd name="connsiteY55" fmla="*/ 3124 h 10000"/>
              <a:gd name="connsiteX56" fmla="*/ 6848 w 10014"/>
              <a:gd name="connsiteY56" fmla="*/ 3202 h 10000"/>
              <a:gd name="connsiteX57" fmla="*/ 6673 w 10014"/>
              <a:gd name="connsiteY57" fmla="*/ 3270 h 10000"/>
              <a:gd name="connsiteX58" fmla="*/ 6499 w 10014"/>
              <a:gd name="connsiteY58" fmla="*/ 3337 h 10000"/>
              <a:gd name="connsiteX59" fmla="*/ 6320 w 10014"/>
              <a:gd name="connsiteY59" fmla="*/ 3393 h 10000"/>
              <a:gd name="connsiteX60" fmla="*/ 6142 w 10014"/>
              <a:gd name="connsiteY60" fmla="*/ 3438 h 10000"/>
              <a:gd name="connsiteX61" fmla="*/ 5968 w 10014"/>
              <a:gd name="connsiteY61" fmla="*/ 3483 h 10000"/>
              <a:gd name="connsiteX62" fmla="*/ 5786 w 10014"/>
              <a:gd name="connsiteY62" fmla="*/ 3517 h 10000"/>
              <a:gd name="connsiteX63" fmla="*/ 5604 w 10014"/>
              <a:gd name="connsiteY63" fmla="*/ 3539 h 10000"/>
              <a:gd name="connsiteX64" fmla="*/ 5414 w 10014"/>
              <a:gd name="connsiteY64" fmla="*/ 3562 h 10000"/>
              <a:gd name="connsiteX65" fmla="*/ 5232 w 10014"/>
              <a:gd name="connsiteY65" fmla="*/ 3573 h 10000"/>
              <a:gd name="connsiteX66" fmla="*/ 5046 w 10014"/>
              <a:gd name="connsiteY66" fmla="*/ 3579 h 10000"/>
              <a:gd name="connsiteX67" fmla="*/ 4857 w 10014"/>
              <a:gd name="connsiteY67" fmla="*/ 3573 h 10000"/>
              <a:gd name="connsiteX68" fmla="*/ 4667 w 10014"/>
              <a:gd name="connsiteY68" fmla="*/ 3562 h 10000"/>
              <a:gd name="connsiteX69" fmla="*/ 4477 w 10014"/>
              <a:gd name="connsiteY69" fmla="*/ 3539 h 10000"/>
              <a:gd name="connsiteX70" fmla="*/ 4292 w 10014"/>
              <a:gd name="connsiteY70" fmla="*/ 3517 h 10000"/>
              <a:gd name="connsiteX71" fmla="*/ 4110 w 10014"/>
              <a:gd name="connsiteY71" fmla="*/ 3478 h 10000"/>
              <a:gd name="connsiteX72" fmla="*/ 3928 w 10014"/>
              <a:gd name="connsiteY72" fmla="*/ 3438 h 10000"/>
              <a:gd name="connsiteX73" fmla="*/ 3746 w 10014"/>
              <a:gd name="connsiteY73" fmla="*/ 3388 h 10000"/>
              <a:gd name="connsiteX74" fmla="*/ 3567 w 10014"/>
              <a:gd name="connsiteY74" fmla="*/ 3331 h 10000"/>
              <a:gd name="connsiteX75" fmla="*/ 3389 w 10014"/>
              <a:gd name="connsiteY75" fmla="*/ 3258 h 10000"/>
              <a:gd name="connsiteX76" fmla="*/ 3218 w 10014"/>
              <a:gd name="connsiteY76" fmla="*/ 3191 h 10000"/>
              <a:gd name="connsiteX77" fmla="*/ 3044 w 10014"/>
              <a:gd name="connsiteY77" fmla="*/ 3112 h 10000"/>
              <a:gd name="connsiteX78" fmla="*/ 2870 w 10014"/>
              <a:gd name="connsiteY78" fmla="*/ 3022 h 10000"/>
              <a:gd name="connsiteX79" fmla="*/ 2703 w 10014"/>
              <a:gd name="connsiteY79" fmla="*/ 2933 h 10000"/>
              <a:gd name="connsiteX80" fmla="*/ 2536 w 10014"/>
              <a:gd name="connsiteY80" fmla="*/ 2826 h 10000"/>
              <a:gd name="connsiteX81" fmla="*/ 2373 w 10014"/>
              <a:gd name="connsiteY81" fmla="*/ 2719 h 10000"/>
              <a:gd name="connsiteX82" fmla="*/ 2210 w 10014"/>
              <a:gd name="connsiteY82" fmla="*/ 2612 h 10000"/>
              <a:gd name="connsiteX83" fmla="*/ 2050 w 10014"/>
              <a:gd name="connsiteY83" fmla="*/ 2489 h 10000"/>
              <a:gd name="connsiteX84" fmla="*/ 1895 w 10014"/>
              <a:gd name="connsiteY84" fmla="*/ 2365 h 10000"/>
              <a:gd name="connsiteX85" fmla="*/ 1739 w 10014"/>
              <a:gd name="connsiteY85" fmla="*/ 2230 h 10000"/>
              <a:gd name="connsiteX86" fmla="*/ 1588 w 10014"/>
              <a:gd name="connsiteY86" fmla="*/ 2096 h 10000"/>
              <a:gd name="connsiteX87" fmla="*/ 1440 w 10014"/>
              <a:gd name="connsiteY87" fmla="*/ 1949 h 10000"/>
              <a:gd name="connsiteX88" fmla="*/ 1296 w 10014"/>
              <a:gd name="connsiteY88" fmla="*/ 1798 h 10000"/>
              <a:gd name="connsiteX89" fmla="*/ 1152 w 10014"/>
              <a:gd name="connsiteY89" fmla="*/ 1646 h 10000"/>
              <a:gd name="connsiteX90" fmla="*/ 1015 w 10014"/>
              <a:gd name="connsiteY90" fmla="*/ 1478 h 10000"/>
              <a:gd name="connsiteX91" fmla="*/ 875 w 10014"/>
              <a:gd name="connsiteY91" fmla="*/ 1320 h 10000"/>
              <a:gd name="connsiteX92" fmla="*/ 742 w 10014"/>
              <a:gd name="connsiteY92" fmla="*/ 1146 h 10000"/>
              <a:gd name="connsiteX93" fmla="*/ 609 w 10014"/>
              <a:gd name="connsiteY93" fmla="*/ 966 h 10000"/>
              <a:gd name="connsiteX94" fmla="*/ 484 w 10014"/>
              <a:gd name="connsiteY94" fmla="*/ 787 h 10000"/>
              <a:gd name="connsiteX95" fmla="*/ 363 w 10014"/>
              <a:gd name="connsiteY95" fmla="*/ 601 h 10000"/>
              <a:gd name="connsiteX96" fmla="*/ 242 w 10014"/>
              <a:gd name="connsiteY96" fmla="*/ 404 h 10000"/>
              <a:gd name="connsiteX97" fmla="*/ 124 w 10014"/>
              <a:gd name="connsiteY97" fmla="*/ 208 h 10000"/>
              <a:gd name="connsiteX98" fmla="*/ 14 w 10014"/>
              <a:gd name="connsiteY98" fmla="*/ 0 h 10000"/>
              <a:gd name="connsiteX99" fmla="*/ 14 w 10014"/>
              <a:gd name="connsiteY99" fmla="*/ 0 h 10000"/>
              <a:gd name="connsiteX100" fmla="*/ 0 w 10014"/>
              <a:gd name="connsiteY100" fmla="*/ 4935 h 10000"/>
              <a:gd name="connsiteX101" fmla="*/ 14 w 10014"/>
              <a:gd name="connsiteY101" fmla="*/ 10000 h 10000"/>
              <a:gd name="connsiteX102" fmla="*/ 78 w 10014"/>
              <a:gd name="connsiteY102" fmla="*/ 10000 h 10000"/>
              <a:gd name="connsiteX103" fmla="*/ 192 w 10014"/>
              <a:gd name="connsiteY103" fmla="*/ 9809 h 10000"/>
              <a:gd name="connsiteX104" fmla="*/ 306 w 10014"/>
              <a:gd name="connsiteY104" fmla="*/ 9612 h 10000"/>
              <a:gd name="connsiteX105" fmla="*/ 424 w 10014"/>
              <a:gd name="connsiteY105" fmla="*/ 9427 h 10000"/>
              <a:gd name="connsiteX106" fmla="*/ 549 w 10014"/>
              <a:gd name="connsiteY106" fmla="*/ 9247 h 10000"/>
              <a:gd name="connsiteX107" fmla="*/ 678 w 10014"/>
              <a:gd name="connsiteY107" fmla="*/ 9067 h 10000"/>
              <a:gd name="connsiteX108" fmla="*/ 807 w 10014"/>
              <a:gd name="connsiteY108" fmla="*/ 8893 h 10000"/>
              <a:gd name="connsiteX109" fmla="*/ 936 w 10014"/>
              <a:gd name="connsiteY109" fmla="*/ 8725 h 10000"/>
              <a:gd name="connsiteX110" fmla="*/ 1076 w 10014"/>
              <a:gd name="connsiteY110" fmla="*/ 8567 h 10000"/>
              <a:gd name="connsiteX111" fmla="*/ 1209 w 10014"/>
              <a:gd name="connsiteY111" fmla="*/ 8410 h 10000"/>
              <a:gd name="connsiteX112" fmla="*/ 1353 w 10014"/>
              <a:gd name="connsiteY112" fmla="*/ 8264 h 10000"/>
              <a:gd name="connsiteX113" fmla="*/ 1497 w 10014"/>
              <a:gd name="connsiteY113" fmla="*/ 8118 h 10000"/>
              <a:gd name="connsiteX114" fmla="*/ 1645 w 10014"/>
              <a:gd name="connsiteY114" fmla="*/ 7978 h 10000"/>
              <a:gd name="connsiteX115" fmla="*/ 1796 w 10014"/>
              <a:gd name="connsiteY115" fmla="*/ 7848 h 10000"/>
              <a:gd name="connsiteX116" fmla="*/ 1948 w 10014"/>
              <a:gd name="connsiteY116" fmla="*/ 7719 h 10000"/>
              <a:gd name="connsiteX117" fmla="*/ 2100 w 10014"/>
              <a:gd name="connsiteY117" fmla="*/ 7596 h 10000"/>
              <a:gd name="connsiteX118" fmla="*/ 2259 w 10014"/>
              <a:gd name="connsiteY118" fmla="*/ 7483 h 10000"/>
              <a:gd name="connsiteX119" fmla="*/ 2414 w 10014"/>
              <a:gd name="connsiteY119" fmla="*/ 7371 h 10000"/>
              <a:gd name="connsiteX120" fmla="*/ 2581 w 10014"/>
              <a:gd name="connsiteY120" fmla="*/ 7270 h 10000"/>
              <a:gd name="connsiteX121" fmla="*/ 2741 w 10014"/>
              <a:gd name="connsiteY121" fmla="*/ 7174 h 10000"/>
              <a:gd name="connsiteX122" fmla="*/ 2907 w 10014"/>
              <a:gd name="connsiteY122" fmla="*/ 7084 h 10000"/>
              <a:gd name="connsiteX123" fmla="*/ 3078 w 10014"/>
              <a:gd name="connsiteY123" fmla="*/ 7000 h 10000"/>
              <a:gd name="connsiteX124" fmla="*/ 3249 w 10014"/>
              <a:gd name="connsiteY124" fmla="*/ 6921 h 10000"/>
              <a:gd name="connsiteX125" fmla="*/ 3419 w 10014"/>
              <a:gd name="connsiteY125" fmla="*/ 6848 h 10000"/>
              <a:gd name="connsiteX126" fmla="*/ 3594 w 10014"/>
              <a:gd name="connsiteY126" fmla="*/ 6787 h 10000"/>
              <a:gd name="connsiteX127" fmla="*/ 3768 w 10014"/>
              <a:gd name="connsiteY127" fmla="*/ 6730 h 10000"/>
              <a:gd name="connsiteX128" fmla="*/ 3946 w 10014"/>
              <a:gd name="connsiteY128" fmla="*/ 6685 h 10000"/>
              <a:gd name="connsiteX129" fmla="*/ 4129 w 10014"/>
              <a:gd name="connsiteY129" fmla="*/ 6640 h 10000"/>
              <a:gd name="connsiteX130" fmla="*/ 4307 w 10014"/>
              <a:gd name="connsiteY130" fmla="*/ 6607 h 10000"/>
              <a:gd name="connsiteX131" fmla="*/ 4489 w 10014"/>
              <a:gd name="connsiteY131" fmla="*/ 6579 h 10000"/>
              <a:gd name="connsiteX132" fmla="*/ 4675 w 10014"/>
              <a:gd name="connsiteY132" fmla="*/ 6562 h 10000"/>
              <a:gd name="connsiteX133" fmla="*/ 4860 w 10014"/>
              <a:gd name="connsiteY133" fmla="*/ 6551 h 10000"/>
              <a:gd name="connsiteX134" fmla="*/ 5046 w 10014"/>
              <a:gd name="connsiteY134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10001 w 10001"/>
              <a:gd name="connsiteY34" fmla="*/ 124 h 10000"/>
              <a:gd name="connsiteX35" fmla="*/ 9891 w 10001"/>
              <a:gd name="connsiteY35" fmla="*/ 315 h 10000"/>
              <a:gd name="connsiteX36" fmla="*/ 9773 w 10001"/>
              <a:gd name="connsiteY36" fmla="*/ 511 h 10000"/>
              <a:gd name="connsiteX37" fmla="*/ 9652 w 10001"/>
              <a:gd name="connsiteY37" fmla="*/ 697 h 10000"/>
              <a:gd name="connsiteX38" fmla="*/ 9531 w 10001"/>
              <a:gd name="connsiteY38" fmla="*/ 876 h 10000"/>
              <a:gd name="connsiteX39" fmla="*/ 9406 w 10001"/>
              <a:gd name="connsiteY39" fmla="*/ 1056 h 10000"/>
              <a:gd name="connsiteX40" fmla="*/ 9273 w 10001"/>
              <a:gd name="connsiteY40" fmla="*/ 1225 h 10000"/>
              <a:gd name="connsiteX41" fmla="*/ 9140 w 10001"/>
              <a:gd name="connsiteY41" fmla="*/ 1388 h 10000"/>
              <a:gd name="connsiteX42" fmla="*/ 9004 w 10001"/>
              <a:gd name="connsiteY42" fmla="*/ 1551 h 10000"/>
              <a:gd name="connsiteX43" fmla="*/ 8867 w 10001"/>
              <a:gd name="connsiteY43" fmla="*/ 1708 h 10000"/>
              <a:gd name="connsiteX44" fmla="*/ 8727 w 10001"/>
              <a:gd name="connsiteY44" fmla="*/ 1860 h 10000"/>
              <a:gd name="connsiteX45" fmla="*/ 8579 w 10001"/>
              <a:gd name="connsiteY45" fmla="*/ 2006 h 10000"/>
              <a:gd name="connsiteX46" fmla="*/ 8439 w 10001"/>
              <a:gd name="connsiteY46" fmla="*/ 2140 h 10000"/>
              <a:gd name="connsiteX47" fmla="*/ 8287 w 10001"/>
              <a:gd name="connsiteY47" fmla="*/ 2275 h 10000"/>
              <a:gd name="connsiteX48" fmla="*/ 8135 w 10001"/>
              <a:gd name="connsiteY48" fmla="*/ 2404 h 10000"/>
              <a:gd name="connsiteX49" fmla="*/ 7980 w 10001"/>
              <a:gd name="connsiteY49" fmla="*/ 2528 h 10000"/>
              <a:gd name="connsiteX50" fmla="*/ 7820 w 10001"/>
              <a:gd name="connsiteY50" fmla="*/ 2640 h 10000"/>
              <a:gd name="connsiteX51" fmla="*/ 7661 w 10001"/>
              <a:gd name="connsiteY51" fmla="*/ 2753 h 10000"/>
              <a:gd name="connsiteX52" fmla="*/ 7502 w 10001"/>
              <a:gd name="connsiteY52" fmla="*/ 2854 h 10000"/>
              <a:gd name="connsiteX53" fmla="*/ 7335 w 10001"/>
              <a:gd name="connsiteY53" fmla="*/ 2949 h 10000"/>
              <a:gd name="connsiteX54" fmla="*/ 7172 w 10001"/>
              <a:gd name="connsiteY54" fmla="*/ 3039 h 10000"/>
              <a:gd name="connsiteX55" fmla="*/ 7001 w 10001"/>
              <a:gd name="connsiteY55" fmla="*/ 3124 h 10000"/>
              <a:gd name="connsiteX56" fmla="*/ 6835 w 10001"/>
              <a:gd name="connsiteY56" fmla="*/ 3202 h 10000"/>
              <a:gd name="connsiteX57" fmla="*/ 6660 w 10001"/>
              <a:gd name="connsiteY57" fmla="*/ 3270 h 10000"/>
              <a:gd name="connsiteX58" fmla="*/ 6486 w 10001"/>
              <a:gd name="connsiteY58" fmla="*/ 3337 h 10000"/>
              <a:gd name="connsiteX59" fmla="*/ 6307 w 10001"/>
              <a:gd name="connsiteY59" fmla="*/ 3393 h 10000"/>
              <a:gd name="connsiteX60" fmla="*/ 6129 w 10001"/>
              <a:gd name="connsiteY60" fmla="*/ 3438 h 10000"/>
              <a:gd name="connsiteX61" fmla="*/ 5955 w 10001"/>
              <a:gd name="connsiteY61" fmla="*/ 3483 h 10000"/>
              <a:gd name="connsiteX62" fmla="*/ 5773 w 10001"/>
              <a:gd name="connsiteY62" fmla="*/ 3517 h 10000"/>
              <a:gd name="connsiteX63" fmla="*/ 5591 w 10001"/>
              <a:gd name="connsiteY63" fmla="*/ 3539 h 10000"/>
              <a:gd name="connsiteX64" fmla="*/ 5401 w 10001"/>
              <a:gd name="connsiteY64" fmla="*/ 3562 h 10000"/>
              <a:gd name="connsiteX65" fmla="*/ 5219 w 10001"/>
              <a:gd name="connsiteY65" fmla="*/ 3573 h 10000"/>
              <a:gd name="connsiteX66" fmla="*/ 5033 w 10001"/>
              <a:gd name="connsiteY66" fmla="*/ 3579 h 10000"/>
              <a:gd name="connsiteX67" fmla="*/ 4844 w 10001"/>
              <a:gd name="connsiteY67" fmla="*/ 3573 h 10000"/>
              <a:gd name="connsiteX68" fmla="*/ 4654 w 10001"/>
              <a:gd name="connsiteY68" fmla="*/ 3562 h 10000"/>
              <a:gd name="connsiteX69" fmla="*/ 4464 w 10001"/>
              <a:gd name="connsiteY69" fmla="*/ 3539 h 10000"/>
              <a:gd name="connsiteX70" fmla="*/ 4279 w 10001"/>
              <a:gd name="connsiteY70" fmla="*/ 3517 h 10000"/>
              <a:gd name="connsiteX71" fmla="*/ 4097 w 10001"/>
              <a:gd name="connsiteY71" fmla="*/ 3478 h 10000"/>
              <a:gd name="connsiteX72" fmla="*/ 3915 w 10001"/>
              <a:gd name="connsiteY72" fmla="*/ 3438 h 10000"/>
              <a:gd name="connsiteX73" fmla="*/ 3733 w 10001"/>
              <a:gd name="connsiteY73" fmla="*/ 3388 h 10000"/>
              <a:gd name="connsiteX74" fmla="*/ 3554 w 10001"/>
              <a:gd name="connsiteY74" fmla="*/ 3331 h 10000"/>
              <a:gd name="connsiteX75" fmla="*/ 3376 w 10001"/>
              <a:gd name="connsiteY75" fmla="*/ 3258 h 10000"/>
              <a:gd name="connsiteX76" fmla="*/ 3205 w 10001"/>
              <a:gd name="connsiteY76" fmla="*/ 3191 h 10000"/>
              <a:gd name="connsiteX77" fmla="*/ 3031 w 10001"/>
              <a:gd name="connsiteY77" fmla="*/ 3112 h 10000"/>
              <a:gd name="connsiteX78" fmla="*/ 2857 w 10001"/>
              <a:gd name="connsiteY78" fmla="*/ 3022 h 10000"/>
              <a:gd name="connsiteX79" fmla="*/ 2690 w 10001"/>
              <a:gd name="connsiteY79" fmla="*/ 2933 h 10000"/>
              <a:gd name="connsiteX80" fmla="*/ 2523 w 10001"/>
              <a:gd name="connsiteY80" fmla="*/ 2826 h 10000"/>
              <a:gd name="connsiteX81" fmla="*/ 2360 w 10001"/>
              <a:gd name="connsiteY81" fmla="*/ 2719 h 10000"/>
              <a:gd name="connsiteX82" fmla="*/ 2197 w 10001"/>
              <a:gd name="connsiteY82" fmla="*/ 2612 h 10000"/>
              <a:gd name="connsiteX83" fmla="*/ 2037 w 10001"/>
              <a:gd name="connsiteY83" fmla="*/ 2489 h 10000"/>
              <a:gd name="connsiteX84" fmla="*/ 1882 w 10001"/>
              <a:gd name="connsiteY84" fmla="*/ 2365 h 10000"/>
              <a:gd name="connsiteX85" fmla="*/ 1726 w 10001"/>
              <a:gd name="connsiteY85" fmla="*/ 2230 h 10000"/>
              <a:gd name="connsiteX86" fmla="*/ 1575 w 10001"/>
              <a:gd name="connsiteY86" fmla="*/ 2096 h 10000"/>
              <a:gd name="connsiteX87" fmla="*/ 1427 w 10001"/>
              <a:gd name="connsiteY87" fmla="*/ 1949 h 10000"/>
              <a:gd name="connsiteX88" fmla="*/ 1283 w 10001"/>
              <a:gd name="connsiteY88" fmla="*/ 1798 h 10000"/>
              <a:gd name="connsiteX89" fmla="*/ 1139 w 10001"/>
              <a:gd name="connsiteY89" fmla="*/ 1646 h 10000"/>
              <a:gd name="connsiteX90" fmla="*/ 1002 w 10001"/>
              <a:gd name="connsiteY90" fmla="*/ 1478 h 10000"/>
              <a:gd name="connsiteX91" fmla="*/ 862 w 10001"/>
              <a:gd name="connsiteY91" fmla="*/ 1320 h 10000"/>
              <a:gd name="connsiteX92" fmla="*/ 729 w 10001"/>
              <a:gd name="connsiteY92" fmla="*/ 1146 h 10000"/>
              <a:gd name="connsiteX93" fmla="*/ 596 w 10001"/>
              <a:gd name="connsiteY93" fmla="*/ 966 h 10000"/>
              <a:gd name="connsiteX94" fmla="*/ 471 w 10001"/>
              <a:gd name="connsiteY94" fmla="*/ 787 h 10000"/>
              <a:gd name="connsiteX95" fmla="*/ 350 w 10001"/>
              <a:gd name="connsiteY95" fmla="*/ 601 h 10000"/>
              <a:gd name="connsiteX96" fmla="*/ 229 w 10001"/>
              <a:gd name="connsiteY96" fmla="*/ 404 h 10000"/>
              <a:gd name="connsiteX97" fmla="*/ 111 w 10001"/>
              <a:gd name="connsiteY97" fmla="*/ 208 h 10000"/>
              <a:gd name="connsiteX98" fmla="*/ 1 w 10001"/>
              <a:gd name="connsiteY98" fmla="*/ 0 h 10000"/>
              <a:gd name="connsiteX99" fmla="*/ 1 w 10001"/>
              <a:gd name="connsiteY99" fmla="*/ 0 h 10000"/>
              <a:gd name="connsiteX100" fmla="*/ 326 w 10001"/>
              <a:gd name="connsiteY100" fmla="*/ 4935 h 10000"/>
              <a:gd name="connsiteX101" fmla="*/ 1 w 10001"/>
              <a:gd name="connsiteY101" fmla="*/ 10000 h 10000"/>
              <a:gd name="connsiteX102" fmla="*/ 65 w 10001"/>
              <a:gd name="connsiteY102" fmla="*/ 10000 h 10000"/>
              <a:gd name="connsiteX103" fmla="*/ 179 w 10001"/>
              <a:gd name="connsiteY103" fmla="*/ 9809 h 10000"/>
              <a:gd name="connsiteX104" fmla="*/ 293 w 10001"/>
              <a:gd name="connsiteY104" fmla="*/ 9612 h 10000"/>
              <a:gd name="connsiteX105" fmla="*/ 411 w 10001"/>
              <a:gd name="connsiteY105" fmla="*/ 9427 h 10000"/>
              <a:gd name="connsiteX106" fmla="*/ 536 w 10001"/>
              <a:gd name="connsiteY106" fmla="*/ 9247 h 10000"/>
              <a:gd name="connsiteX107" fmla="*/ 665 w 10001"/>
              <a:gd name="connsiteY107" fmla="*/ 9067 h 10000"/>
              <a:gd name="connsiteX108" fmla="*/ 794 w 10001"/>
              <a:gd name="connsiteY108" fmla="*/ 8893 h 10000"/>
              <a:gd name="connsiteX109" fmla="*/ 923 w 10001"/>
              <a:gd name="connsiteY109" fmla="*/ 8725 h 10000"/>
              <a:gd name="connsiteX110" fmla="*/ 1063 w 10001"/>
              <a:gd name="connsiteY110" fmla="*/ 8567 h 10000"/>
              <a:gd name="connsiteX111" fmla="*/ 1196 w 10001"/>
              <a:gd name="connsiteY111" fmla="*/ 8410 h 10000"/>
              <a:gd name="connsiteX112" fmla="*/ 1340 w 10001"/>
              <a:gd name="connsiteY112" fmla="*/ 8264 h 10000"/>
              <a:gd name="connsiteX113" fmla="*/ 1484 w 10001"/>
              <a:gd name="connsiteY113" fmla="*/ 8118 h 10000"/>
              <a:gd name="connsiteX114" fmla="*/ 1632 w 10001"/>
              <a:gd name="connsiteY114" fmla="*/ 7978 h 10000"/>
              <a:gd name="connsiteX115" fmla="*/ 1783 w 10001"/>
              <a:gd name="connsiteY115" fmla="*/ 7848 h 10000"/>
              <a:gd name="connsiteX116" fmla="*/ 1935 w 10001"/>
              <a:gd name="connsiteY116" fmla="*/ 7719 h 10000"/>
              <a:gd name="connsiteX117" fmla="*/ 2087 w 10001"/>
              <a:gd name="connsiteY117" fmla="*/ 7596 h 10000"/>
              <a:gd name="connsiteX118" fmla="*/ 2246 w 10001"/>
              <a:gd name="connsiteY118" fmla="*/ 7483 h 10000"/>
              <a:gd name="connsiteX119" fmla="*/ 2401 w 10001"/>
              <a:gd name="connsiteY119" fmla="*/ 7371 h 10000"/>
              <a:gd name="connsiteX120" fmla="*/ 2568 w 10001"/>
              <a:gd name="connsiteY120" fmla="*/ 7270 h 10000"/>
              <a:gd name="connsiteX121" fmla="*/ 2728 w 10001"/>
              <a:gd name="connsiteY121" fmla="*/ 7174 h 10000"/>
              <a:gd name="connsiteX122" fmla="*/ 2894 w 10001"/>
              <a:gd name="connsiteY122" fmla="*/ 7084 h 10000"/>
              <a:gd name="connsiteX123" fmla="*/ 3065 w 10001"/>
              <a:gd name="connsiteY123" fmla="*/ 7000 h 10000"/>
              <a:gd name="connsiteX124" fmla="*/ 3236 w 10001"/>
              <a:gd name="connsiteY124" fmla="*/ 6921 h 10000"/>
              <a:gd name="connsiteX125" fmla="*/ 3406 w 10001"/>
              <a:gd name="connsiteY125" fmla="*/ 6848 h 10000"/>
              <a:gd name="connsiteX126" fmla="*/ 3581 w 10001"/>
              <a:gd name="connsiteY126" fmla="*/ 6787 h 10000"/>
              <a:gd name="connsiteX127" fmla="*/ 3755 w 10001"/>
              <a:gd name="connsiteY127" fmla="*/ 6730 h 10000"/>
              <a:gd name="connsiteX128" fmla="*/ 3933 w 10001"/>
              <a:gd name="connsiteY128" fmla="*/ 6685 h 10000"/>
              <a:gd name="connsiteX129" fmla="*/ 4116 w 10001"/>
              <a:gd name="connsiteY129" fmla="*/ 6640 h 10000"/>
              <a:gd name="connsiteX130" fmla="*/ 4294 w 10001"/>
              <a:gd name="connsiteY130" fmla="*/ 6607 h 10000"/>
              <a:gd name="connsiteX131" fmla="*/ 4476 w 10001"/>
              <a:gd name="connsiteY131" fmla="*/ 6579 h 10000"/>
              <a:gd name="connsiteX132" fmla="*/ 4662 w 10001"/>
              <a:gd name="connsiteY132" fmla="*/ 6562 h 10000"/>
              <a:gd name="connsiteX133" fmla="*/ 4847 w 10001"/>
              <a:gd name="connsiteY133" fmla="*/ 6551 h 10000"/>
              <a:gd name="connsiteX134" fmla="*/ 5033 w 10001"/>
              <a:gd name="connsiteY134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9972 w 10001"/>
              <a:gd name="connsiteY34" fmla="*/ 4768 h 10000"/>
              <a:gd name="connsiteX35" fmla="*/ 10001 w 10001"/>
              <a:gd name="connsiteY35" fmla="*/ 124 h 10000"/>
              <a:gd name="connsiteX36" fmla="*/ 9891 w 10001"/>
              <a:gd name="connsiteY36" fmla="*/ 315 h 10000"/>
              <a:gd name="connsiteX37" fmla="*/ 9773 w 10001"/>
              <a:gd name="connsiteY37" fmla="*/ 511 h 10000"/>
              <a:gd name="connsiteX38" fmla="*/ 9652 w 10001"/>
              <a:gd name="connsiteY38" fmla="*/ 697 h 10000"/>
              <a:gd name="connsiteX39" fmla="*/ 9531 w 10001"/>
              <a:gd name="connsiteY39" fmla="*/ 876 h 10000"/>
              <a:gd name="connsiteX40" fmla="*/ 9406 w 10001"/>
              <a:gd name="connsiteY40" fmla="*/ 1056 h 10000"/>
              <a:gd name="connsiteX41" fmla="*/ 9273 w 10001"/>
              <a:gd name="connsiteY41" fmla="*/ 1225 h 10000"/>
              <a:gd name="connsiteX42" fmla="*/ 9140 w 10001"/>
              <a:gd name="connsiteY42" fmla="*/ 1388 h 10000"/>
              <a:gd name="connsiteX43" fmla="*/ 9004 w 10001"/>
              <a:gd name="connsiteY43" fmla="*/ 1551 h 10000"/>
              <a:gd name="connsiteX44" fmla="*/ 8867 w 10001"/>
              <a:gd name="connsiteY44" fmla="*/ 1708 h 10000"/>
              <a:gd name="connsiteX45" fmla="*/ 8727 w 10001"/>
              <a:gd name="connsiteY45" fmla="*/ 1860 h 10000"/>
              <a:gd name="connsiteX46" fmla="*/ 8579 w 10001"/>
              <a:gd name="connsiteY46" fmla="*/ 2006 h 10000"/>
              <a:gd name="connsiteX47" fmla="*/ 8439 w 10001"/>
              <a:gd name="connsiteY47" fmla="*/ 2140 h 10000"/>
              <a:gd name="connsiteX48" fmla="*/ 8287 w 10001"/>
              <a:gd name="connsiteY48" fmla="*/ 2275 h 10000"/>
              <a:gd name="connsiteX49" fmla="*/ 8135 w 10001"/>
              <a:gd name="connsiteY49" fmla="*/ 2404 h 10000"/>
              <a:gd name="connsiteX50" fmla="*/ 7980 w 10001"/>
              <a:gd name="connsiteY50" fmla="*/ 2528 h 10000"/>
              <a:gd name="connsiteX51" fmla="*/ 7820 w 10001"/>
              <a:gd name="connsiteY51" fmla="*/ 2640 h 10000"/>
              <a:gd name="connsiteX52" fmla="*/ 7661 w 10001"/>
              <a:gd name="connsiteY52" fmla="*/ 2753 h 10000"/>
              <a:gd name="connsiteX53" fmla="*/ 7502 w 10001"/>
              <a:gd name="connsiteY53" fmla="*/ 2854 h 10000"/>
              <a:gd name="connsiteX54" fmla="*/ 7335 w 10001"/>
              <a:gd name="connsiteY54" fmla="*/ 2949 h 10000"/>
              <a:gd name="connsiteX55" fmla="*/ 7172 w 10001"/>
              <a:gd name="connsiteY55" fmla="*/ 3039 h 10000"/>
              <a:gd name="connsiteX56" fmla="*/ 7001 w 10001"/>
              <a:gd name="connsiteY56" fmla="*/ 3124 h 10000"/>
              <a:gd name="connsiteX57" fmla="*/ 6835 w 10001"/>
              <a:gd name="connsiteY57" fmla="*/ 3202 h 10000"/>
              <a:gd name="connsiteX58" fmla="*/ 6660 w 10001"/>
              <a:gd name="connsiteY58" fmla="*/ 3270 h 10000"/>
              <a:gd name="connsiteX59" fmla="*/ 6486 w 10001"/>
              <a:gd name="connsiteY59" fmla="*/ 3337 h 10000"/>
              <a:gd name="connsiteX60" fmla="*/ 6307 w 10001"/>
              <a:gd name="connsiteY60" fmla="*/ 3393 h 10000"/>
              <a:gd name="connsiteX61" fmla="*/ 6129 w 10001"/>
              <a:gd name="connsiteY61" fmla="*/ 3438 h 10000"/>
              <a:gd name="connsiteX62" fmla="*/ 5955 w 10001"/>
              <a:gd name="connsiteY62" fmla="*/ 3483 h 10000"/>
              <a:gd name="connsiteX63" fmla="*/ 5773 w 10001"/>
              <a:gd name="connsiteY63" fmla="*/ 3517 h 10000"/>
              <a:gd name="connsiteX64" fmla="*/ 5591 w 10001"/>
              <a:gd name="connsiteY64" fmla="*/ 3539 h 10000"/>
              <a:gd name="connsiteX65" fmla="*/ 5401 w 10001"/>
              <a:gd name="connsiteY65" fmla="*/ 3562 h 10000"/>
              <a:gd name="connsiteX66" fmla="*/ 5219 w 10001"/>
              <a:gd name="connsiteY66" fmla="*/ 3573 h 10000"/>
              <a:gd name="connsiteX67" fmla="*/ 5033 w 10001"/>
              <a:gd name="connsiteY67" fmla="*/ 3579 h 10000"/>
              <a:gd name="connsiteX68" fmla="*/ 4844 w 10001"/>
              <a:gd name="connsiteY68" fmla="*/ 3573 h 10000"/>
              <a:gd name="connsiteX69" fmla="*/ 4654 w 10001"/>
              <a:gd name="connsiteY69" fmla="*/ 3562 h 10000"/>
              <a:gd name="connsiteX70" fmla="*/ 4464 w 10001"/>
              <a:gd name="connsiteY70" fmla="*/ 3539 h 10000"/>
              <a:gd name="connsiteX71" fmla="*/ 4279 w 10001"/>
              <a:gd name="connsiteY71" fmla="*/ 3517 h 10000"/>
              <a:gd name="connsiteX72" fmla="*/ 4097 w 10001"/>
              <a:gd name="connsiteY72" fmla="*/ 3478 h 10000"/>
              <a:gd name="connsiteX73" fmla="*/ 3915 w 10001"/>
              <a:gd name="connsiteY73" fmla="*/ 3438 h 10000"/>
              <a:gd name="connsiteX74" fmla="*/ 3733 w 10001"/>
              <a:gd name="connsiteY74" fmla="*/ 3388 h 10000"/>
              <a:gd name="connsiteX75" fmla="*/ 3554 w 10001"/>
              <a:gd name="connsiteY75" fmla="*/ 3331 h 10000"/>
              <a:gd name="connsiteX76" fmla="*/ 3376 w 10001"/>
              <a:gd name="connsiteY76" fmla="*/ 3258 h 10000"/>
              <a:gd name="connsiteX77" fmla="*/ 3205 w 10001"/>
              <a:gd name="connsiteY77" fmla="*/ 3191 h 10000"/>
              <a:gd name="connsiteX78" fmla="*/ 3031 w 10001"/>
              <a:gd name="connsiteY78" fmla="*/ 3112 h 10000"/>
              <a:gd name="connsiteX79" fmla="*/ 2857 w 10001"/>
              <a:gd name="connsiteY79" fmla="*/ 3022 h 10000"/>
              <a:gd name="connsiteX80" fmla="*/ 2690 w 10001"/>
              <a:gd name="connsiteY80" fmla="*/ 2933 h 10000"/>
              <a:gd name="connsiteX81" fmla="*/ 2523 w 10001"/>
              <a:gd name="connsiteY81" fmla="*/ 2826 h 10000"/>
              <a:gd name="connsiteX82" fmla="*/ 2360 w 10001"/>
              <a:gd name="connsiteY82" fmla="*/ 2719 h 10000"/>
              <a:gd name="connsiteX83" fmla="*/ 2197 w 10001"/>
              <a:gd name="connsiteY83" fmla="*/ 2612 h 10000"/>
              <a:gd name="connsiteX84" fmla="*/ 2037 w 10001"/>
              <a:gd name="connsiteY84" fmla="*/ 2489 h 10000"/>
              <a:gd name="connsiteX85" fmla="*/ 1882 w 10001"/>
              <a:gd name="connsiteY85" fmla="*/ 2365 h 10000"/>
              <a:gd name="connsiteX86" fmla="*/ 1726 w 10001"/>
              <a:gd name="connsiteY86" fmla="*/ 2230 h 10000"/>
              <a:gd name="connsiteX87" fmla="*/ 1575 w 10001"/>
              <a:gd name="connsiteY87" fmla="*/ 2096 h 10000"/>
              <a:gd name="connsiteX88" fmla="*/ 1427 w 10001"/>
              <a:gd name="connsiteY88" fmla="*/ 1949 h 10000"/>
              <a:gd name="connsiteX89" fmla="*/ 1283 w 10001"/>
              <a:gd name="connsiteY89" fmla="*/ 1798 h 10000"/>
              <a:gd name="connsiteX90" fmla="*/ 1139 w 10001"/>
              <a:gd name="connsiteY90" fmla="*/ 1646 h 10000"/>
              <a:gd name="connsiteX91" fmla="*/ 1002 w 10001"/>
              <a:gd name="connsiteY91" fmla="*/ 1478 h 10000"/>
              <a:gd name="connsiteX92" fmla="*/ 862 w 10001"/>
              <a:gd name="connsiteY92" fmla="*/ 1320 h 10000"/>
              <a:gd name="connsiteX93" fmla="*/ 729 w 10001"/>
              <a:gd name="connsiteY93" fmla="*/ 1146 h 10000"/>
              <a:gd name="connsiteX94" fmla="*/ 596 w 10001"/>
              <a:gd name="connsiteY94" fmla="*/ 966 h 10000"/>
              <a:gd name="connsiteX95" fmla="*/ 471 w 10001"/>
              <a:gd name="connsiteY95" fmla="*/ 787 h 10000"/>
              <a:gd name="connsiteX96" fmla="*/ 350 w 10001"/>
              <a:gd name="connsiteY96" fmla="*/ 601 h 10000"/>
              <a:gd name="connsiteX97" fmla="*/ 229 w 10001"/>
              <a:gd name="connsiteY97" fmla="*/ 404 h 10000"/>
              <a:gd name="connsiteX98" fmla="*/ 111 w 10001"/>
              <a:gd name="connsiteY98" fmla="*/ 208 h 10000"/>
              <a:gd name="connsiteX99" fmla="*/ 1 w 10001"/>
              <a:gd name="connsiteY99" fmla="*/ 0 h 10000"/>
              <a:gd name="connsiteX100" fmla="*/ 1 w 10001"/>
              <a:gd name="connsiteY100" fmla="*/ 0 h 10000"/>
              <a:gd name="connsiteX101" fmla="*/ 326 w 10001"/>
              <a:gd name="connsiteY101" fmla="*/ 4935 h 10000"/>
              <a:gd name="connsiteX102" fmla="*/ 1 w 10001"/>
              <a:gd name="connsiteY102" fmla="*/ 10000 h 10000"/>
              <a:gd name="connsiteX103" fmla="*/ 65 w 10001"/>
              <a:gd name="connsiteY103" fmla="*/ 10000 h 10000"/>
              <a:gd name="connsiteX104" fmla="*/ 179 w 10001"/>
              <a:gd name="connsiteY104" fmla="*/ 9809 h 10000"/>
              <a:gd name="connsiteX105" fmla="*/ 293 w 10001"/>
              <a:gd name="connsiteY105" fmla="*/ 9612 h 10000"/>
              <a:gd name="connsiteX106" fmla="*/ 411 w 10001"/>
              <a:gd name="connsiteY106" fmla="*/ 9427 h 10000"/>
              <a:gd name="connsiteX107" fmla="*/ 536 w 10001"/>
              <a:gd name="connsiteY107" fmla="*/ 9247 h 10000"/>
              <a:gd name="connsiteX108" fmla="*/ 665 w 10001"/>
              <a:gd name="connsiteY108" fmla="*/ 9067 h 10000"/>
              <a:gd name="connsiteX109" fmla="*/ 794 w 10001"/>
              <a:gd name="connsiteY109" fmla="*/ 8893 h 10000"/>
              <a:gd name="connsiteX110" fmla="*/ 923 w 10001"/>
              <a:gd name="connsiteY110" fmla="*/ 8725 h 10000"/>
              <a:gd name="connsiteX111" fmla="*/ 1063 w 10001"/>
              <a:gd name="connsiteY111" fmla="*/ 8567 h 10000"/>
              <a:gd name="connsiteX112" fmla="*/ 1196 w 10001"/>
              <a:gd name="connsiteY112" fmla="*/ 8410 h 10000"/>
              <a:gd name="connsiteX113" fmla="*/ 1340 w 10001"/>
              <a:gd name="connsiteY113" fmla="*/ 8264 h 10000"/>
              <a:gd name="connsiteX114" fmla="*/ 1484 w 10001"/>
              <a:gd name="connsiteY114" fmla="*/ 8118 h 10000"/>
              <a:gd name="connsiteX115" fmla="*/ 1632 w 10001"/>
              <a:gd name="connsiteY115" fmla="*/ 7978 h 10000"/>
              <a:gd name="connsiteX116" fmla="*/ 1783 w 10001"/>
              <a:gd name="connsiteY116" fmla="*/ 7848 h 10000"/>
              <a:gd name="connsiteX117" fmla="*/ 1935 w 10001"/>
              <a:gd name="connsiteY117" fmla="*/ 7719 h 10000"/>
              <a:gd name="connsiteX118" fmla="*/ 2087 w 10001"/>
              <a:gd name="connsiteY118" fmla="*/ 7596 h 10000"/>
              <a:gd name="connsiteX119" fmla="*/ 2246 w 10001"/>
              <a:gd name="connsiteY119" fmla="*/ 7483 h 10000"/>
              <a:gd name="connsiteX120" fmla="*/ 2401 w 10001"/>
              <a:gd name="connsiteY120" fmla="*/ 7371 h 10000"/>
              <a:gd name="connsiteX121" fmla="*/ 2568 w 10001"/>
              <a:gd name="connsiteY121" fmla="*/ 7270 h 10000"/>
              <a:gd name="connsiteX122" fmla="*/ 2728 w 10001"/>
              <a:gd name="connsiteY122" fmla="*/ 7174 h 10000"/>
              <a:gd name="connsiteX123" fmla="*/ 2894 w 10001"/>
              <a:gd name="connsiteY123" fmla="*/ 7084 h 10000"/>
              <a:gd name="connsiteX124" fmla="*/ 3065 w 10001"/>
              <a:gd name="connsiteY124" fmla="*/ 7000 h 10000"/>
              <a:gd name="connsiteX125" fmla="*/ 3236 w 10001"/>
              <a:gd name="connsiteY125" fmla="*/ 6921 h 10000"/>
              <a:gd name="connsiteX126" fmla="*/ 3406 w 10001"/>
              <a:gd name="connsiteY126" fmla="*/ 6848 h 10000"/>
              <a:gd name="connsiteX127" fmla="*/ 3581 w 10001"/>
              <a:gd name="connsiteY127" fmla="*/ 6787 h 10000"/>
              <a:gd name="connsiteX128" fmla="*/ 3755 w 10001"/>
              <a:gd name="connsiteY128" fmla="*/ 6730 h 10000"/>
              <a:gd name="connsiteX129" fmla="*/ 3933 w 10001"/>
              <a:gd name="connsiteY129" fmla="*/ 6685 h 10000"/>
              <a:gd name="connsiteX130" fmla="*/ 4116 w 10001"/>
              <a:gd name="connsiteY130" fmla="*/ 6640 h 10000"/>
              <a:gd name="connsiteX131" fmla="*/ 4294 w 10001"/>
              <a:gd name="connsiteY131" fmla="*/ 6607 h 10000"/>
              <a:gd name="connsiteX132" fmla="*/ 4476 w 10001"/>
              <a:gd name="connsiteY132" fmla="*/ 6579 h 10000"/>
              <a:gd name="connsiteX133" fmla="*/ 4662 w 10001"/>
              <a:gd name="connsiteY133" fmla="*/ 6562 h 10000"/>
              <a:gd name="connsiteX134" fmla="*/ 4847 w 10001"/>
              <a:gd name="connsiteY134" fmla="*/ 6551 h 10000"/>
              <a:gd name="connsiteX135" fmla="*/ 5033 w 10001"/>
              <a:gd name="connsiteY135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9746 w 10001"/>
              <a:gd name="connsiteY34" fmla="*/ 4977 h 10000"/>
              <a:gd name="connsiteX35" fmla="*/ 10001 w 10001"/>
              <a:gd name="connsiteY35" fmla="*/ 124 h 10000"/>
              <a:gd name="connsiteX36" fmla="*/ 9891 w 10001"/>
              <a:gd name="connsiteY36" fmla="*/ 315 h 10000"/>
              <a:gd name="connsiteX37" fmla="*/ 9773 w 10001"/>
              <a:gd name="connsiteY37" fmla="*/ 511 h 10000"/>
              <a:gd name="connsiteX38" fmla="*/ 9652 w 10001"/>
              <a:gd name="connsiteY38" fmla="*/ 697 h 10000"/>
              <a:gd name="connsiteX39" fmla="*/ 9531 w 10001"/>
              <a:gd name="connsiteY39" fmla="*/ 876 h 10000"/>
              <a:gd name="connsiteX40" fmla="*/ 9406 w 10001"/>
              <a:gd name="connsiteY40" fmla="*/ 1056 h 10000"/>
              <a:gd name="connsiteX41" fmla="*/ 9273 w 10001"/>
              <a:gd name="connsiteY41" fmla="*/ 1225 h 10000"/>
              <a:gd name="connsiteX42" fmla="*/ 9140 w 10001"/>
              <a:gd name="connsiteY42" fmla="*/ 1388 h 10000"/>
              <a:gd name="connsiteX43" fmla="*/ 9004 w 10001"/>
              <a:gd name="connsiteY43" fmla="*/ 1551 h 10000"/>
              <a:gd name="connsiteX44" fmla="*/ 8867 w 10001"/>
              <a:gd name="connsiteY44" fmla="*/ 1708 h 10000"/>
              <a:gd name="connsiteX45" fmla="*/ 8727 w 10001"/>
              <a:gd name="connsiteY45" fmla="*/ 1860 h 10000"/>
              <a:gd name="connsiteX46" fmla="*/ 8579 w 10001"/>
              <a:gd name="connsiteY46" fmla="*/ 2006 h 10000"/>
              <a:gd name="connsiteX47" fmla="*/ 8439 w 10001"/>
              <a:gd name="connsiteY47" fmla="*/ 2140 h 10000"/>
              <a:gd name="connsiteX48" fmla="*/ 8287 w 10001"/>
              <a:gd name="connsiteY48" fmla="*/ 2275 h 10000"/>
              <a:gd name="connsiteX49" fmla="*/ 8135 w 10001"/>
              <a:gd name="connsiteY49" fmla="*/ 2404 h 10000"/>
              <a:gd name="connsiteX50" fmla="*/ 7980 w 10001"/>
              <a:gd name="connsiteY50" fmla="*/ 2528 h 10000"/>
              <a:gd name="connsiteX51" fmla="*/ 7820 w 10001"/>
              <a:gd name="connsiteY51" fmla="*/ 2640 h 10000"/>
              <a:gd name="connsiteX52" fmla="*/ 7661 w 10001"/>
              <a:gd name="connsiteY52" fmla="*/ 2753 h 10000"/>
              <a:gd name="connsiteX53" fmla="*/ 7502 w 10001"/>
              <a:gd name="connsiteY53" fmla="*/ 2854 h 10000"/>
              <a:gd name="connsiteX54" fmla="*/ 7335 w 10001"/>
              <a:gd name="connsiteY54" fmla="*/ 2949 h 10000"/>
              <a:gd name="connsiteX55" fmla="*/ 7172 w 10001"/>
              <a:gd name="connsiteY55" fmla="*/ 3039 h 10000"/>
              <a:gd name="connsiteX56" fmla="*/ 7001 w 10001"/>
              <a:gd name="connsiteY56" fmla="*/ 3124 h 10000"/>
              <a:gd name="connsiteX57" fmla="*/ 6835 w 10001"/>
              <a:gd name="connsiteY57" fmla="*/ 3202 h 10000"/>
              <a:gd name="connsiteX58" fmla="*/ 6660 w 10001"/>
              <a:gd name="connsiteY58" fmla="*/ 3270 h 10000"/>
              <a:gd name="connsiteX59" fmla="*/ 6486 w 10001"/>
              <a:gd name="connsiteY59" fmla="*/ 3337 h 10000"/>
              <a:gd name="connsiteX60" fmla="*/ 6307 w 10001"/>
              <a:gd name="connsiteY60" fmla="*/ 3393 h 10000"/>
              <a:gd name="connsiteX61" fmla="*/ 6129 w 10001"/>
              <a:gd name="connsiteY61" fmla="*/ 3438 h 10000"/>
              <a:gd name="connsiteX62" fmla="*/ 5955 w 10001"/>
              <a:gd name="connsiteY62" fmla="*/ 3483 h 10000"/>
              <a:gd name="connsiteX63" fmla="*/ 5773 w 10001"/>
              <a:gd name="connsiteY63" fmla="*/ 3517 h 10000"/>
              <a:gd name="connsiteX64" fmla="*/ 5591 w 10001"/>
              <a:gd name="connsiteY64" fmla="*/ 3539 h 10000"/>
              <a:gd name="connsiteX65" fmla="*/ 5401 w 10001"/>
              <a:gd name="connsiteY65" fmla="*/ 3562 h 10000"/>
              <a:gd name="connsiteX66" fmla="*/ 5219 w 10001"/>
              <a:gd name="connsiteY66" fmla="*/ 3573 h 10000"/>
              <a:gd name="connsiteX67" fmla="*/ 5033 w 10001"/>
              <a:gd name="connsiteY67" fmla="*/ 3579 h 10000"/>
              <a:gd name="connsiteX68" fmla="*/ 4844 w 10001"/>
              <a:gd name="connsiteY68" fmla="*/ 3573 h 10000"/>
              <a:gd name="connsiteX69" fmla="*/ 4654 w 10001"/>
              <a:gd name="connsiteY69" fmla="*/ 3562 h 10000"/>
              <a:gd name="connsiteX70" fmla="*/ 4464 w 10001"/>
              <a:gd name="connsiteY70" fmla="*/ 3539 h 10000"/>
              <a:gd name="connsiteX71" fmla="*/ 4279 w 10001"/>
              <a:gd name="connsiteY71" fmla="*/ 3517 h 10000"/>
              <a:gd name="connsiteX72" fmla="*/ 4097 w 10001"/>
              <a:gd name="connsiteY72" fmla="*/ 3478 h 10000"/>
              <a:gd name="connsiteX73" fmla="*/ 3915 w 10001"/>
              <a:gd name="connsiteY73" fmla="*/ 3438 h 10000"/>
              <a:gd name="connsiteX74" fmla="*/ 3733 w 10001"/>
              <a:gd name="connsiteY74" fmla="*/ 3388 h 10000"/>
              <a:gd name="connsiteX75" fmla="*/ 3554 w 10001"/>
              <a:gd name="connsiteY75" fmla="*/ 3331 h 10000"/>
              <a:gd name="connsiteX76" fmla="*/ 3376 w 10001"/>
              <a:gd name="connsiteY76" fmla="*/ 3258 h 10000"/>
              <a:gd name="connsiteX77" fmla="*/ 3205 w 10001"/>
              <a:gd name="connsiteY77" fmla="*/ 3191 h 10000"/>
              <a:gd name="connsiteX78" fmla="*/ 3031 w 10001"/>
              <a:gd name="connsiteY78" fmla="*/ 3112 h 10000"/>
              <a:gd name="connsiteX79" fmla="*/ 2857 w 10001"/>
              <a:gd name="connsiteY79" fmla="*/ 3022 h 10000"/>
              <a:gd name="connsiteX80" fmla="*/ 2690 w 10001"/>
              <a:gd name="connsiteY80" fmla="*/ 2933 h 10000"/>
              <a:gd name="connsiteX81" fmla="*/ 2523 w 10001"/>
              <a:gd name="connsiteY81" fmla="*/ 2826 h 10000"/>
              <a:gd name="connsiteX82" fmla="*/ 2360 w 10001"/>
              <a:gd name="connsiteY82" fmla="*/ 2719 h 10000"/>
              <a:gd name="connsiteX83" fmla="*/ 2197 w 10001"/>
              <a:gd name="connsiteY83" fmla="*/ 2612 h 10000"/>
              <a:gd name="connsiteX84" fmla="*/ 2037 w 10001"/>
              <a:gd name="connsiteY84" fmla="*/ 2489 h 10000"/>
              <a:gd name="connsiteX85" fmla="*/ 1882 w 10001"/>
              <a:gd name="connsiteY85" fmla="*/ 2365 h 10000"/>
              <a:gd name="connsiteX86" fmla="*/ 1726 w 10001"/>
              <a:gd name="connsiteY86" fmla="*/ 2230 h 10000"/>
              <a:gd name="connsiteX87" fmla="*/ 1575 w 10001"/>
              <a:gd name="connsiteY87" fmla="*/ 2096 h 10000"/>
              <a:gd name="connsiteX88" fmla="*/ 1427 w 10001"/>
              <a:gd name="connsiteY88" fmla="*/ 1949 h 10000"/>
              <a:gd name="connsiteX89" fmla="*/ 1283 w 10001"/>
              <a:gd name="connsiteY89" fmla="*/ 1798 h 10000"/>
              <a:gd name="connsiteX90" fmla="*/ 1139 w 10001"/>
              <a:gd name="connsiteY90" fmla="*/ 1646 h 10000"/>
              <a:gd name="connsiteX91" fmla="*/ 1002 w 10001"/>
              <a:gd name="connsiteY91" fmla="*/ 1478 h 10000"/>
              <a:gd name="connsiteX92" fmla="*/ 862 w 10001"/>
              <a:gd name="connsiteY92" fmla="*/ 1320 h 10000"/>
              <a:gd name="connsiteX93" fmla="*/ 729 w 10001"/>
              <a:gd name="connsiteY93" fmla="*/ 1146 h 10000"/>
              <a:gd name="connsiteX94" fmla="*/ 596 w 10001"/>
              <a:gd name="connsiteY94" fmla="*/ 966 h 10000"/>
              <a:gd name="connsiteX95" fmla="*/ 471 w 10001"/>
              <a:gd name="connsiteY95" fmla="*/ 787 h 10000"/>
              <a:gd name="connsiteX96" fmla="*/ 350 w 10001"/>
              <a:gd name="connsiteY96" fmla="*/ 601 h 10000"/>
              <a:gd name="connsiteX97" fmla="*/ 229 w 10001"/>
              <a:gd name="connsiteY97" fmla="*/ 404 h 10000"/>
              <a:gd name="connsiteX98" fmla="*/ 111 w 10001"/>
              <a:gd name="connsiteY98" fmla="*/ 208 h 10000"/>
              <a:gd name="connsiteX99" fmla="*/ 1 w 10001"/>
              <a:gd name="connsiteY99" fmla="*/ 0 h 10000"/>
              <a:gd name="connsiteX100" fmla="*/ 1 w 10001"/>
              <a:gd name="connsiteY100" fmla="*/ 0 h 10000"/>
              <a:gd name="connsiteX101" fmla="*/ 326 w 10001"/>
              <a:gd name="connsiteY101" fmla="*/ 4935 h 10000"/>
              <a:gd name="connsiteX102" fmla="*/ 1 w 10001"/>
              <a:gd name="connsiteY102" fmla="*/ 10000 h 10000"/>
              <a:gd name="connsiteX103" fmla="*/ 65 w 10001"/>
              <a:gd name="connsiteY103" fmla="*/ 10000 h 10000"/>
              <a:gd name="connsiteX104" fmla="*/ 179 w 10001"/>
              <a:gd name="connsiteY104" fmla="*/ 9809 h 10000"/>
              <a:gd name="connsiteX105" fmla="*/ 293 w 10001"/>
              <a:gd name="connsiteY105" fmla="*/ 9612 h 10000"/>
              <a:gd name="connsiteX106" fmla="*/ 411 w 10001"/>
              <a:gd name="connsiteY106" fmla="*/ 9427 h 10000"/>
              <a:gd name="connsiteX107" fmla="*/ 536 w 10001"/>
              <a:gd name="connsiteY107" fmla="*/ 9247 h 10000"/>
              <a:gd name="connsiteX108" fmla="*/ 665 w 10001"/>
              <a:gd name="connsiteY108" fmla="*/ 9067 h 10000"/>
              <a:gd name="connsiteX109" fmla="*/ 794 w 10001"/>
              <a:gd name="connsiteY109" fmla="*/ 8893 h 10000"/>
              <a:gd name="connsiteX110" fmla="*/ 923 w 10001"/>
              <a:gd name="connsiteY110" fmla="*/ 8725 h 10000"/>
              <a:gd name="connsiteX111" fmla="*/ 1063 w 10001"/>
              <a:gd name="connsiteY111" fmla="*/ 8567 h 10000"/>
              <a:gd name="connsiteX112" fmla="*/ 1196 w 10001"/>
              <a:gd name="connsiteY112" fmla="*/ 8410 h 10000"/>
              <a:gd name="connsiteX113" fmla="*/ 1340 w 10001"/>
              <a:gd name="connsiteY113" fmla="*/ 8264 h 10000"/>
              <a:gd name="connsiteX114" fmla="*/ 1484 w 10001"/>
              <a:gd name="connsiteY114" fmla="*/ 8118 h 10000"/>
              <a:gd name="connsiteX115" fmla="*/ 1632 w 10001"/>
              <a:gd name="connsiteY115" fmla="*/ 7978 h 10000"/>
              <a:gd name="connsiteX116" fmla="*/ 1783 w 10001"/>
              <a:gd name="connsiteY116" fmla="*/ 7848 h 10000"/>
              <a:gd name="connsiteX117" fmla="*/ 1935 w 10001"/>
              <a:gd name="connsiteY117" fmla="*/ 7719 h 10000"/>
              <a:gd name="connsiteX118" fmla="*/ 2087 w 10001"/>
              <a:gd name="connsiteY118" fmla="*/ 7596 h 10000"/>
              <a:gd name="connsiteX119" fmla="*/ 2246 w 10001"/>
              <a:gd name="connsiteY119" fmla="*/ 7483 h 10000"/>
              <a:gd name="connsiteX120" fmla="*/ 2401 w 10001"/>
              <a:gd name="connsiteY120" fmla="*/ 7371 h 10000"/>
              <a:gd name="connsiteX121" fmla="*/ 2568 w 10001"/>
              <a:gd name="connsiteY121" fmla="*/ 7270 h 10000"/>
              <a:gd name="connsiteX122" fmla="*/ 2728 w 10001"/>
              <a:gd name="connsiteY122" fmla="*/ 7174 h 10000"/>
              <a:gd name="connsiteX123" fmla="*/ 2894 w 10001"/>
              <a:gd name="connsiteY123" fmla="*/ 7084 h 10000"/>
              <a:gd name="connsiteX124" fmla="*/ 3065 w 10001"/>
              <a:gd name="connsiteY124" fmla="*/ 7000 h 10000"/>
              <a:gd name="connsiteX125" fmla="*/ 3236 w 10001"/>
              <a:gd name="connsiteY125" fmla="*/ 6921 h 10000"/>
              <a:gd name="connsiteX126" fmla="*/ 3406 w 10001"/>
              <a:gd name="connsiteY126" fmla="*/ 6848 h 10000"/>
              <a:gd name="connsiteX127" fmla="*/ 3581 w 10001"/>
              <a:gd name="connsiteY127" fmla="*/ 6787 h 10000"/>
              <a:gd name="connsiteX128" fmla="*/ 3755 w 10001"/>
              <a:gd name="connsiteY128" fmla="*/ 6730 h 10000"/>
              <a:gd name="connsiteX129" fmla="*/ 3933 w 10001"/>
              <a:gd name="connsiteY129" fmla="*/ 6685 h 10000"/>
              <a:gd name="connsiteX130" fmla="*/ 4116 w 10001"/>
              <a:gd name="connsiteY130" fmla="*/ 6640 h 10000"/>
              <a:gd name="connsiteX131" fmla="*/ 4294 w 10001"/>
              <a:gd name="connsiteY131" fmla="*/ 6607 h 10000"/>
              <a:gd name="connsiteX132" fmla="*/ 4476 w 10001"/>
              <a:gd name="connsiteY132" fmla="*/ 6579 h 10000"/>
              <a:gd name="connsiteX133" fmla="*/ 4662 w 10001"/>
              <a:gd name="connsiteY133" fmla="*/ 6562 h 10000"/>
              <a:gd name="connsiteX134" fmla="*/ 4847 w 10001"/>
              <a:gd name="connsiteY134" fmla="*/ 6551 h 10000"/>
              <a:gd name="connsiteX135" fmla="*/ 5033 w 10001"/>
              <a:gd name="connsiteY135" fmla="*/ 654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001" h="10000">
                <a:moveTo>
                  <a:pt x="5033" y="6545"/>
                </a:moveTo>
                <a:lnTo>
                  <a:pt x="5219" y="6551"/>
                </a:lnTo>
                <a:lnTo>
                  <a:pt x="5401" y="6562"/>
                </a:lnTo>
                <a:lnTo>
                  <a:pt x="5591" y="6579"/>
                </a:lnTo>
                <a:lnTo>
                  <a:pt x="5773" y="6607"/>
                </a:lnTo>
                <a:lnTo>
                  <a:pt x="5955" y="6640"/>
                </a:lnTo>
                <a:lnTo>
                  <a:pt x="6129" y="6685"/>
                </a:lnTo>
                <a:lnTo>
                  <a:pt x="6307" y="6730"/>
                </a:lnTo>
                <a:lnTo>
                  <a:pt x="6486" y="6787"/>
                </a:lnTo>
                <a:lnTo>
                  <a:pt x="6660" y="6848"/>
                </a:lnTo>
                <a:lnTo>
                  <a:pt x="6831" y="6921"/>
                </a:lnTo>
                <a:lnTo>
                  <a:pt x="7001" y="7000"/>
                </a:lnTo>
                <a:lnTo>
                  <a:pt x="7172" y="7084"/>
                </a:lnTo>
                <a:lnTo>
                  <a:pt x="7335" y="7174"/>
                </a:lnTo>
                <a:lnTo>
                  <a:pt x="7502" y="7270"/>
                </a:lnTo>
                <a:lnTo>
                  <a:pt x="7661" y="7371"/>
                </a:lnTo>
                <a:lnTo>
                  <a:pt x="7820" y="7483"/>
                </a:lnTo>
                <a:cubicBezTo>
                  <a:pt x="7873" y="7521"/>
                  <a:pt x="7927" y="7558"/>
                  <a:pt x="7980" y="7596"/>
                </a:cubicBezTo>
                <a:lnTo>
                  <a:pt x="8135" y="7719"/>
                </a:lnTo>
                <a:lnTo>
                  <a:pt x="8287" y="7848"/>
                </a:lnTo>
                <a:lnTo>
                  <a:pt x="8435" y="7978"/>
                </a:lnTo>
                <a:lnTo>
                  <a:pt x="8579" y="8118"/>
                </a:lnTo>
                <a:lnTo>
                  <a:pt x="8723" y="8264"/>
                </a:lnTo>
                <a:lnTo>
                  <a:pt x="8867" y="8410"/>
                </a:lnTo>
                <a:cubicBezTo>
                  <a:pt x="8913" y="8462"/>
                  <a:pt x="8958" y="8515"/>
                  <a:pt x="9004" y="8567"/>
                </a:cubicBezTo>
                <a:cubicBezTo>
                  <a:pt x="9049" y="8620"/>
                  <a:pt x="9095" y="8672"/>
                  <a:pt x="9140" y="8725"/>
                </a:cubicBezTo>
                <a:lnTo>
                  <a:pt x="9273" y="8893"/>
                </a:lnTo>
                <a:lnTo>
                  <a:pt x="9402" y="9067"/>
                </a:lnTo>
                <a:lnTo>
                  <a:pt x="9531" y="9247"/>
                </a:lnTo>
                <a:cubicBezTo>
                  <a:pt x="9571" y="9307"/>
                  <a:pt x="9612" y="9367"/>
                  <a:pt x="9652" y="9427"/>
                </a:cubicBezTo>
                <a:cubicBezTo>
                  <a:pt x="9691" y="9489"/>
                  <a:pt x="9731" y="9550"/>
                  <a:pt x="9770" y="9612"/>
                </a:cubicBezTo>
                <a:lnTo>
                  <a:pt x="9887" y="9809"/>
                </a:lnTo>
                <a:lnTo>
                  <a:pt x="9997" y="10000"/>
                </a:lnTo>
                <a:lnTo>
                  <a:pt x="10001" y="10000"/>
                </a:lnTo>
                <a:cubicBezTo>
                  <a:pt x="9991" y="8256"/>
                  <a:pt x="9756" y="6721"/>
                  <a:pt x="9746" y="4977"/>
                </a:cubicBezTo>
                <a:cubicBezTo>
                  <a:pt x="9756" y="3429"/>
                  <a:pt x="9991" y="1672"/>
                  <a:pt x="10001" y="124"/>
                </a:cubicBezTo>
                <a:lnTo>
                  <a:pt x="9891" y="315"/>
                </a:lnTo>
                <a:lnTo>
                  <a:pt x="9773" y="511"/>
                </a:lnTo>
                <a:cubicBezTo>
                  <a:pt x="9733" y="573"/>
                  <a:pt x="9692" y="635"/>
                  <a:pt x="9652" y="697"/>
                </a:cubicBezTo>
                <a:cubicBezTo>
                  <a:pt x="9612" y="757"/>
                  <a:pt x="9571" y="816"/>
                  <a:pt x="9531" y="876"/>
                </a:cubicBezTo>
                <a:cubicBezTo>
                  <a:pt x="9489" y="936"/>
                  <a:pt x="9448" y="996"/>
                  <a:pt x="9406" y="1056"/>
                </a:cubicBezTo>
                <a:lnTo>
                  <a:pt x="9273" y="1225"/>
                </a:lnTo>
                <a:lnTo>
                  <a:pt x="9140" y="1388"/>
                </a:lnTo>
                <a:lnTo>
                  <a:pt x="9004" y="1551"/>
                </a:lnTo>
                <a:cubicBezTo>
                  <a:pt x="8958" y="1603"/>
                  <a:pt x="8913" y="1656"/>
                  <a:pt x="8867" y="1708"/>
                </a:cubicBezTo>
                <a:lnTo>
                  <a:pt x="8727" y="1860"/>
                </a:lnTo>
                <a:cubicBezTo>
                  <a:pt x="8678" y="1909"/>
                  <a:pt x="8628" y="1957"/>
                  <a:pt x="8579" y="2006"/>
                </a:cubicBezTo>
                <a:lnTo>
                  <a:pt x="8439" y="2140"/>
                </a:lnTo>
                <a:lnTo>
                  <a:pt x="8287" y="2275"/>
                </a:lnTo>
                <a:lnTo>
                  <a:pt x="8135" y="2404"/>
                </a:lnTo>
                <a:cubicBezTo>
                  <a:pt x="8083" y="2445"/>
                  <a:pt x="8032" y="2487"/>
                  <a:pt x="7980" y="2528"/>
                </a:cubicBezTo>
                <a:lnTo>
                  <a:pt x="7820" y="2640"/>
                </a:lnTo>
                <a:lnTo>
                  <a:pt x="7661" y="2753"/>
                </a:lnTo>
                <a:lnTo>
                  <a:pt x="7502" y="2854"/>
                </a:lnTo>
                <a:lnTo>
                  <a:pt x="7335" y="2949"/>
                </a:lnTo>
                <a:lnTo>
                  <a:pt x="7172" y="3039"/>
                </a:lnTo>
                <a:lnTo>
                  <a:pt x="7001" y="3124"/>
                </a:lnTo>
                <a:lnTo>
                  <a:pt x="6835" y="3202"/>
                </a:lnTo>
                <a:lnTo>
                  <a:pt x="6660" y="3270"/>
                </a:lnTo>
                <a:lnTo>
                  <a:pt x="6486" y="3337"/>
                </a:lnTo>
                <a:lnTo>
                  <a:pt x="6307" y="3393"/>
                </a:lnTo>
                <a:lnTo>
                  <a:pt x="6129" y="3438"/>
                </a:lnTo>
                <a:lnTo>
                  <a:pt x="5955" y="3483"/>
                </a:lnTo>
                <a:lnTo>
                  <a:pt x="5773" y="3517"/>
                </a:lnTo>
                <a:lnTo>
                  <a:pt x="5591" y="3539"/>
                </a:lnTo>
                <a:lnTo>
                  <a:pt x="5401" y="3562"/>
                </a:lnTo>
                <a:lnTo>
                  <a:pt x="5219" y="3573"/>
                </a:lnTo>
                <a:lnTo>
                  <a:pt x="5033" y="3579"/>
                </a:lnTo>
                <a:lnTo>
                  <a:pt x="4844" y="3573"/>
                </a:lnTo>
                <a:lnTo>
                  <a:pt x="4654" y="3562"/>
                </a:lnTo>
                <a:lnTo>
                  <a:pt x="4464" y="3539"/>
                </a:lnTo>
                <a:lnTo>
                  <a:pt x="4279" y="3517"/>
                </a:lnTo>
                <a:lnTo>
                  <a:pt x="4097" y="3478"/>
                </a:lnTo>
                <a:lnTo>
                  <a:pt x="3915" y="3438"/>
                </a:lnTo>
                <a:lnTo>
                  <a:pt x="3733" y="3388"/>
                </a:lnTo>
                <a:lnTo>
                  <a:pt x="3554" y="3331"/>
                </a:lnTo>
                <a:lnTo>
                  <a:pt x="3376" y="3258"/>
                </a:lnTo>
                <a:lnTo>
                  <a:pt x="3205" y="3191"/>
                </a:lnTo>
                <a:lnTo>
                  <a:pt x="3031" y="3112"/>
                </a:lnTo>
                <a:lnTo>
                  <a:pt x="2857" y="3022"/>
                </a:lnTo>
                <a:lnTo>
                  <a:pt x="2690" y="2933"/>
                </a:lnTo>
                <a:lnTo>
                  <a:pt x="2523" y="2826"/>
                </a:lnTo>
                <a:cubicBezTo>
                  <a:pt x="2469" y="2790"/>
                  <a:pt x="2414" y="2755"/>
                  <a:pt x="2360" y="2719"/>
                </a:cubicBezTo>
                <a:cubicBezTo>
                  <a:pt x="2306" y="2683"/>
                  <a:pt x="2251" y="2648"/>
                  <a:pt x="2197" y="2612"/>
                </a:cubicBezTo>
                <a:lnTo>
                  <a:pt x="2037" y="2489"/>
                </a:lnTo>
                <a:cubicBezTo>
                  <a:pt x="1985" y="2448"/>
                  <a:pt x="1934" y="2406"/>
                  <a:pt x="1882" y="2365"/>
                </a:cubicBezTo>
                <a:lnTo>
                  <a:pt x="1726" y="2230"/>
                </a:lnTo>
                <a:cubicBezTo>
                  <a:pt x="1676" y="2185"/>
                  <a:pt x="1625" y="2141"/>
                  <a:pt x="1575" y="2096"/>
                </a:cubicBezTo>
                <a:lnTo>
                  <a:pt x="1427" y="1949"/>
                </a:lnTo>
                <a:lnTo>
                  <a:pt x="1283" y="1798"/>
                </a:lnTo>
                <a:lnTo>
                  <a:pt x="1139" y="1646"/>
                </a:lnTo>
                <a:lnTo>
                  <a:pt x="1002" y="1478"/>
                </a:lnTo>
                <a:lnTo>
                  <a:pt x="862" y="1320"/>
                </a:lnTo>
                <a:lnTo>
                  <a:pt x="729" y="1146"/>
                </a:lnTo>
                <a:cubicBezTo>
                  <a:pt x="685" y="1086"/>
                  <a:pt x="640" y="1026"/>
                  <a:pt x="596" y="966"/>
                </a:cubicBezTo>
                <a:lnTo>
                  <a:pt x="471" y="787"/>
                </a:lnTo>
                <a:cubicBezTo>
                  <a:pt x="431" y="725"/>
                  <a:pt x="390" y="663"/>
                  <a:pt x="350" y="601"/>
                </a:cubicBezTo>
                <a:cubicBezTo>
                  <a:pt x="310" y="535"/>
                  <a:pt x="269" y="470"/>
                  <a:pt x="229" y="404"/>
                </a:cubicBezTo>
                <a:lnTo>
                  <a:pt x="111" y="208"/>
                </a:lnTo>
                <a:cubicBezTo>
                  <a:pt x="74" y="139"/>
                  <a:pt x="38" y="69"/>
                  <a:pt x="1" y="0"/>
                </a:cubicBezTo>
                <a:lnTo>
                  <a:pt x="1" y="0"/>
                </a:lnTo>
                <a:cubicBezTo>
                  <a:pt x="-4" y="1645"/>
                  <a:pt x="331" y="3290"/>
                  <a:pt x="326" y="4935"/>
                </a:cubicBezTo>
                <a:cubicBezTo>
                  <a:pt x="331" y="6623"/>
                  <a:pt x="-4" y="8312"/>
                  <a:pt x="1" y="10000"/>
                </a:cubicBezTo>
                <a:lnTo>
                  <a:pt x="65" y="10000"/>
                </a:lnTo>
                <a:lnTo>
                  <a:pt x="179" y="9809"/>
                </a:lnTo>
                <a:lnTo>
                  <a:pt x="293" y="9612"/>
                </a:lnTo>
                <a:cubicBezTo>
                  <a:pt x="332" y="9550"/>
                  <a:pt x="372" y="9489"/>
                  <a:pt x="411" y="9427"/>
                </a:cubicBezTo>
                <a:cubicBezTo>
                  <a:pt x="453" y="9367"/>
                  <a:pt x="494" y="9307"/>
                  <a:pt x="536" y="9247"/>
                </a:cubicBezTo>
                <a:lnTo>
                  <a:pt x="665" y="9067"/>
                </a:lnTo>
                <a:lnTo>
                  <a:pt x="794" y="8893"/>
                </a:lnTo>
                <a:lnTo>
                  <a:pt x="923" y="8725"/>
                </a:lnTo>
                <a:lnTo>
                  <a:pt x="1063" y="8567"/>
                </a:lnTo>
                <a:lnTo>
                  <a:pt x="1196" y="8410"/>
                </a:lnTo>
                <a:lnTo>
                  <a:pt x="1340" y="8264"/>
                </a:lnTo>
                <a:lnTo>
                  <a:pt x="1484" y="8118"/>
                </a:lnTo>
                <a:cubicBezTo>
                  <a:pt x="1533" y="8071"/>
                  <a:pt x="1583" y="8025"/>
                  <a:pt x="1632" y="7978"/>
                </a:cubicBezTo>
                <a:lnTo>
                  <a:pt x="1783" y="7848"/>
                </a:lnTo>
                <a:lnTo>
                  <a:pt x="1935" y="7719"/>
                </a:lnTo>
                <a:lnTo>
                  <a:pt x="2087" y="7596"/>
                </a:lnTo>
                <a:lnTo>
                  <a:pt x="2246" y="7483"/>
                </a:lnTo>
                <a:cubicBezTo>
                  <a:pt x="2298" y="7446"/>
                  <a:pt x="2349" y="7408"/>
                  <a:pt x="2401" y="7371"/>
                </a:cubicBezTo>
                <a:lnTo>
                  <a:pt x="2568" y="7270"/>
                </a:lnTo>
                <a:lnTo>
                  <a:pt x="2728" y="7174"/>
                </a:lnTo>
                <a:lnTo>
                  <a:pt x="2894" y="7084"/>
                </a:lnTo>
                <a:lnTo>
                  <a:pt x="3065" y="7000"/>
                </a:lnTo>
                <a:lnTo>
                  <a:pt x="3236" y="6921"/>
                </a:lnTo>
                <a:lnTo>
                  <a:pt x="3406" y="6848"/>
                </a:lnTo>
                <a:lnTo>
                  <a:pt x="3581" y="6787"/>
                </a:lnTo>
                <a:lnTo>
                  <a:pt x="3755" y="6730"/>
                </a:lnTo>
                <a:lnTo>
                  <a:pt x="3933" y="6685"/>
                </a:lnTo>
                <a:lnTo>
                  <a:pt x="4116" y="6640"/>
                </a:lnTo>
                <a:lnTo>
                  <a:pt x="4294" y="6607"/>
                </a:lnTo>
                <a:lnTo>
                  <a:pt x="4476" y="6579"/>
                </a:lnTo>
                <a:lnTo>
                  <a:pt x="4662" y="6562"/>
                </a:lnTo>
                <a:lnTo>
                  <a:pt x="4847" y="6551"/>
                </a:lnTo>
                <a:lnTo>
                  <a:pt x="5033" y="6545"/>
                </a:lnTo>
                <a:close/>
              </a:path>
            </a:pathLst>
          </a:custGeom>
          <a:gradFill>
            <a:gsLst>
              <a:gs pos="100000">
                <a:schemeClr val="accent6"/>
              </a:gs>
              <a:gs pos="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51194" tIns="25598" rIns="51194" bIns="2559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" name="TextBox 98"/>
          <p:cNvSpPr txBox="1"/>
          <p:nvPr/>
        </p:nvSpPr>
        <p:spPr>
          <a:xfrm>
            <a:off x="6217404" y="3490076"/>
            <a:ext cx="133049" cy="451639"/>
          </a:xfrm>
          <a:prstGeom prst="rect">
            <a:avLst/>
          </a:prstGeom>
          <a:noFill/>
        </p:spPr>
        <p:txBody>
          <a:bodyPr wrap="square" lIns="51194" tIns="25598" rIns="51194" bIns="25598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accent5">
                    <a:lumMod val="75000"/>
                  </a:schemeClr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8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947413" y="2110683"/>
            <a:ext cx="133049" cy="451639"/>
          </a:xfrm>
          <a:prstGeom prst="rect">
            <a:avLst/>
          </a:prstGeom>
          <a:noFill/>
        </p:spPr>
        <p:txBody>
          <a:bodyPr wrap="square" lIns="51194" tIns="25598" rIns="51194" bIns="25598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accent2"/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9</a:t>
            </a:r>
          </a:p>
        </p:txBody>
      </p:sp>
      <p:grpSp>
        <p:nvGrpSpPr>
          <p:cNvPr id="102" name="Group 51"/>
          <p:cNvGrpSpPr/>
          <p:nvPr/>
        </p:nvGrpSpPr>
        <p:grpSpPr>
          <a:xfrm>
            <a:off x="2904491" y="4405068"/>
            <a:ext cx="1121664" cy="1128914"/>
            <a:chOff x="1001332" y="7087141"/>
            <a:chExt cx="2243328" cy="1693633"/>
          </a:xfrm>
        </p:grpSpPr>
        <p:sp>
          <p:nvSpPr>
            <p:cNvPr id="103" name="Freeform: Shape 5"/>
            <p:cNvSpPr/>
            <p:nvPr/>
          </p:nvSpPr>
          <p:spPr>
            <a:xfrm>
              <a:off x="1923734" y="7087141"/>
              <a:ext cx="274940" cy="262217"/>
            </a:xfrm>
            <a:custGeom>
              <a:avLst/>
              <a:gdLst/>
              <a:ahLst/>
              <a:cxnLst/>
              <a:rect l="l" t="t" r="r" b="b"/>
              <a:pathLst>
                <a:path w="212255" h="202432">
                  <a:moveTo>
                    <a:pt x="106128" y="0"/>
                  </a:moveTo>
                  <a:cubicBezTo>
                    <a:pt x="107600" y="66"/>
                    <a:pt x="108865" y="635"/>
                    <a:pt x="109922" y="1705"/>
                  </a:cubicBezTo>
                  <a:cubicBezTo>
                    <a:pt x="110980" y="2776"/>
                    <a:pt x="111799" y="3951"/>
                    <a:pt x="112378" y="5229"/>
                  </a:cubicBezTo>
                  <a:lnTo>
                    <a:pt x="141078" y="63267"/>
                  </a:lnTo>
                  <a:lnTo>
                    <a:pt x="205112" y="72579"/>
                  </a:lnTo>
                  <a:cubicBezTo>
                    <a:pt x="206749" y="72808"/>
                    <a:pt x="208322" y="73371"/>
                    <a:pt x="209832" y="74269"/>
                  </a:cubicBezTo>
                  <a:cubicBezTo>
                    <a:pt x="211341" y="75167"/>
                    <a:pt x="212149" y="76560"/>
                    <a:pt x="212255" y="78447"/>
                  </a:cubicBezTo>
                  <a:cubicBezTo>
                    <a:pt x="212221" y="79603"/>
                    <a:pt x="211875" y="80703"/>
                    <a:pt x="211219" y="81747"/>
                  </a:cubicBezTo>
                  <a:cubicBezTo>
                    <a:pt x="210562" y="82792"/>
                    <a:pt x="209802" y="83732"/>
                    <a:pt x="208939" y="84569"/>
                  </a:cubicBezTo>
                  <a:lnTo>
                    <a:pt x="162635" y="129725"/>
                  </a:lnTo>
                  <a:lnTo>
                    <a:pt x="173605" y="193503"/>
                  </a:lnTo>
                  <a:cubicBezTo>
                    <a:pt x="173666" y="193944"/>
                    <a:pt x="173704" y="194370"/>
                    <a:pt x="173717" y="194779"/>
                  </a:cubicBezTo>
                  <a:cubicBezTo>
                    <a:pt x="173730" y="195188"/>
                    <a:pt x="173736" y="195613"/>
                    <a:pt x="173733" y="196054"/>
                  </a:cubicBezTo>
                  <a:cubicBezTo>
                    <a:pt x="173746" y="197771"/>
                    <a:pt x="173337" y="199249"/>
                    <a:pt x="172505" y="200487"/>
                  </a:cubicBezTo>
                  <a:cubicBezTo>
                    <a:pt x="171673" y="201725"/>
                    <a:pt x="170339" y="202374"/>
                    <a:pt x="168503" y="202432"/>
                  </a:cubicBezTo>
                  <a:cubicBezTo>
                    <a:pt x="167605" y="202424"/>
                    <a:pt x="166723" y="202281"/>
                    <a:pt x="165856" y="202002"/>
                  </a:cubicBezTo>
                  <a:cubicBezTo>
                    <a:pt x="164990" y="201723"/>
                    <a:pt x="164171" y="201356"/>
                    <a:pt x="163401" y="200902"/>
                  </a:cubicBezTo>
                  <a:lnTo>
                    <a:pt x="106128" y="170798"/>
                  </a:lnTo>
                  <a:lnTo>
                    <a:pt x="48854" y="200902"/>
                  </a:lnTo>
                  <a:cubicBezTo>
                    <a:pt x="48028" y="201356"/>
                    <a:pt x="47193" y="201723"/>
                    <a:pt x="46351" y="202002"/>
                  </a:cubicBezTo>
                  <a:cubicBezTo>
                    <a:pt x="45509" y="202281"/>
                    <a:pt x="44642" y="202424"/>
                    <a:pt x="43752" y="202432"/>
                  </a:cubicBezTo>
                  <a:cubicBezTo>
                    <a:pt x="41910" y="202374"/>
                    <a:pt x="40555" y="201725"/>
                    <a:pt x="39686" y="200487"/>
                  </a:cubicBezTo>
                  <a:cubicBezTo>
                    <a:pt x="38817" y="199249"/>
                    <a:pt x="38387" y="197771"/>
                    <a:pt x="38395" y="196054"/>
                  </a:cubicBezTo>
                  <a:cubicBezTo>
                    <a:pt x="38397" y="195613"/>
                    <a:pt x="38424" y="195188"/>
                    <a:pt x="38474" y="194779"/>
                  </a:cubicBezTo>
                  <a:cubicBezTo>
                    <a:pt x="38525" y="194370"/>
                    <a:pt x="38583" y="193944"/>
                    <a:pt x="38650" y="193503"/>
                  </a:cubicBezTo>
                  <a:lnTo>
                    <a:pt x="49620" y="129725"/>
                  </a:lnTo>
                  <a:lnTo>
                    <a:pt x="3189" y="84569"/>
                  </a:lnTo>
                  <a:cubicBezTo>
                    <a:pt x="2386" y="83732"/>
                    <a:pt x="1664" y="82792"/>
                    <a:pt x="1020" y="81747"/>
                  </a:cubicBezTo>
                  <a:cubicBezTo>
                    <a:pt x="377" y="80703"/>
                    <a:pt x="37" y="79603"/>
                    <a:pt x="0" y="78447"/>
                  </a:cubicBezTo>
                  <a:cubicBezTo>
                    <a:pt x="98" y="76560"/>
                    <a:pt x="890" y="75167"/>
                    <a:pt x="2376" y="74269"/>
                  </a:cubicBezTo>
                  <a:cubicBezTo>
                    <a:pt x="3861" y="73371"/>
                    <a:pt x="5450" y="72808"/>
                    <a:pt x="7143" y="72579"/>
                  </a:cubicBezTo>
                  <a:lnTo>
                    <a:pt x="71177" y="63267"/>
                  </a:lnTo>
                  <a:lnTo>
                    <a:pt x="99877" y="5229"/>
                  </a:lnTo>
                  <a:cubicBezTo>
                    <a:pt x="100457" y="3951"/>
                    <a:pt x="101275" y="2776"/>
                    <a:pt x="102333" y="1705"/>
                  </a:cubicBezTo>
                  <a:cubicBezTo>
                    <a:pt x="103390" y="635"/>
                    <a:pt x="104655" y="66"/>
                    <a:pt x="106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/>
            </a:p>
          </p:txBody>
        </p:sp>
        <p:grpSp>
          <p:nvGrpSpPr>
            <p:cNvPr id="104" name="Группа 38"/>
            <p:cNvGrpSpPr/>
            <p:nvPr/>
          </p:nvGrpSpPr>
          <p:grpSpPr>
            <a:xfrm>
              <a:off x="1001332" y="7545291"/>
              <a:ext cx="2243328" cy="1235483"/>
              <a:chOff x="1154903" y="7647724"/>
              <a:chExt cx="3552980" cy="716048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1154903" y="7841937"/>
                <a:ext cx="3552980" cy="521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01553"/>
                <a:r>
                  <a:rPr lang="ru-RU" sz="1100" i="1" dirty="0">
                    <a:ea typeface="Roboto Light" panose="02000000000000000000" pitchFamily="2" charset="0"/>
                    <a:cs typeface="Open Sans Light" panose="020B0306030504020204" pitchFamily="34" charset="0"/>
                  </a:rPr>
                  <a:t>Запрос информации о РД в ЭАДД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1419797" y="7647724"/>
                <a:ext cx="2783963" cy="227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ea typeface="Merriweather Bold" panose="02060503050406030704" pitchFamily="18" charset="-52"/>
                    <a:cs typeface="Open Sans" panose="020B0606030504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107" name="Group 46"/>
          <p:cNvGrpSpPr/>
          <p:nvPr/>
        </p:nvGrpSpPr>
        <p:grpSpPr>
          <a:xfrm>
            <a:off x="5663512" y="4405066"/>
            <a:ext cx="1213945" cy="959664"/>
            <a:chOff x="790456" y="7087141"/>
            <a:chExt cx="2427889" cy="1439718"/>
          </a:xfrm>
        </p:grpSpPr>
        <p:sp>
          <p:nvSpPr>
            <p:cNvPr id="108" name="Freeform: Shape 5"/>
            <p:cNvSpPr/>
            <p:nvPr/>
          </p:nvSpPr>
          <p:spPr>
            <a:xfrm>
              <a:off x="1923734" y="7087141"/>
              <a:ext cx="274940" cy="262217"/>
            </a:xfrm>
            <a:custGeom>
              <a:avLst/>
              <a:gdLst/>
              <a:ahLst/>
              <a:cxnLst/>
              <a:rect l="l" t="t" r="r" b="b"/>
              <a:pathLst>
                <a:path w="212255" h="202432">
                  <a:moveTo>
                    <a:pt x="106128" y="0"/>
                  </a:moveTo>
                  <a:cubicBezTo>
                    <a:pt x="107600" y="66"/>
                    <a:pt x="108865" y="635"/>
                    <a:pt x="109922" y="1705"/>
                  </a:cubicBezTo>
                  <a:cubicBezTo>
                    <a:pt x="110980" y="2776"/>
                    <a:pt x="111799" y="3951"/>
                    <a:pt x="112378" y="5229"/>
                  </a:cubicBezTo>
                  <a:lnTo>
                    <a:pt x="141078" y="63267"/>
                  </a:lnTo>
                  <a:lnTo>
                    <a:pt x="205112" y="72579"/>
                  </a:lnTo>
                  <a:cubicBezTo>
                    <a:pt x="206749" y="72808"/>
                    <a:pt x="208322" y="73371"/>
                    <a:pt x="209832" y="74269"/>
                  </a:cubicBezTo>
                  <a:cubicBezTo>
                    <a:pt x="211341" y="75167"/>
                    <a:pt x="212149" y="76560"/>
                    <a:pt x="212255" y="78447"/>
                  </a:cubicBezTo>
                  <a:cubicBezTo>
                    <a:pt x="212221" y="79603"/>
                    <a:pt x="211875" y="80703"/>
                    <a:pt x="211219" y="81747"/>
                  </a:cubicBezTo>
                  <a:cubicBezTo>
                    <a:pt x="210562" y="82792"/>
                    <a:pt x="209802" y="83732"/>
                    <a:pt x="208939" y="84569"/>
                  </a:cubicBezTo>
                  <a:lnTo>
                    <a:pt x="162635" y="129725"/>
                  </a:lnTo>
                  <a:lnTo>
                    <a:pt x="173605" y="193503"/>
                  </a:lnTo>
                  <a:cubicBezTo>
                    <a:pt x="173666" y="193944"/>
                    <a:pt x="173704" y="194370"/>
                    <a:pt x="173717" y="194779"/>
                  </a:cubicBezTo>
                  <a:cubicBezTo>
                    <a:pt x="173730" y="195188"/>
                    <a:pt x="173736" y="195613"/>
                    <a:pt x="173733" y="196054"/>
                  </a:cubicBezTo>
                  <a:cubicBezTo>
                    <a:pt x="173746" y="197771"/>
                    <a:pt x="173337" y="199249"/>
                    <a:pt x="172505" y="200487"/>
                  </a:cubicBezTo>
                  <a:cubicBezTo>
                    <a:pt x="171673" y="201725"/>
                    <a:pt x="170339" y="202374"/>
                    <a:pt x="168503" y="202432"/>
                  </a:cubicBezTo>
                  <a:cubicBezTo>
                    <a:pt x="167605" y="202424"/>
                    <a:pt x="166723" y="202281"/>
                    <a:pt x="165856" y="202002"/>
                  </a:cubicBezTo>
                  <a:cubicBezTo>
                    <a:pt x="164990" y="201723"/>
                    <a:pt x="164171" y="201356"/>
                    <a:pt x="163401" y="200902"/>
                  </a:cubicBezTo>
                  <a:lnTo>
                    <a:pt x="106128" y="170798"/>
                  </a:lnTo>
                  <a:lnTo>
                    <a:pt x="48854" y="200902"/>
                  </a:lnTo>
                  <a:cubicBezTo>
                    <a:pt x="48028" y="201356"/>
                    <a:pt x="47193" y="201723"/>
                    <a:pt x="46351" y="202002"/>
                  </a:cubicBezTo>
                  <a:cubicBezTo>
                    <a:pt x="45509" y="202281"/>
                    <a:pt x="44642" y="202424"/>
                    <a:pt x="43752" y="202432"/>
                  </a:cubicBezTo>
                  <a:cubicBezTo>
                    <a:pt x="41910" y="202374"/>
                    <a:pt x="40555" y="201725"/>
                    <a:pt x="39686" y="200487"/>
                  </a:cubicBezTo>
                  <a:cubicBezTo>
                    <a:pt x="38817" y="199249"/>
                    <a:pt x="38387" y="197771"/>
                    <a:pt x="38395" y="196054"/>
                  </a:cubicBezTo>
                  <a:cubicBezTo>
                    <a:pt x="38397" y="195613"/>
                    <a:pt x="38424" y="195188"/>
                    <a:pt x="38474" y="194779"/>
                  </a:cubicBezTo>
                  <a:cubicBezTo>
                    <a:pt x="38525" y="194370"/>
                    <a:pt x="38583" y="193944"/>
                    <a:pt x="38650" y="193503"/>
                  </a:cubicBezTo>
                  <a:lnTo>
                    <a:pt x="49620" y="129725"/>
                  </a:lnTo>
                  <a:lnTo>
                    <a:pt x="3189" y="84569"/>
                  </a:lnTo>
                  <a:cubicBezTo>
                    <a:pt x="2386" y="83732"/>
                    <a:pt x="1664" y="82792"/>
                    <a:pt x="1020" y="81747"/>
                  </a:cubicBezTo>
                  <a:cubicBezTo>
                    <a:pt x="377" y="80703"/>
                    <a:pt x="37" y="79603"/>
                    <a:pt x="0" y="78447"/>
                  </a:cubicBezTo>
                  <a:cubicBezTo>
                    <a:pt x="98" y="76560"/>
                    <a:pt x="890" y="75167"/>
                    <a:pt x="2376" y="74269"/>
                  </a:cubicBezTo>
                  <a:cubicBezTo>
                    <a:pt x="3861" y="73371"/>
                    <a:pt x="5450" y="72808"/>
                    <a:pt x="7143" y="72579"/>
                  </a:cubicBezTo>
                  <a:lnTo>
                    <a:pt x="71177" y="63267"/>
                  </a:lnTo>
                  <a:lnTo>
                    <a:pt x="99877" y="5229"/>
                  </a:lnTo>
                  <a:cubicBezTo>
                    <a:pt x="100457" y="3951"/>
                    <a:pt x="101275" y="2776"/>
                    <a:pt x="102333" y="1705"/>
                  </a:cubicBezTo>
                  <a:cubicBezTo>
                    <a:pt x="103390" y="635"/>
                    <a:pt x="104655" y="66"/>
                    <a:pt x="1061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/>
            </a:p>
          </p:txBody>
        </p:sp>
        <p:grpSp>
          <p:nvGrpSpPr>
            <p:cNvPr id="109" name="Группа 38"/>
            <p:cNvGrpSpPr/>
            <p:nvPr/>
          </p:nvGrpSpPr>
          <p:grpSpPr>
            <a:xfrm>
              <a:off x="790456" y="7532119"/>
              <a:ext cx="2427889" cy="994740"/>
              <a:chOff x="820918" y="7640068"/>
              <a:chExt cx="3845288" cy="576519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820918" y="7841937"/>
                <a:ext cx="3845288" cy="374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01553"/>
                <a:r>
                  <a:rPr lang="ru-RU" sz="1100" i="1" dirty="0">
                    <a:ea typeface="Roboto Light" panose="02000000000000000000" pitchFamily="2" charset="0"/>
                    <a:cs typeface="Open Sans Light" panose="020B0306030504020204" pitchFamily="34" charset="0"/>
                  </a:rPr>
                  <a:t>Автоматическая сверка данных</a:t>
                </a:r>
                <a:endParaRPr lang="ru-RU" sz="1100" i="1" spc="-84" dirty="0">
                  <a:ea typeface="Roboto Light" panose="02000000000000000000" pitchFamily="2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1419796" y="7640068"/>
                <a:ext cx="2783963" cy="227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ea typeface="Merriweather Bold" panose="02060503050406030704" pitchFamily="18" charset="-52"/>
                    <a:cs typeface="Open Sans" panose="020B0606030504020204" pitchFamily="34" charset="0"/>
                  </a:rPr>
                  <a:t>7</a:t>
                </a:r>
              </a:p>
            </p:txBody>
          </p:sp>
        </p:grpSp>
      </p:grpSp>
      <p:grpSp>
        <p:nvGrpSpPr>
          <p:cNvPr id="112" name="Group 32"/>
          <p:cNvGrpSpPr/>
          <p:nvPr/>
        </p:nvGrpSpPr>
        <p:grpSpPr>
          <a:xfrm>
            <a:off x="8080463" y="4397084"/>
            <a:ext cx="1028371" cy="790379"/>
            <a:chOff x="945757" y="7087141"/>
            <a:chExt cx="2056742" cy="1185752"/>
          </a:xfrm>
        </p:grpSpPr>
        <p:sp>
          <p:nvSpPr>
            <p:cNvPr id="113" name="Freeform: Shape 5"/>
            <p:cNvSpPr/>
            <p:nvPr/>
          </p:nvSpPr>
          <p:spPr>
            <a:xfrm>
              <a:off x="1923734" y="7087141"/>
              <a:ext cx="274940" cy="262217"/>
            </a:xfrm>
            <a:custGeom>
              <a:avLst/>
              <a:gdLst/>
              <a:ahLst/>
              <a:cxnLst/>
              <a:rect l="l" t="t" r="r" b="b"/>
              <a:pathLst>
                <a:path w="212255" h="202432">
                  <a:moveTo>
                    <a:pt x="106128" y="0"/>
                  </a:moveTo>
                  <a:cubicBezTo>
                    <a:pt x="107600" y="66"/>
                    <a:pt x="108865" y="635"/>
                    <a:pt x="109922" y="1705"/>
                  </a:cubicBezTo>
                  <a:cubicBezTo>
                    <a:pt x="110980" y="2776"/>
                    <a:pt x="111799" y="3951"/>
                    <a:pt x="112378" y="5229"/>
                  </a:cubicBezTo>
                  <a:lnTo>
                    <a:pt x="141078" y="63267"/>
                  </a:lnTo>
                  <a:lnTo>
                    <a:pt x="205112" y="72579"/>
                  </a:lnTo>
                  <a:cubicBezTo>
                    <a:pt x="206749" y="72808"/>
                    <a:pt x="208322" y="73371"/>
                    <a:pt x="209832" y="74269"/>
                  </a:cubicBezTo>
                  <a:cubicBezTo>
                    <a:pt x="211341" y="75167"/>
                    <a:pt x="212149" y="76560"/>
                    <a:pt x="212255" y="78447"/>
                  </a:cubicBezTo>
                  <a:cubicBezTo>
                    <a:pt x="212221" y="79603"/>
                    <a:pt x="211875" y="80703"/>
                    <a:pt x="211219" y="81747"/>
                  </a:cubicBezTo>
                  <a:cubicBezTo>
                    <a:pt x="210562" y="82792"/>
                    <a:pt x="209802" y="83732"/>
                    <a:pt x="208939" y="84569"/>
                  </a:cubicBezTo>
                  <a:lnTo>
                    <a:pt x="162635" y="129725"/>
                  </a:lnTo>
                  <a:lnTo>
                    <a:pt x="173605" y="193503"/>
                  </a:lnTo>
                  <a:cubicBezTo>
                    <a:pt x="173666" y="193944"/>
                    <a:pt x="173704" y="194370"/>
                    <a:pt x="173717" y="194779"/>
                  </a:cubicBezTo>
                  <a:cubicBezTo>
                    <a:pt x="173730" y="195188"/>
                    <a:pt x="173736" y="195613"/>
                    <a:pt x="173733" y="196054"/>
                  </a:cubicBezTo>
                  <a:cubicBezTo>
                    <a:pt x="173746" y="197771"/>
                    <a:pt x="173337" y="199249"/>
                    <a:pt x="172505" y="200487"/>
                  </a:cubicBezTo>
                  <a:cubicBezTo>
                    <a:pt x="171673" y="201725"/>
                    <a:pt x="170339" y="202374"/>
                    <a:pt x="168503" y="202432"/>
                  </a:cubicBezTo>
                  <a:cubicBezTo>
                    <a:pt x="167605" y="202424"/>
                    <a:pt x="166723" y="202281"/>
                    <a:pt x="165856" y="202002"/>
                  </a:cubicBezTo>
                  <a:cubicBezTo>
                    <a:pt x="164990" y="201723"/>
                    <a:pt x="164171" y="201356"/>
                    <a:pt x="163401" y="200902"/>
                  </a:cubicBezTo>
                  <a:lnTo>
                    <a:pt x="106128" y="170798"/>
                  </a:lnTo>
                  <a:lnTo>
                    <a:pt x="48854" y="200902"/>
                  </a:lnTo>
                  <a:cubicBezTo>
                    <a:pt x="48028" y="201356"/>
                    <a:pt x="47193" y="201723"/>
                    <a:pt x="46351" y="202002"/>
                  </a:cubicBezTo>
                  <a:cubicBezTo>
                    <a:pt x="45509" y="202281"/>
                    <a:pt x="44642" y="202424"/>
                    <a:pt x="43752" y="202432"/>
                  </a:cubicBezTo>
                  <a:cubicBezTo>
                    <a:pt x="41910" y="202374"/>
                    <a:pt x="40555" y="201725"/>
                    <a:pt x="39686" y="200487"/>
                  </a:cubicBezTo>
                  <a:cubicBezTo>
                    <a:pt x="38817" y="199249"/>
                    <a:pt x="38387" y="197771"/>
                    <a:pt x="38395" y="196054"/>
                  </a:cubicBezTo>
                  <a:cubicBezTo>
                    <a:pt x="38397" y="195613"/>
                    <a:pt x="38424" y="195188"/>
                    <a:pt x="38474" y="194779"/>
                  </a:cubicBezTo>
                  <a:cubicBezTo>
                    <a:pt x="38525" y="194370"/>
                    <a:pt x="38583" y="193944"/>
                    <a:pt x="38650" y="193503"/>
                  </a:cubicBezTo>
                  <a:lnTo>
                    <a:pt x="49620" y="129725"/>
                  </a:lnTo>
                  <a:lnTo>
                    <a:pt x="3189" y="84569"/>
                  </a:lnTo>
                  <a:cubicBezTo>
                    <a:pt x="2386" y="83732"/>
                    <a:pt x="1664" y="82792"/>
                    <a:pt x="1020" y="81747"/>
                  </a:cubicBezTo>
                  <a:cubicBezTo>
                    <a:pt x="377" y="80703"/>
                    <a:pt x="37" y="79603"/>
                    <a:pt x="0" y="78447"/>
                  </a:cubicBezTo>
                  <a:cubicBezTo>
                    <a:pt x="98" y="76560"/>
                    <a:pt x="890" y="75167"/>
                    <a:pt x="2376" y="74269"/>
                  </a:cubicBezTo>
                  <a:cubicBezTo>
                    <a:pt x="3861" y="73371"/>
                    <a:pt x="5450" y="72808"/>
                    <a:pt x="7143" y="72579"/>
                  </a:cubicBezTo>
                  <a:lnTo>
                    <a:pt x="71177" y="63267"/>
                  </a:lnTo>
                  <a:lnTo>
                    <a:pt x="99877" y="5229"/>
                  </a:lnTo>
                  <a:cubicBezTo>
                    <a:pt x="100457" y="3951"/>
                    <a:pt x="101275" y="2776"/>
                    <a:pt x="102333" y="1705"/>
                  </a:cubicBezTo>
                  <a:cubicBezTo>
                    <a:pt x="103390" y="635"/>
                    <a:pt x="104655" y="66"/>
                    <a:pt x="106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/>
            </a:p>
          </p:txBody>
        </p:sp>
        <p:grpSp>
          <p:nvGrpSpPr>
            <p:cNvPr id="114" name="Группа 38"/>
            <p:cNvGrpSpPr/>
            <p:nvPr/>
          </p:nvGrpSpPr>
          <p:grpSpPr>
            <a:xfrm>
              <a:off x="945757" y="7569702"/>
              <a:ext cx="2056742" cy="703191"/>
              <a:chOff x="1066884" y="7661856"/>
              <a:chExt cx="3257466" cy="407547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1066884" y="7841937"/>
                <a:ext cx="3257466" cy="227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01553"/>
                <a:r>
                  <a:rPr lang="ru-RU" sz="1100" i="1" dirty="0">
                    <a:ea typeface="Roboto Light" panose="02000000000000000000" pitchFamily="2" charset="0"/>
                    <a:cs typeface="Open Sans Light" panose="020B0306030504020204" pitchFamily="34" charset="0"/>
                  </a:rPr>
                  <a:t>Автовыпуск</a:t>
                </a:r>
                <a:endParaRPr lang="ru-RU" sz="1100" i="1" spc="-84" dirty="0">
                  <a:ea typeface="Roboto Light" panose="02000000000000000000" pitchFamily="2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419799" y="7661856"/>
                <a:ext cx="2783964" cy="227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ea typeface="Merriweather Bold" panose="02060503050406030704" pitchFamily="18" charset="-52"/>
                    <a:cs typeface="Open Sans" panose="020B0606030504020204" pitchFamily="34" charset="0"/>
                  </a:rPr>
                  <a:t>9</a:t>
                </a:r>
              </a:p>
            </p:txBody>
          </p:sp>
        </p:grpSp>
      </p:grpSp>
      <p:cxnSp>
        <p:nvCxnSpPr>
          <p:cNvPr id="6" name="Прямая соединительная линия 5"/>
          <p:cNvCxnSpPr/>
          <p:nvPr/>
        </p:nvCxnSpPr>
        <p:spPr>
          <a:xfrm flipH="1">
            <a:off x="-6300" y="4338449"/>
            <a:ext cx="90199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51"/>
          <p:cNvGrpSpPr/>
          <p:nvPr/>
        </p:nvGrpSpPr>
        <p:grpSpPr>
          <a:xfrm>
            <a:off x="1940306" y="4402942"/>
            <a:ext cx="1047810" cy="1462356"/>
            <a:chOff x="745968" y="7094833"/>
            <a:chExt cx="2095620" cy="2193871"/>
          </a:xfrm>
        </p:grpSpPr>
        <p:sp>
          <p:nvSpPr>
            <p:cNvPr id="120" name="Freeform: Shape 5"/>
            <p:cNvSpPr/>
            <p:nvPr/>
          </p:nvSpPr>
          <p:spPr>
            <a:xfrm>
              <a:off x="1591537" y="7094833"/>
              <a:ext cx="274940" cy="262217"/>
            </a:xfrm>
            <a:custGeom>
              <a:avLst/>
              <a:gdLst/>
              <a:ahLst/>
              <a:cxnLst/>
              <a:rect l="l" t="t" r="r" b="b"/>
              <a:pathLst>
                <a:path w="212255" h="202432">
                  <a:moveTo>
                    <a:pt x="106128" y="0"/>
                  </a:moveTo>
                  <a:cubicBezTo>
                    <a:pt x="107600" y="66"/>
                    <a:pt x="108865" y="635"/>
                    <a:pt x="109922" y="1705"/>
                  </a:cubicBezTo>
                  <a:cubicBezTo>
                    <a:pt x="110980" y="2776"/>
                    <a:pt x="111799" y="3951"/>
                    <a:pt x="112378" y="5229"/>
                  </a:cubicBezTo>
                  <a:lnTo>
                    <a:pt x="141078" y="63267"/>
                  </a:lnTo>
                  <a:lnTo>
                    <a:pt x="205112" y="72579"/>
                  </a:lnTo>
                  <a:cubicBezTo>
                    <a:pt x="206749" y="72808"/>
                    <a:pt x="208322" y="73371"/>
                    <a:pt x="209832" y="74269"/>
                  </a:cubicBezTo>
                  <a:cubicBezTo>
                    <a:pt x="211341" y="75167"/>
                    <a:pt x="212149" y="76560"/>
                    <a:pt x="212255" y="78447"/>
                  </a:cubicBezTo>
                  <a:cubicBezTo>
                    <a:pt x="212221" y="79603"/>
                    <a:pt x="211875" y="80703"/>
                    <a:pt x="211219" y="81747"/>
                  </a:cubicBezTo>
                  <a:cubicBezTo>
                    <a:pt x="210562" y="82792"/>
                    <a:pt x="209802" y="83732"/>
                    <a:pt x="208939" y="84569"/>
                  </a:cubicBezTo>
                  <a:lnTo>
                    <a:pt x="162635" y="129725"/>
                  </a:lnTo>
                  <a:lnTo>
                    <a:pt x="173605" y="193503"/>
                  </a:lnTo>
                  <a:cubicBezTo>
                    <a:pt x="173666" y="193944"/>
                    <a:pt x="173704" y="194370"/>
                    <a:pt x="173717" y="194779"/>
                  </a:cubicBezTo>
                  <a:cubicBezTo>
                    <a:pt x="173730" y="195188"/>
                    <a:pt x="173736" y="195613"/>
                    <a:pt x="173733" y="196054"/>
                  </a:cubicBezTo>
                  <a:cubicBezTo>
                    <a:pt x="173746" y="197771"/>
                    <a:pt x="173337" y="199249"/>
                    <a:pt x="172505" y="200487"/>
                  </a:cubicBezTo>
                  <a:cubicBezTo>
                    <a:pt x="171673" y="201725"/>
                    <a:pt x="170339" y="202374"/>
                    <a:pt x="168503" y="202432"/>
                  </a:cubicBezTo>
                  <a:cubicBezTo>
                    <a:pt x="167605" y="202424"/>
                    <a:pt x="166723" y="202281"/>
                    <a:pt x="165856" y="202002"/>
                  </a:cubicBezTo>
                  <a:cubicBezTo>
                    <a:pt x="164990" y="201723"/>
                    <a:pt x="164171" y="201356"/>
                    <a:pt x="163401" y="200902"/>
                  </a:cubicBezTo>
                  <a:lnTo>
                    <a:pt x="106128" y="170798"/>
                  </a:lnTo>
                  <a:lnTo>
                    <a:pt x="48854" y="200902"/>
                  </a:lnTo>
                  <a:cubicBezTo>
                    <a:pt x="48028" y="201356"/>
                    <a:pt x="47193" y="201723"/>
                    <a:pt x="46351" y="202002"/>
                  </a:cubicBezTo>
                  <a:cubicBezTo>
                    <a:pt x="45509" y="202281"/>
                    <a:pt x="44642" y="202424"/>
                    <a:pt x="43752" y="202432"/>
                  </a:cubicBezTo>
                  <a:cubicBezTo>
                    <a:pt x="41910" y="202374"/>
                    <a:pt x="40555" y="201725"/>
                    <a:pt x="39686" y="200487"/>
                  </a:cubicBezTo>
                  <a:cubicBezTo>
                    <a:pt x="38817" y="199249"/>
                    <a:pt x="38387" y="197771"/>
                    <a:pt x="38395" y="196054"/>
                  </a:cubicBezTo>
                  <a:cubicBezTo>
                    <a:pt x="38397" y="195613"/>
                    <a:pt x="38424" y="195188"/>
                    <a:pt x="38474" y="194779"/>
                  </a:cubicBezTo>
                  <a:cubicBezTo>
                    <a:pt x="38525" y="194370"/>
                    <a:pt x="38583" y="193944"/>
                    <a:pt x="38650" y="193503"/>
                  </a:cubicBezTo>
                  <a:lnTo>
                    <a:pt x="49620" y="129725"/>
                  </a:lnTo>
                  <a:lnTo>
                    <a:pt x="3189" y="84569"/>
                  </a:lnTo>
                  <a:cubicBezTo>
                    <a:pt x="2386" y="83732"/>
                    <a:pt x="1664" y="82792"/>
                    <a:pt x="1020" y="81747"/>
                  </a:cubicBezTo>
                  <a:cubicBezTo>
                    <a:pt x="377" y="80703"/>
                    <a:pt x="37" y="79603"/>
                    <a:pt x="0" y="78447"/>
                  </a:cubicBezTo>
                  <a:cubicBezTo>
                    <a:pt x="98" y="76560"/>
                    <a:pt x="890" y="75167"/>
                    <a:pt x="2376" y="74269"/>
                  </a:cubicBezTo>
                  <a:cubicBezTo>
                    <a:pt x="3861" y="73371"/>
                    <a:pt x="5450" y="72808"/>
                    <a:pt x="7143" y="72579"/>
                  </a:cubicBezTo>
                  <a:lnTo>
                    <a:pt x="71177" y="63267"/>
                  </a:lnTo>
                  <a:lnTo>
                    <a:pt x="99877" y="5229"/>
                  </a:lnTo>
                  <a:cubicBezTo>
                    <a:pt x="100457" y="3951"/>
                    <a:pt x="101275" y="2776"/>
                    <a:pt x="102333" y="1705"/>
                  </a:cubicBezTo>
                  <a:cubicBezTo>
                    <a:pt x="103390" y="635"/>
                    <a:pt x="104655" y="66"/>
                    <a:pt x="106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/>
            </a:p>
          </p:txBody>
        </p:sp>
        <p:grpSp>
          <p:nvGrpSpPr>
            <p:cNvPr id="121" name="Группа 38"/>
            <p:cNvGrpSpPr/>
            <p:nvPr/>
          </p:nvGrpSpPr>
          <p:grpSpPr>
            <a:xfrm>
              <a:off x="745968" y="7513711"/>
              <a:ext cx="2095620" cy="1774993"/>
              <a:chOff x="750460" y="7629409"/>
              <a:chExt cx="3319041" cy="1028730"/>
            </a:xfrm>
          </p:grpSpPr>
          <p:sp>
            <p:nvSpPr>
              <p:cNvPr id="122" name="TextBox 121"/>
              <p:cNvSpPr txBox="1"/>
              <p:nvPr/>
            </p:nvSpPr>
            <p:spPr>
              <a:xfrm>
                <a:off x="750460" y="7841935"/>
                <a:ext cx="3319041" cy="816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01553"/>
                <a:r>
                  <a:rPr lang="ru-RU" sz="1100" i="1" dirty="0">
                    <a:ea typeface="Roboto Light" panose="02000000000000000000" pitchFamily="2" charset="0"/>
                    <a:cs typeface="Open Sans Light" panose="020B0306030504020204" pitchFamily="34" charset="0"/>
                  </a:rPr>
                  <a:t>Запрос информации о РД в СМЭВ или в АС «БД РД»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1559107" y="7629409"/>
                <a:ext cx="1459819" cy="227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ea typeface="Merriweather Bold" panose="02060503050406030704" pitchFamily="18" charset="-52"/>
                    <a:cs typeface="Open Sans" panose="020B0606030504020204" pitchFamily="34" charset="0"/>
                  </a:rPr>
                  <a:t>3</a:t>
                </a:r>
              </a:p>
            </p:txBody>
          </p:sp>
        </p:grpSp>
      </p:grpSp>
      <p:sp>
        <p:nvSpPr>
          <p:cNvPr id="125" name="Freeform 2827"/>
          <p:cNvSpPr>
            <a:spLocks/>
          </p:cNvSpPr>
          <p:nvPr/>
        </p:nvSpPr>
        <p:spPr bwMode="auto">
          <a:xfrm>
            <a:off x="3840002" y="1828878"/>
            <a:ext cx="279788" cy="370290"/>
          </a:xfrm>
          <a:custGeom>
            <a:avLst/>
            <a:gdLst>
              <a:gd name="T0" fmla="*/ 138 w 138"/>
              <a:gd name="T1" fmla="*/ 86 h 137"/>
              <a:gd name="T2" fmla="*/ 86 w 138"/>
              <a:gd name="T3" fmla="*/ 137 h 137"/>
              <a:gd name="T4" fmla="*/ 52 w 138"/>
              <a:gd name="T5" fmla="*/ 137 h 137"/>
              <a:gd name="T6" fmla="*/ 0 w 138"/>
              <a:gd name="T7" fmla="*/ 86 h 137"/>
              <a:gd name="T8" fmla="*/ 0 w 138"/>
              <a:gd name="T9" fmla="*/ 51 h 137"/>
              <a:gd name="T10" fmla="*/ 52 w 138"/>
              <a:gd name="T11" fmla="*/ 0 h 137"/>
              <a:gd name="T12" fmla="*/ 86 w 138"/>
              <a:gd name="T13" fmla="*/ 0 h 137"/>
              <a:gd name="T14" fmla="*/ 138 w 138"/>
              <a:gd name="T15" fmla="*/ 51 h 137"/>
              <a:gd name="T16" fmla="*/ 138 w 138"/>
              <a:gd name="T17" fmla="*/ 86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7">
                <a:moveTo>
                  <a:pt x="138" y="86"/>
                </a:moveTo>
                <a:cubicBezTo>
                  <a:pt x="138" y="114"/>
                  <a:pt x="115" y="137"/>
                  <a:pt x="86" y="137"/>
                </a:cubicBezTo>
                <a:cubicBezTo>
                  <a:pt x="52" y="137"/>
                  <a:pt x="52" y="137"/>
                  <a:pt x="52" y="137"/>
                </a:cubicBezTo>
                <a:cubicBezTo>
                  <a:pt x="23" y="137"/>
                  <a:pt x="0" y="114"/>
                  <a:pt x="0" y="86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3"/>
                  <a:pt x="23" y="0"/>
                  <a:pt x="52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115" y="0"/>
                  <a:pt x="138" y="23"/>
                  <a:pt x="138" y="51"/>
                </a:cubicBezTo>
                <a:lnTo>
                  <a:pt x="138" y="86"/>
                </a:lnTo>
                <a:close/>
              </a:path>
            </a:pathLst>
          </a:custGeom>
          <a:noFill/>
          <a:ln w="12700" cap="rnd">
            <a:solidFill>
              <a:schemeClr val="accent5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38394" tIns="19197" rIns="38394" bIns="191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2828"/>
          <p:cNvSpPr>
            <a:spLocks/>
          </p:cNvSpPr>
          <p:nvPr/>
        </p:nvSpPr>
        <p:spPr bwMode="auto">
          <a:xfrm>
            <a:off x="3894743" y="1969427"/>
            <a:ext cx="170305" cy="110817"/>
          </a:xfrm>
          <a:custGeom>
            <a:avLst/>
            <a:gdLst>
              <a:gd name="T0" fmla="*/ 0 w 168"/>
              <a:gd name="T1" fmla="*/ 0 h 82"/>
              <a:gd name="T2" fmla="*/ 84 w 168"/>
              <a:gd name="T3" fmla="*/ 82 h 82"/>
              <a:gd name="T4" fmla="*/ 168 w 168"/>
              <a:gd name="T5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" h="82">
                <a:moveTo>
                  <a:pt x="0" y="0"/>
                </a:moveTo>
                <a:lnTo>
                  <a:pt x="84" y="82"/>
                </a:lnTo>
                <a:lnTo>
                  <a:pt x="168" y="0"/>
                </a:lnTo>
              </a:path>
            </a:pathLst>
          </a:custGeom>
          <a:noFill/>
          <a:ln w="3810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38394" tIns="19197" rIns="38394" bIns="191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9" name="Группа 128"/>
          <p:cNvGrpSpPr/>
          <p:nvPr/>
        </p:nvGrpSpPr>
        <p:grpSpPr>
          <a:xfrm>
            <a:off x="3024757" y="2948629"/>
            <a:ext cx="279788" cy="370290"/>
            <a:chOff x="5685601" y="3314606"/>
            <a:chExt cx="284195" cy="282136"/>
          </a:xfrm>
        </p:grpSpPr>
        <p:sp>
          <p:nvSpPr>
            <p:cNvPr id="130" name="Freeform 2838"/>
            <p:cNvSpPr>
              <a:spLocks/>
            </p:cNvSpPr>
            <p:nvPr/>
          </p:nvSpPr>
          <p:spPr bwMode="auto">
            <a:xfrm>
              <a:off x="5685601" y="3314606"/>
              <a:ext cx="284195" cy="282136"/>
            </a:xfrm>
            <a:custGeom>
              <a:avLst/>
              <a:gdLst>
                <a:gd name="T0" fmla="*/ 138 w 138"/>
                <a:gd name="T1" fmla="*/ 86 h 137"/>
                <a:gd name="T2" fmla="*/ 86 w 138"/>
                <a:gd name="T3" fmla="*/ 137 h 137"/>
                <a:gd name="T4" fmla="*/ 51 w 138"/>
                <a:gd name="T5" fmla="*/ 137 h 137"/>
                <a:gd name="T6" fmla="*/ 0 w 138"/>
                <a:gd name="T7" fmla="*/ 86 h 137"/>
                <a:gd name="T8" fmla="*/ 0 w 138"/>
                <a:gd name="T9" fmla="*/ 51 h 137"/>
                <a:gd name="T10" fmla="*/ 51 w 138"/>
                <a:gd name="T11" fmla="*/ 0 h 137"/>
                <a:gd name="T12" fmla="*/ 86 w 138"/>
                <a:gd name="T13" fmla="*/ 0 h 137"/>
                <a:gd name="T14" fmla="*/ 138 w 138"/>
                <a:gd name="T15" fmla="*/ 51 h 137"/>
                <a:gd name="T16" fmla="*/ 138 w 138"/>
                <a:gd name="T17" fmla="*/ 8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7">
                  <a:moveTo>
                    <a:pt x="138" y="86"/>
                  </a:moveTo>
                  <a:cubicBezTo>
                    <a:pt x="138" y="114"/>
                    <a:pt x="115" y="137"/>
                    <a:pt x="86" y="137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23" y="137"/>
                    <a:pt x="0" y="114"/>
                    <a:pt x="0" y="8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5" y="0"/>
                    <a:pt x="138" y="23"/>
                    <a:pt x="138" y="51"/>
                  </a:cubicBezTo>
                  <a:lnTo>
                    <a:pt x="138" y="86"/>
                  </a:lnTo>
                  <a:close/>
                </a:path>
              </a:pathLst>
            </a:custGeom>
            <a:noFill/>
            <a:ln w="12700" cap="rnd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2839"/>
            <p:cNvSpPr>
              <a:spLocks noChangeShapeType="1"/>
            </p:cNvSpPr>
            <p:nvPr/>
          </p:nvSpPr>
          <p:spPr bwMode="auto">
            <a:xfrm>
              <a:off x="5767976" y="3394922"/>
              <a:ext cx="119444" cy="121504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2840"/>
            <p:cNvSpPr>
              <a:spLocks noChangeShapeType="1"/>
            </p:cNvSpPr>
            <p:nvPr/>
          </p:nvSpPr>
          <p:spPr bwMode="auto">
            <a:xfrm flipH="1">
              <a:off x="5767976" y="3394922"/>
              <a:ext cx="119444" cy="121504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6140341" y="1856336"/>
            <a:ext cx="279788" cy="370290"/>
            <a:chOff x="5685601" y="3314606"/>
            <a:chExt cx="284195" cy="282136"/>
          </a:xfrm>
        </p:grpSpPr>
        <p:sp>
          <p:nvSpPr>
            <p:cNvPr id="134" name="Freeform 2838"/>
            <p:cNvSpPr>
              <a:spLocks/>
            </p:cNvSpPr>
            <p:nvPr/>
          </p:nvSpPr>
          <p:spPr bwMode="auto">
            <a:xfrm>
              <a:off x="5685601" y="3314606"/>
              <a:ext cx="284195" cy="282136"/>
            </a:xfrm>
            <a:custGeom>
              <a:avLst/>
              <a:gdLst>
                <a:gd name="T0" fmla="*/ 138 w 138"/>
                <a:gd name="T1" fmla="*/ 86 h 137"/>
                <a:gd name="T2" fmla="*/ 86 w 138"/>
                <a:gd name="T3" fmla="*/ 137 h 137"/>
                <a:gd name="T4" fmla="*/ 51 w 138"/>
                <a:gd name="T5" fmla="*/ 137 h 137"/>
                <a:gd name="T6" fmla="*/ 0 w 138"/>
                <a:gd name="T7" fmla="*/ 86 h 137"/>
                <a:gd name="T8" fmla="*/ 0 w 138"/>
                <a:gd name="T9" fmla="*/ 51 h 137"/>
                <a:gd name="T10" fmla="*/ 51 w 138"/>
                <a:gd name="T11" fmla="*/ 0 h 137"/>
                <a:gd name="T12" fmla="*/ 86 w 138"/>
                <a:gd name="T13" fmla="*/ 0 h 137"/>
                <a:gd name="T14" fmla="*/ 138 w 138"/>
                <a:gd name="T15" fmla="*/ 51 h 137"/>
                <a:gd name="T16" fmla="*/ 138 w 138"/>
                <a:gd name="T17" fmla="*/ 8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7">
                  <a:moveTo>
                    <a:pt x="138" y="86"/>
                  </a:moveTo>
                  <a:cubicBezTo>
                    <a:pt x="138" y="114"/>
                    <a:pt x="115" y="137"/>
                    <a:pt x="86" y="137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23" y="137"/>
                    <a:pt x="0" y="114"/>
                    <a:pt x="0" y="8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5" y="0"/>
                    <a:pt x="138" y="23"/>
                    <a:pt x="138" y="51"/>
                  </a:cubicBezTo>
                  <a:lnTo>
                    <a:pt x="138" y="86"/>
                  </a:lnTo>
                  <a:close/>
                </a:path>
              </a:pathLst>
            </a:custGeom>
            <a:noFill/>
            <a:ln w="12700" cap="rnd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2839"/>
            <p:cNvSpPr>
              <a:spLocks noChangeShapeType="1"/>
            </p:cNvSpPr>
            <p:nvPr/>
          </p:nvSpPr>
          <p:spPr bwMode="auto">
            <a:xfrm>
              <a:off x="5767976" y="3394922"/>
              <a:ext cx="119444" cy="121504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2840"/>
            <p:cNvSpPr>
              <a:spLocks noChangeShapeType="1"/>
            </p:cNvSpPr>
            <p:nvPr/>
          </p:nvSpPr>
          <p:spPr bwMode="auto">
            <a:xfrm flipH="1">
              <a:off x="5767976" y="3394922"/>
              <a:ext cx="119444" cy="121504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3" name="Freeform 5"/>
          <p:cNvSpPr>
            <a:spLocks/>
          </p:cNvSpPr>
          <p:nvPr/>
        </p:nvSpPr>
        <p:spPr bwMode="auto">
          <a:xfrm rot="7087116">
            <a:off x="6063814" y="2791940"/>
            <a:ext cx="1008965" cy="445818"/>
          </a:xfrm>
          <a:custGeom>
            <a:avLst/>
            <a:gdLst>
              <a:gd name="T0" fmla="*/ 1424 w 2637"/>
              <a:gd name="T1" fmla="*/ 1168 h 1780"/>
              <a:gd name="T2" fmla="*/ 1570 w 2637"/>
              <a:gd name="T3" fmla="*/ 1182 h 1780"/>
              <a:gd name="T4" fmla="*/ 1710 w 2637"/>
              <a:gd name="T5" fmla="*/ 1208 h 1780"/>
              <a:gd name="T6" fmla="*/ 1846 w 2637"/>
              <a:gd name="T7" fmla="*/ 1246 h 1780"/>
              <a:gd name="T8" fmla="*/ 1978 w 2637"/>
              <a:gd name="T9" fmla="*/ 1294 h 1780"/>
              <a:gd name="T10" fmla="*/ 2104 w 2637"/>
              <a:gd name="T11" fmla="*/ 1352 h 1780"/>
              <a:gd name="T12" fmla="*/ 2224 w 2637"/>
              <a:gd name="T13" fmla="*/ 1420 h 1780"/>
              <a:gd name="T14" fmla="*/ 2338 w 2637"/>
              <a:gd name="T15" fmla="*/ 1497 h 1780"/>
              <a:gd name="T16" fmla="*/ 2445 w 2637"/>
              <a:gd name="T17" fmla="*/ 1583 h 1780"/>
              <a:gd name="T18" fmla="*/ 2545 w 2637"/>
              <a:gd name="T19" fmla="*/ 1678 h 1780"/>
              <a:gd name="T20" fmla="*/ 2636 w 2637"/>
              <a:gd name="T21" fmla="*/ 1780 h 1780"/>
              <a:gd name="T22" fmla="*/ 2608 w 2637"/>
              <a:gd name="T23" fmla="*/ 56 h 1780"/>
              <a:gd name="T24" fmla="*/ 2513 w 2637"/>
              <a:gd name="T25" fmla="*/ 156 h 1780"/>
              <a:gd name="T26" fmla="*/ 2410 w 2637"/>
              <a:gd name="T27" fmla="*/ 247 h 1780"/>
              <a:gd name="T28" fmla="*/ 2301 w 2637"/>
              <a:gd name="T29" fmla="*/ 331 h 1780"/>
              <a:gd name="T30" fmla="*/ 2185 w 2637"/>
              <a:gd name="T31" fmla="*/ 405 h 1780"/>
              <a:gd name="T32" fmla="*/ 2062 w 2637"/>
              <a:gd name="T33" fmla="*/ 470 h 1780"/>
              <a:gd name="T34" fmla="*/ 1934 w 2637"/>
              <a:gd name="T35" fmla="*/ 525 h 1780"/>
              <a:gd name="T36" fmla="*/ 1802 w 2637"/>
              <a:gd name="T37" fmla="*/ 570 h 1780"/>
              <a:gd name="T38" fmla="*/ 1663 w 2637"/>
              <a:gd name="T39" fmla="*/ 604 h 1780"/>
              <a:gd name="T40" fmla="*/ 1522 w 2637"/>
              <a:gd name="T41" fmla="*/ 626 h 1780"/>
              <a:gd name="T42" fmla="*/ 1376 w 2637"/>
              <a:gd name="T43" fmla="*/ 636 h 1780"/>
              <a:gd name="T44" fmla="*/ 1227 w 2637"/>
              <a:gd name="T45" fmla="*/ 634 h 1780"/>
              <a:gd name="T46" fmla="*/ 1080 w 2637"/>
              <a:gd name="T47" fmla="*/ 619 h 1780"/>
              <a:gd name="T48" fmla="*/ 937 w 2637"/>
              <a:gd name="T49" fmla="*/ 593 h 1780"/>
              <a:gd name="T50" fmla="*/ 799 w 2637"/>
              <a:gd name="T51" fmla="*/ 554 h 1780"/>
              <a:gd name="T52" fmla="*/ 665 w 2637"/>
              <a:gd name="T53" fmla="*/ 503 h 1780"/>
              <a:gd name="T54" fmla="*/ 537 w 2637"/>
              <a:gd name="T55" fmla="*/ 443 h 1780"/>
              <a:gd name="T56" fmla="*/ 415 w 2637"/>
              <a:gd name="T57" fmla="*/ 373 h 1780"/>
              <a:gd name="T58" fmla="*/ 300 w 2637"/>
              <a:gd name="T59" fmla="*/ 293 h 1780"/>
              <a:gd name="T60" fmla="*/ 192 w 2637"/>
              <a:gd name="T61" fmla="*/ 204 h 1780"/>
              <a:gd name="T62" fmla="*/ 92 w 2637"/>
              <a:gd name="T63" fmla="*/ 107 h 1780"/>
              <a:gd name="T64" fmla="*/ 0 w 2637"/>
              <a:gd name="T65" fmla="*/ 0 h 1780"/>
              <a:gd name="T66" fmla="*/ 17 w 2637"/>
              <a:gd name="T67" fmla="*/ 1780 h 1780"/>
              <a:gd name="T68" fmla="*/ 108 w 2637"/>
              <a:gd name="T69" fmla="*/ 1678 h 1780"/>
              <a:gd name="T70" fmla="*/ 209 w 2637"/>
              <a:gd name="T71" fmla="*/ 1583 h 1780"/>
              <a:gd name="T72" fmla="*/ 315 w 2637"/>
              <a:gd name="T73" fmla="*/ 1497 h 1780"/>
              <a:gd name="T74" fmla="*/ 430 w 2637"/>
              <a:gd name="T75" fmla="*/ 1420 h 1780"/>
              <a:gd name="T76" fmla="*/ 550 w 2637"/>
              <a:gd name="T77" fmla="*/ 1352 h 1780"/>
              <a:gd name="T78" fmla="*/ 677 w 2637"/>
              <a:gd name="T79" fmla="*/ 1294 h 1780"/>
              <a:gd name="T80" fmla="*/ 808 w 2637"/>
              <a:gd name="T81" fmla="*/ 1246 h 1780"/>
              <a:gd name="T82" fmla="*/ 944 w 2637"/>
              <a:gd name="T83" fmla="*/ 1208 h 1780"/>
              <a:gd name="T84" fmla="*/ 1085 w 2637"/>
              <a:gd name="T85" fmla="*/ 1182 h 1780"/>
              <a:gd name="T86" fmla="*/ 1229 w 2637"/>
              <a:gd name="T87" fmla="*/ 1168 h 1780"/>
              <a:gd name="connsiteX0" fmla="*/ 5046 w 10014"/>
              <a:gd name="connsiteY0" fmla="*/ 6545 h 10000"/>
              <a:gd name="connsiteX1" fmla="*/ 5232 w 10014"/>
              <a:gd name="connsiteY1" fmla="*/ 6551 h 10000"/>
              <a:gd name="connsiteX2" fmla="*/ 5414 w 10014"/>
              <a:gd name="connsiteY2" fmla="*/ 6562 h 10000"/>
              <a:gd name="connsiteX3" fmla="*/ 5604 w 10014"/>
              <a:gd name="connsiteY3" fmla="*/ 6579 h 10000"/>
              <a:gd name="connsiteX4" fmla="*/ 5786 w 10014"/>
              <a:gd name="connsiteY4" fmla="*/ 6607 h 10000"/>
              <a:gd name="connsiteX5" fmla="*/ 5968 w 10014"/>
              <a:gd name="connsiteY5" fmla="*/ 6640 h 10000"/>
              <a:gd name="connsiteX6" fmla="*/ 6142 w 10014"/>
              <a:gd name="connsiteY6" fmla="*/ 6685 h 10000"/>
              <a:gd name="connsiteX7" fmla="*/ 6320 w 10014"/>
              <a:gd name="connsiteY7" fmla="*/ 6730 h 10000"/>
              <a:gd name="connsiteX8" fmla="*/ 6499 w 10014"/>
              <a:gd name="connsiteY8" fmla="*/ 6787 h 10000"/>
              <a:gd name="connsiteX9" fmla="*/ 6673 w 10014"/>
              <a:gd name="connsiteY9" fmla="*/ 6848 h 10000"/>
              <a:gd name="connsiteX10" fmla="*/ 6844 w 10014"/>
              <a:gd name="connsiteY10" fmla="*/ 6921 h 10000"/>
              <a:gd name="connsiteX11" fmla="*/ 7014 w 10014"/>
              <a:gd name="connsiteY11" fmla="*/ 7000 h 10000"/>
              <a:gd name="connsiteX12" fmla="*/ 7185 w 10014"/>
              <a:gd name="connsiteY12" fmla="*/ 7084 h 10000"/>
              <a:gd name="connsiteX13" fmla="*/ 7348 w 10014"/>
              <a:gd name="connsiteY13" fmla="*/ 7174 h 10000"/>
              <a:gd name="connsiteX14" fmla="*/ 7515 w 10014"/>
              <a:gd name="connsiteY14" fmla="*/ 7270 h 10000"/>
              <a:gd name="connsiteX15" fmla="*/ 7674 w 10014"/>
              <a:gd name="connsiteY15" fmla="*/ 7371 h 10000"/>
              <a:gd name="connsiteX16" fmla="*/ 7833 w 10014"/>
              <a:gd name="connsiteY16" fmla="*/ 7483 h 10000"/>
              <a:gd name="connsiteX17" fmla="*/ 7993 w 10014"/>
              <a:gd name="connsiteY17" fmla="*/ 7596 h 10000"/>
              <a:gd name="connsiteX18" fmla="*/ 8148 w 10014"/>
              <a:gd name="connsiteY18" fmla="*/ 7719 h 10000"/>
              <a:gd name="connsiteX19" fmla="*/ 8300 w 10014"/>
              <a:gd name="connsiteY19" fmla="*/ 7848 h 10000"/>
              <a:gd name="connsiteX20" fmla="*/ 8448 w 10014"/>
              <a:gd name="connsiteY20" fmla="*/ 7978 h 10000"/>
              <a:gd name="connsiteX21" fmla="*/ 8592 w 10014"/>
              <a:gd name="connsiteY21" fmla="*/ 8118 h 10000"/>
              <a:gd name="connsiteX22" fmla="*/ 8736 w 10014"/>
              <a:gd name="connsiteY22" fmla="*/ 8264 h 10000"/>
              <a:gd name="connsiteX23" fmla="*/ 8880 w 10014"/>
              <a:gd name="connsiteY23" fmla="*/ 8410 h 10000"/>
              <a:gd name="connsiteX24" fmla="*/ 9017 w 10014"/>
              <a:gd name="connsiteY24" fmla="*/ 8567 h 10000"/>
              <a:gd name="connsiteX25" fmla="*/ 9153 w 10014"/>
              <a:gd name="connsiteY25" fmla="*/ 8725 h 10000"/>
              <a:gd name="connsiteX26" fmla="*/ 9286 w 10014"/>
              <a:gd name="connsiteY26" fmla="*/ 8893 h 10000"/>
              <a:gd name="connsiteX27" fmla="*/ 9415 w 10014"/>
              <a:gd name="connsiteY27" fmla="*/ 9067 h 10000"/>
              <a:gd name="connsiteX28" fmla="*/ 9544 w 10014"/>
              <a:gd name="connsiteY28" fmla="*/ 9247 h 10000"/>
              <a:gd name="connsiteX29" fmla="*/ 9665 w 10014"/>
              <a:gd name="connsiteY29" fmla="*/ 9427 h 10000"/>
              <a:gd name="connsiteX30" fmla="*/ 9783 w 10014"/>
              <a:gd name="connsiteY30" fmla="*/ 9612 h 10000"/>
              <a:gd name="connsiteX31" fmla="*/ 9900 w 10014"/>
              <a:gd name="connsiteY31" fmla="*/ 9809 h 10000"/>
              <a:gd name="connsiteX32" fmla="*/ 10010 w 10014"/>
              <a:gd name="connsiteY32" fmla="*/ 10000 h 10000"/>
              <a:gd name="connsiteX33" fmla="*/ 10014 w 10014"/>
              <a:gd name="connsiteY33" fmla="*/ 10000 h 10000"/>
              <a:gd name="connsiteX34" fmla="*/ 10014 w 10014"/>
              <a:gd name="connsiteY34" fmla="*/ 124 h 10000"/>
              <a:gd name="connsiteX35" fmla="*/ 9904 w 10014"/>
              <a:gd name="connsiteY35" fmla="*/ 315 h 10000"/>
              <a:gd name="connsiteX36" fmla="*/ 9786 w 10014"/>
              <a:gd name="connsiteY36" fmla="*/ 511 h 10000"/>
              <a:gd name="connsiteX37" fmla="*/ 9665 w 10014"/>
              <a:gd name="connsiteY37" fmla="*/ 697 h 10000"/>
              <a:gd name="connsiteX38" fmla="*/ 9544 w 10014"/>
              <a:gd name="connsiteY38" fmla="*/ 876 h 10000"/>
              <a:gd name="connsiteX39" fmla="*/ 9419 w 10014"/>
              <a:gd name="connsiteY39" fmla="*/ 1056 h 10000"/>
              <a:gd name="connsiteX40" fmla="*/ 9286 w 10014"/>
              <a:gd name="connsiteY40" fmla="*/ 1225 h 10000"/>
              <a:gd name="connsiteX41" fmla="*/ 9153 w 10014"/>
              <a:gd name="connsiteY41" fmla="*/ 1388 h 10000"/>
              <a:gd name="connsiteX42" fmla="*/ 9017 w 10014"/>
              <a:gd name="connsiteY42" fmla="*/ 1551 h 10000"/>
              <a:gd name="connsiteX43" fmla="*/ 8880 w 10014"/>
              <a:gd name="connsiteY43" fmla="*/ 1708 h 10000"/>
              <a:gd name="connsiteX44" fmla="*/ 8740 w 10014"/>
              <a:gd name="connsiteY44" fmla="*/ 1860 h 10000"/>
              <a:gd name="connsiteX45" fmla="*/ 8592 w 10014"/>
              <a:gd name="connsiteY45" fmla="*/ 2006 h 10000"/>
              <a:gd name="connsiteX46" fmla="*/ 8452 w 10014"/>
              <a:gd name="connsiteY46" fmla="*/ 2140 h 10000"/>
              <a:gd name="connsiteX47" fmla="*/ 8300 w 10014"/>
              <a:gd name="connsiteY47" fmla="*/ 2275 h 10000"/>
              <a:gd name="connsiteX48" fmla="*/ 8148 w 10014"/>
              <a:gd name="connsiteY48" fmla="*/ 2404 h 10000"/>
              <a:gd name="connsiteX49" fmla="*/ 7993 w 10014"/>
              <a:gd name="connsiteY49" fmla="*/ 2528 h 10000"/>
              <a:gd name="connsiteX50" fmla="*/ 7833 w 10014"/>
              <a:gd name="connsiteY50" fmla="*/ 2640 h 10000"/>
              <a:gd name="connsiteX51" fmla="*/ 7674 w 10014"/>
              <a:gd name="connsiteY51" fmla="*/ 2753 h 10000"/>
              <a:gd name="connsiteX52" fmla="*/ 7515 w 10014"/>
              <a:gd name="connsiteY52" fmla="*/ 2854 h 10000"/>
              <a:gd name="connsiteX53" fmla="*/ 7348 w 10014"/>
              <a:gd name="connsiteY53" fmla="*/ 2949 h 10000"/>
              <a:gd name="connsiteX54" fmla="*/ 7185 w 10014"/>
              <a:gd name="connsiteY54" fmla="*/ 3039 h 10000"/>
              <a:gd name="connsiteX55" fmla="*/ 7014 w 10014"/>
              <a:gd name="connsiteY55" fmla="*/ 3124 h 10000"/>
              <a:gd name="connsiteX56" fmla="*/ 6848 w 10014"/>
              <a:gd name="connsiteY56" fmla="*/ 3202 h 10000"/>
              <a:gd name="connsiteX57" fmla="*/ 6673 w 10014"/>
              <a:gd name="connsiteY57" fmla="*/ 3270 h 10000"/>
              <a:gd name="connsiteX58" fmla="*/ 6499 w 10014"/>
              <a:gd name="connsiteY58" fmla="*/ 3337 h 10000"/>
              <a:gd name="connsiteX59" fmla="*/ 6320 w 10014"/>
              <a:gd name="connsiteY59" fmla="*/ 3393 h 10000"/>
              <a:gd name="connsiteX60" fmla="*/ 6142 w 10014"/>
              <a:gd name="connsiteY60" fmla="*/ 3438 h 10000"/>
              <a:gd name="connsiteX61" fmla="*/ 5968 w 10014"/>
              <a:gd name="connsiteY61" fmla="*/ 3483 h 10000"/>
              <a:gd name="connsiteX62" fmla="*/ 5786 w 10014"/>
              <a:gd name="connsiteY62" fmla="*/ 3517 h 10000"/>
              <a:gd name="connsiteX63" fmla="*/ 5604 w 10014"/>
              <a:gd name="connsiteY63" fmla="*/ 3539 h 10000"/>
              <a:gd name="connsiteX64" fmla="*/ 5414 w 10014"/>
              <a:gd name="connsiteY64" fmla="*/ 3562 h 10000"/>
              <a:gd name="connsiteX65" fmla="*/ 5232 w 10014"/>
              <a:gd name="connsiteY65" fmla="*/ 3573 h 10000"/>
              <a:gd name="connsiteX66" fmla="*/ 5046 w 10014"/>
              <a:gd name="connsiteY66" fmla="*/ 3579 h 10000"/>
              <a:gd name="connsiteX67" fmla="*/ 4857 w 10014"/>
              <a:gd name="connsiteY67" fmla="*/ 3573 h 10000"/>
              <a:gd name="connsiteX68" fmla="*/ 4667 w 10014"/>
              <a:gd name="connsiteY68" fmla="*/ 3562 h 10000"/>
              <a:gd name="connsiteX69" fmla="*/ 4477 w 10014"/>
              <a:gd name="connsiteY69" fmla="*/ 3539 h 10000"/>
              <a:gd name="connsiteX70" fmla="*/ 4292 w 10014"/>
              <a:gd name="connsiteY70" fmla="*/ 3517 h 10000"/>
              <a:gd name="connsiteX71" fmla="*/ 4110 w 10014"/>
              <a:gd name="connsiteY71" fmla="*/ 3478 h 10000"/>
              <a:gd name="connsiteX72" fmla="*/ 3928 w 10014"/>
              <a:gd name="connsiteY72" fmla="*/ 3438 h 10000"/>
              <a:gd name="connsiteX73" fmla="*/ 3746 w 10014"/>
              <a:gd name="connsiteY73" fmla="*/ 3388 h 10000"/>
              <a:gd name="connsiteX74" fmla="*/ 3567 w 10014"/>
              <a:gd name="connsiteY74" fmla="*/ 3331 h 10000"/>
              <a:gd name="connsiteX75" fmla="*/ 3389 w 10014"/>
              <a:gd name="connsiteY75" fmla="*/ 3258 h 10000"/>
              <a:gd name="connsiteX76" fmla="*/ 3218 w 10014"/>
              <a:gd name="connsiteY76" fmla="*/ 3191 h 10000"/>
              <a:gd name="connsiteX77" fmla="*/ 3044 w 10014"/>
              <a:gd name="connsiteY77" fmla="*/ 3112 h 10000"/>
              <a:gd name="connsiteX78" fmla="*/ 2870 w 10014"/>
              <a:gd name="connsiteY78" fmla="*/ 3022 h 10000"/>
              <a:gd name="connsiteX79" fmla="*/ 2703 w 10014"/>
              <a:gd name="connsiteY79" fmla="*/ 2933 h 10000"/>
              <a:gd name="connsiteX80" fmla="*/ 2536 w 10014"/>
              <a:gd name="connsiteY80" fmla="*/ 2826 h 10000"/>
              <a:gd name="connsiteX81" fmla="*/ 2373 w 10014"/>
              <a:gd name="connsiteY81" fmla="*/ 2719 h 10000"/>
              <a:gd name="connsiteX82" fmla="*/ 2210 w 10014"/>
              <a:gd name="connsiteY82" fmla="*/ 2612 h 10000"/>
              <a:gd name="connsiteX83" fmla="*/ 2050 w 10014"/>
              <a:gd name="connsiteY83" fmla="*/ 2489 h 10000"/>
              <a:gd name="connsiteX84" fmla="*/ 1895 w 10014"/>
              <a:gd name="connsiteY84" fmla="*/ 2365 h 10000"/>
              <a:gd name="connsiteX85" fmla="*/ 1739 w 10014"/>
              <a:gd name="connsiteY85" fmla="*/ 2230 h 10000"/>
              <a:gd name="connsiteX86" fmla="*/ 1588 w 10014"/>
              <a:gd name="connsiteY86" fmla="*/ 2096 h 10000"/>
              <a:gd name="connsiteX87" fmla="*/ 1440 w 10014"/>
              <a:gd name="connsiteY87" fmla="*/ 1949 h 10000"/>
              <a:gd name="connsiteX88" fmla="*/ 1296 w 10014"/>
              <a:gd name="connsiteY88" fmla="*/ 1798 h 10000"/>
              <a:gd name="connsiteX89" fmla="*/ 1152 w 10014"/>
              <a:gd name="connsiteY89" fmla="*/ 1646 h 10000"/>
              <a:gd name="connsiteX90" fmla="*/ 1015 w 10014"/>
              <a:gd name="connsiteY90" fmla="*/ 1478 h 10000"/>
              <a:gd name="connsiteX91" fmla="*/ 875 w 10014"/>
              <a:gd name="connsiteY91" fmla="*/ 1320 h 10000"/>
              <a:gd name="connsiteX92" fmla="*/ 742 w 10014"/>
              <a:gd name="connsiteY92" fmla="*/ 1146 h 10000"/>
              <a:gd name="connsiteX93" fmla="*/ 609 w 10014"/>
              <a:gd name="connsiteY93" fmla="*/ 966 h 10000"/>
              <a:gd name="connsiteX94" fmla="*/ 484 w 10014"/>
              <a:gd name="connsiteY94" fmla="*/ 787 h 10000"/>
              <a:gd name="connsiteX95" fmla="*/ 363 w 10014"/>
              <a:gd name="connsiteY95" fmla="*/ 601 h 10000"/>
              <a:gd name="connsiteX96" fmla="*/ 242 w 10014"/>
              <a:gd name="connsiteY96" fmla="*/ 404 h 10000"/>
              <a:gd name="connsiteX97" fmla="*/ 124 w 10014"/>
              <a:gd name="connsiteY97" fmla="*/ 208 h 10000"/>
              <a:gd name="connsiteX98" fmla="*/ 14 w 10014"/>
              <a:gd name="connsiteY98" fmla="*/ 0 h 10000"/>
              <a:gd name="connsiteX99" fmla="*/ 14 w 10014"/>
              <a:gd name="connsiteY99" fmla="*/ 0 h 10000"/>
              <a:gd name="connsiteX100" fmla="*/ 0 w 10014"/>
              <a:gd name="connsiteY100" fmla="*/ 4935 h 10000"/>
              <a:gd name="connsiteX101" fmla="*/ 14 w 10014"/>
              <a:gd name="connsiteY101" fmla="*/ 10000 h 10000"/>
              <a:gd name="connsiteX102" fmla="*/ 78 w 10014"/>
              <a:gd name="connsiteY102" fmla="*/ 10000 h 10000"/>
              <a:gd name="connsiteX103" fmla="*/ 192 w 10014"/>
              <a:gd name="connsiteY103" fmla="*/ 9809 h 10000"/>
              <a:gd name="connsiteX104" fmla="*/ 306 w 10014"/>
              <a:gd name="connsiteY104" fmla="*/ 9612 h 10000"/>
              <a:gd name="connsiteX105" fmla="*/ 424 w 10014"/>
              <a:gd name="connsiteY105" fmla="*/ 9427 h 10000"/>
              <a:gd name="connsiteX106" fmla="*/ 549 w 10014"/>
              <a:gd name="connsiteY106" fmla="*/ 9247 h 10000"/>
              <a:gd name="connsiteX107" fmla="*/ 678 w 10014"/>
              <a:gd name="connsiteY107" fmla="*/ 9067 h 10000"/>
              <a:gd name="connsiteX108" fmla="*/ 807 w 10014"/>
              <a:gd name="connsiteY108" fmla="*/ 8893 h 10000"/>
              <a:gd name="connsiteX109" fmla="*/ 936 w 10014"/>
              <a:gd name="connsiteY109" fmla="*/ 8725 h 10000"/>
              <a:gd name="connsiteX110" fmla="*/ 1076 w 10014"/>
              <a:gd name="connsiteY110" fmla="*/ 8567 h 10000"/>
              <a:gd name="connsiteX111" fmla="*/ 1209 w 10014"/>
              <a:gd name="connsiteY111" fmla="*/ 8410 h 10000"/>
              <a:gd name="connsiteX112" fmla="*/ 1353 w 10014"/>
              <a:gd name="connsiteY112" fmla="*/ 8264 h 10000"/>
              <a:gd name="connsiteX113" fmla="*/ 1497 w 10014"/>
              <a:gd name="connsiteY113" fmla="*/ 8118 h 10000"/>
              <a:gd name="connsiteX114" fmla="*/ 1645 w 10014"/>
              <a:gd name="connsiteY114" fmla="*/ 7978 h 10000"/>
              <a:gd name="connsiteX115" fmla="*/ 1796 w 10014"/>
              <a:gd name="connsiteY115" fmla="*/ 7848 h 10000"/>
              <a:gd name="connsiteX116" fmla="*/ 1948 w 10014"/>
              <a:gd name="connsiteY116" fmla="*/ 7719 h 10000"/>
              <a:gd name="connsiteX117" fmla="*/ 2100 w 10014"/>
              <a:gd name="connsiteY117" fmla="*/ 7596 h 10000"/>
              <a:gd name="connsiteX118" fmla="*/ 2259 w 10014"/>
              <a:gd name="connsiteY118" fmla="*/ 7483 h 10000"/>
              <a:gd name="connsiteX119" fmla="*/ 2414 w 10014"/>
              <a:gd name="connsiteY119" fmla="*/ 7371 h 10000"/>
              <a:gd name="connsiteX120" fmla="*/ 2581 w 10014"/>
              <a:gd name="connsiteY120" fmla="*/ 7270 h 10000"/>
              <a:gd name="connsiteX121" fmla="*/ 2741 w 10014"/>
              <a:gd name="connsiteY121" fmla="*/ 7174 h 10000"/>
              <a:gd name="connsiteX122" fmla="*/ 2907 w 10014"/>
              <a:gd name="connsiteY122" fmla="*/ 7084 h 10000"/>
              <a:gd name="connsiteX123" fmla="*/ 3078 w 10014"/>
              <a:gd name="connsiteY123" fmla="*/ 7000 h 10000"/>
              <a:gd name="connsiteX124" fmla="*/ 3249 w 10014"/>
              <a:gd name="connsiteY124" fmla="*/ 6921 h 10000"/>
              <a:gd name="connsiteX125" fmla="*/ 3419 w 10014"/>
              <a:gd name="connsiteY125" fmla="*/ 6848 h 10000"/>
              <a:gd name="connsiteX126" fmla="*/ 3594 w 10014"/>
              <a:gd name="connsiteY126" fmla="*/ 6787 h 10000"/>
              <a:gd name="connsiteX127" fmla="*/ 3768 w 10014"/>
              <a:gd name="connsiteY127" fmla="*/ 6730 h 10000"/>
              <a:gd name="connsiteX128" fmla="*/ 3946 w 10014"/>
              <a:gd name="connsiteY128" fmla="*/ 6685 h 10000"/>
              <a:gd name="connsiteX129" fmla="*/ 4129 w 10014"/>
              <a:gd name="connsiteY129" fmla="*/ 6640 h 10000"/>
              <a:gd name="connsiteX130" fmla="*/ 4307 w 10014"/>
              <a:gd name="connsiteY130" fmla="*/ 6607 h 10000"/>
              <a:gd name="connsiteX131" fmla="*/ 4489 w 10014"/>
              <a:gd name="connsiteY131" fmla="*/ 6579 h 10000"/>
              <a:gd name="connsiteX132" fmla="*/ 4675 w 10014"/>
              <a:gd name="connsiteY132" fmla="*/ 6562 h 10000"/>
              <a:gd name="connsiteX133" fmla="*/ 4860 w 10014"/>
              <a:gd name="connsiteY133" fmla="*/ 6551 h 10000"/>
              <a:gd name="connsiteX134" fmla="*/ 5046 w 10014"/>
              <a:gd name="connsiteY134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10001 w 10001"/>
              <a:gd name="connsiteY34" fmla="*/ 124 h 10000"/>
              <a:gd name="connsiteX35" fmla="*/ 9891 w 10001"/>
              <a:gd name="connsiteY35" fmla="*/ 315 h 10000"/>
              <a:gd name="connsiteX36" fmla="*/ 9773 w 10001"/>
              <a:gd name="connsiteY36" fmla="*/ 511 h 10000"/>
              <a:gd name="connsiteX37" fmla="*/ 9652 w 10001"/>
              <a:gd name="connsiteY37" fmla="*/ 697 h 10000"/>
              <a:gd name="connsiteX38" fmla="*/ 9531 w 10001"/>
              <a:gd name="connsiteY38" fmla="*/ 876 h 10000"/>
              <a:gd name="connsiteX39" fmla="*/ 9406 w 10001"/>
              <a:gd name="connsiteY39" fmla="*/ 1056 h 10000"/>
              <a:gd name="connsiteX40" fmla="*/ 9273 w 10001"/>
              <a:gd name="connsiteY40" fmla="*/ 1225 h 10000"/>
              <a:gd name="connsiteX41" fmla="*/ 9140 w 10001"/>
              <a:gd name="connsiteY41" fmla="*/ 1388 h 10000"/>
              <a:gd name="connsiteX42" fmla="*/ 9004 w 10001"/>
              <a:gd name="connsiteY42" fmla="*/ 1551 h 10000"/>
              <a:gd name="connsiteX43" fmla="*/ 8867 w 10001"/>
              <a:gd name="connsiteY43" fmla="*/ 1708 h 10000"/>
              <a:gd name="connsiteX44" fmla="*/ 8727 w 10001"/>
              <a:gd name="connsiteY44" fmla="*/ 1860 h 10000"/>
              <a:gd name="connsiteX45" fmla="*/ 8579 w 10001"/>
              <a:gd name="connsiteY45" fmla="*/ 2006 h 10000"/>
              <a:gd name="connsiteX46" fmla="*/ 8439 w 10001"/>
              <a:gd name="connsiteY46" fmla="*/ 2140 h 10000"/>
              <a:gd name="connsiteX47" fmla="*/ 8287 w 10001"/>
              <a:gd name="connsiteY47" fmla="*/ 2275 h 10000"/>
              <a:gd name="connsiteX48" fmla="*/ 8135 w 10001"/>
              <a:gd name="connsiteY48" fmla="*/ 2404 h 10000"/>
              <a:gd name="connsiteX49" fmla="*/ 7980 w 10001"/>
              <a:gd name="connsiteY49" fmla="*/ 2528 h 10000"/>
              <a:gd name="connsiteX50" fmla="*/ 7820 w 10001"/>
              <a:gd name="connsiteY50" fmla="*/ 2640 h 10000"/>
              <a:gd name="connsiteX51" fmla="*/ 7661 w 10001"/>
              <a:gd name="connsiteY51" fmla="*/ 2753 h 10000"/>
              <a:gd name="connsiteX52" fmla="*/ 7502 w 10001"/>
              <a:gd name="connsiteY52" fmla="*/ 2854 h 10000"/>
              <a:gd name="connsiteX53" fmla="*/ 7335 w 10001"/>
              <a:gd name="connsiteY53" fmla="*/ 2949 h 10000"/>
              <a:gd name="connsiteX54" fmla="*/ 7172 w 10001"/>
              <a:gd name="connsiteY54" fmla="*/ 3039 h 10000"/>
              <a:gd name="connsiteX55" fmla="*/ 7001 w 10001"/>
              <a:gd name="connsiteY55" fmla="*/ 3124 h 10000"/>
              <a:gd name="connsiteX56" fmla="*/ 6835 w 10001"/>
              <a:gd name="connsiteY56" fmla="*/ 3202 h 10000"/>
              <a:gd name="connsiteX57" fmla="*/ 6660 w 10001"/>
              <a:gd name="connsiteY57" fmla="*/ 3270 h 10000"/>
              <a:gd name="connsiteX58" fmla="*/ 6486 w 10001"/>
              <a:gd name="connsiteY58" fmla="*/ 3337 h 10000"/>
              <a:gd name="connsiteX59" fmla="*/ 6307 w 10001"/>
              <a:gd name="connsiteY59" fmla="*/ 3393 h 10000"/>
              <a:gd name="connsiteX60" fmla="*/ 6129 w 10001"/>
              <a:gd name="connsiteY60" fmla="*/ 3438 h 10000"/>
              <a:gd name="connsiteX61" fmla="*/ 5955 w 10001"/>
              <a:gd name="connsiteY61" fmla="*/ 3483 h 10000"/>
              <a:gd name="connsiteX62" fmla="*/ 5773 w 10001"/>
              <a:gd name="connsiteY62" fmla="*/ 3517 h 10000"/>
              <a:gd name="connsiteX63" fmla="*/ 5591 w 10001"/>
              <a:gd name="connsiteY63" fmla="*/ 3539 h 10000"/>
              <a:gd name="connsiteX64" fmla="*/ 5401 w 10001"/>
              <a:gd name="connsiteY64" fmla="*/ 3562 h 10000"/>
              <a:gd name="connsiteX65" fmla="*/ 5219 w 10001"/>
              <a:gd name="connsiteY65" fmla="*/ 3573 h 10000"/>
              <a:gd name="connsiteX66" fmla="*/ 5033 w 10001"/>
              <a:gd name="connsiteY66" fmla="*/ 3579 h 10000"/>
              <a:gd name="connsiteX67" fmla="*/ 4844 w 10001"/>
              <a:gd name="connsiteY67" fmla="*/ 3573 h 10000"/>
              <a:gd name="connsiteX68" fmla="*/ 4654 w 10001"/>
              <a:gd name="connsiteY68" fmla="*/ 3562 h 10000"/>
              <a:gd name="connsiteX69" fmla="*/ 4464 w 10001"/>
              <a:gd name="connsiteY69" fmla="*/ 3539 h 10000"/>
              <a:gd name="connsiteX70" fmla="*/ 4279 w 10001"/>
              <a:gd name="connsiteY70" fmla="*/ 3517 h 10000"/>
              <a:gd name="connsiteX71" fmla="*/ 4097 w 10001"/>
              <a:gd name="connsiteY71" fmla="*/ 3478 h 10000"/>
              <a:gd name="connsiteX72" fmla="*/ 3915 w 10001"/>
              <a:gd name="connsiteY72" fmla="*/ 3438 h 10000"/>
              <a:gd name="connsiteX73" fmla="*/ 3733 w 10001"/>
              <a:gd name="connsiteY73" fmla="*/ 3388 h 10000"/>
              <a:gd name="connsiteX74" fmla="*/ 3554 w 10001"/>
              <a:gd name="connsiteY74" fmla="*/ 3331 h 10000"/>
              <a:gd name="connsiteX75" fmla="*/ 3376 w 10001"/>
              <a:gd name="connsiteY75" fmla="*/ 3258 h 10000"/>
              <a:gd name="connsiteX76" fmla="*/ 3205 w 10001"/>
              <a:gd name="connsiteY76" fmla="*/ 3191 h 10000"/>
              <a:gd name="connsiteX77" fmla="*/ 3031 w 10001"/>
              <a:gd name="connsiteY77" fmla="*/ 3112 h 10000"/>
              <a:gd name="connsiteX78" fmla="*/ 2857 w 10001"/>
              <a:gd name="connsiteY78" fmla="*/ 3022 h 10000"/>
              <a:gd name="connsiteX79" fmla="*/ 2690 w 10001"/>
              <a:gd name="connsiteY79" fmla="*/ 2933 h 10000"/>
              <a:gd name="connsiteX80" fmla="*/ 2523 w 10001"/>
              <a:gd name="connsiteY80" fmla="*/ 2826 h 10000"/>
              <a:gd name="connsiteX81" fmla="*/ 2360 w 10001"/>
              <a:gd name="connsiteY81" fmla="*/ 2719 h 10000"/>
              <a:gd name="connsiteX82" fmla="*/ 2197 w 10001"/>
              <a:gd name="connsiteY82" fmla="*/ 2612 h 10000"/>
              <a:gd name="connsiteX83" fmla="*/ 2037 w 10001"/>
              <a:gd name="connsiteY83" fmla="*/ 2489 h 10000"/>
              <a:gd name="connsiteX84" fmla="*/ 1882 w 10001"/>
              <a:gd name="connsiteY84" fmla="*/ 2365 h 10000"/>
              <a:gd name="connsiteX85" fmla="*/ 1726 w 10001"/>
              <a:gd name="connsiteY85" fmla="*/ 2230 h 10000"/>
              <a:gd name="connsiteX86" fmla="*/ 1575 w 10001"/>
              <a:gd name="connsiteY86" fmla="*/ 2096 h 10000"/>
              <a:gd name="connsiteX87" fmla="*/ 1427 w 10001"/>
              <a:gd name="connsiteY87" fmla="*/ 1949 h 10000"/>
              <a:gd name="connsiteX88" fmla="*/ 1283 w 10001"/>
              <a:gd name="connsiteY88" fmla="*/ 1798 h 10000"/>
              <a:gd name="connsiteX89" fmla="*/ 1139 w 10001"/>
              <a:gd name="connsiteY89" fmla="*/ 1646 h 10000"/>
              <a:gd name="connsiteX90" fmla="*/ 1002 w 10001"/>
              <a:gd name="connsiteY90" fmla="*/ 1478 h 10000"/>
              <a:gd name="connsiteX91" fmla="*/ 862 w 10001"/>
              <a:gd name="connsiteY91" fmla="*/ 1320 h 10000"/>
              <a:gd name="connsiteX92" fmla="*/ 729 w 10001"/>
              <a:gd name="connsiteY92" fmla="*/ 1146 h 10000"/>
              <a:gd name="connsiteX93" fmla="*/ 596 w 10001"/>
              <a:gd name="connsiteY93" fmla="*/ 966 h 10000"/>
              <a:gd name="connsiteX94" fmla="*/ 471 w 10001"/>
              <a:gd name="connsiteY94" fmla="*/ 787 h 10000"/>
              <a:gd name="connsiteX95" fmla="*/ 350 w 10001"/>
              <a:gd name="connsiteY95" fmla="*/ 601 h 10000"/>
              <a:gd name="connsiteX96" fmla="*/ 229 w 10001"/>
              <a:gd name="connsiteY96" fmla="*/ 404 h 10000"/>
              <a:gd name="connsiteX97" fmla="*/ 111 w 10001"/>
              <a:gd name="connsiteY97" fmla="*/ 208 h 10000"/>
              <a:gd name="connsiteX98" fmla="*/ 1 w 10001"/>
              <a:gd name="connsiteY98" fmla="*/ 0 h 10000"/>
              <a:gd name="connsiteX99" fmla="*/ 1 w 10001"/>
              <a:gd name="connsiteY99" fmla="*/ 0 h 10000"/>
              <a:gd name="connsiteX100" fmla="*/ 326 w 10001"/>
              <a:gd name="connsiteY100" fmla="*/ 4935 h 10000"/>
              <a:gd name="connsiteX101" fmla="*/ 1 w 10001"/>
              <a:gd name="connsiteY101" fmla="*/ 10000 h 10000"/>
              <a:gd name="connsiteX102" fmla="*/ 65 w 10001"/>
              <a:gd name="connsiteY102" fmla="*/ 10000 h 10000"/>
              <a:gd name="connsiteX103" fmla="*/ 179 w 10001"/>
              <a:gd name="connsiteY103" fmla="*/ 9809 h 10000"/>
              <a:gd name="connsiteX104" fmla="*/ 293 w 10001"/>
              <a:gd name="connsiteY104" fmla="*/ 9612 h 10000"/>
              <a:gd name="connsiteX105" fmla="*/ 411 w 10001"/>
              <a:gd name="connsiteY105" fmla="*/ 9427 h 10000"/>
              <a:gd name="connsiteX106" fmla="*/ 536 w 10001"/>
              <a:gd name="connsiteY106" fmla="*/ 9247 h 10000"/>
              <a:gd name="connsiteX107" fmla="*/ 665 w 10001"/>
              <a:gd name="connsiteY107" fmla="*/ 9067 h 10000"/>
              <a:gd name="connsiteX108" fmla="*/ 794 w 10001"/>
              <a:gd name="connsiteY108" fmla="*/ 8893 h 10000"/>
              <a:gd name="connsiteX109" fmla="*/ 923 w 10001"/>
              <a:gd name="connsiteY109" fmla="*/ 8725 h 10000"/>
              <a:gd name="connsiteX110" fmla="*/ 1063 w 10001"/>
              <a:gd name="connsiteY110" fmla="*/ 8567 h 10000"/>
              <a:gd name="connsiteX111" fmla="*/ 1196 w 10001"/>
              <a:gd name="connsiteY111" fmla="*/ 8410 h 10000"/>
              <a:gd name="connsiteX112" fmla="*/ 1340 w 10001"/>
              <a:gd name="connsiteY112" fmla="*/ 8264 h 10000"/>
              <a:gd name="connsiteX113" fmla="*/ 1484 w 10001"/>
              <a:gd name="connsiteY113" fmla="*/ 8118 h 10000"/>
              <a:gd name="connsiteX114" fmla="*/ 1632 w 10001"/>
              <a:gd name="connsiteY114" fmla="*/ 7978 h 10000"/>
              <a:gd name="connsiteX115" fmla="*/ 1783 w 10001"/>
              <a:gd name="connsiteY115" fmla="*/ 7848 h 10000"/>
              <a:gd name="connsiteX116" fmla="*/ 1935 w 10001"/>
              <a:gd name="connsiteY116" fmla="*/ 7719 h 10000"/>
              <a:gd name="connsiteX117" fmla="*/ 2087 w 10001"/>
              <a:gd name="connsiteY117" fmla="*/ 7596 h 10000"/>
              <a:gd name="connsiteX118" fmla="*/ 2246 w 10001"/>
              <a:gd name="connsiteY118" fmla="*/ 7483 h 10000"/>
              <a:gd name="connsiteX119" fmla="*/ 2401 w 10001"/>
              <a:gd name="connsiteY119" fmla="*/ 7371 h 10000"/>
              <a:gd name="connsiteX120" fmla="*/ 2568 w 10001"/>
              <a:gd name="connsiteY120" fmla="*/ 7270 h 10000"/>
              <a:gd name="connsiteX121" fmla="*/ 2728 w 10001"/>
              <a:gd name="connsiteY121" fmla="*/ 7174 h 10000"/>
              <a:gd name="connsiteX122" fmla="*/ 2894 w 10001"/>
              <a:gd name="connsiteY122" fmla="*/ 7084 h 10000"/>
              <a:gd name="connsiteX123" fmla="*/ 3065 w 10001"/>
              <a:gd name="connsiteY123" fmla="*/ 7000 h 10000"/>
              <a:gd name="connsiteX124" fmla="*/ 3236 w 10001"/>
              <a:gd name="connsiteY124" fmla="*/ 6921 h 10000"/>
              <a:gd name="connsiteX125" fmla="*/ 3406 w 10001"/>
              <a:gd name="connsiteY125" fmla="*/ 6848 h 10000"/>
              <a:gd name="connsiteX126" fmla="*/ 3581 w 10001"/>
              <a:gd name="connsiteY126" fmla="*/ 6787 h 10000"/>
              <a:gd name="connsiteX127" fmla="*/ 3755 w 10001"/>
              <a:gd name="connsiteY127" fmla="*/ 6730 h 10000"/>
              <a:gd name="connsiteX128" fmla="*/ 3933 w 10001"/>
              <a:gd name="connsiteY128" fmla="*/ 6685 h 10000"/>
              <a:gd name="connsiteX129" fmla="*/ 4116 w 10001"/>
              <a:gd name="connsiteY129" fmla="*/ 6640 h 10000"/>
              <a:gd name="connsiteX130" fmla="*/ 4294 w 10001"/>
              <a:gd name="connsiteY130" fmla="*/ 6607 h 10000"/>
              <a:gd name="connsiteX131" fmla="*/ 4476 w 10001"/>
              <a:gd name="connsiteY131" fmla="*/ 6579 h 10000"/>
              <a:gd name="connsiteX132" fmla="*/ 4662 w 10001"/>
              <a:gd name="connsiteY132" fmla="*/ 6562 h 10000"/>
              <a:gd name="connsiteX133" fmla="*/ 4847 w 10001"/>
              <a:gd name="connsiteY133" fmla="*/ 6551 h 10000"/>
              <a:gd name="connsiteX134" fmla="*/ 5033 w 10001"/>
              <a:gd name="connsiteY134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9972 w 10001"/>
              <a:gd name="connsiteY34" fmla="*/ 4768 h 10000"/>
              <a:gd name="connsiteX35" fmla="*/ 10001 w 10001"/>
              <a:gd name="connsiteY35" fmla="*/ 124 h 10000"/>
              <a:gd name="connsiteX36" fmla="*/ 9891 w 10001"/>
              <a:gd name="connsiteY36" fmla="*/ 315 h 10000"/>
              <a:gd name="connsiteX37" fmla="*/ 9773 w 10001"/>
              <a:gd name="connsiteY37" fmla="*/ 511 h 10000"/>
              <a:gd name="connsiteX38" fmla="*/ 9652 w 10001"/>
              <a:gd name="connsiteY38" fmla="*/ 697 h 10000"/>
              <a:gd name="connsiteX39" fmla="*/ 9531 w 10001"/>
              <a:gd name="connsiteY39" fmla="*/ 876 h 10000"/>
              <a:gd name="connsiteX40" fmla="*/ 9406 w 10001"/>
              <a:gd name="connsiteY40" fmla="*/ 1056 h 10000"/>
              <a:gd name="connsiteX41" fmla="*/ 9273 w 10001"/>
              <a:gd name="connsiteY41" fmla="*/ 1225 h 10000"/>
              <a:gd name="connsiteX42" fmla="*/ 9140 w 10001"/>
              <a:gd name="connsiteY42" fmla="*/ 1388 h 10000"/>
              <a:gd name="connsiteX43" fmla="*/ 9004 w 10001"/>
              <a:gd name="connsiteY43" fmla="*/ 1551 h 10000"/>
              <a:gd name="connsiteX44" fmla="*/ 8867 w 10001"/>
              <a:gd name="connsiteY44" fmla="*/ 1708 h 10000"/>
              <a:gd name="connsiteX45" fmla="*/ 8727 w 10001"/>
              <a:gd name="connsiteY45" fmla="*/ 1860 h 10000"/>
              <a:gd name="connsiteX46" fmla="*/ 8579 w 10001"/>
              <a:gd name="connsiteY46" fmla="*/ 2006 h 10000"/>
              <a:gd name="connsiteX47" fmla="*/ 8439 w 10001"/>
              <a:gd name="connsiteY47" fmla="*/ 2140 h 10000"/>
              <a:gd name="connsiteX48" fmla="*/ 8287 w 10001"/>
              <a:gd name="connsiteY48" fmla="*/ 2275 h 10000"/>
              <a:gd name="connsiteX49" fmla="*/ 8135 w 10001"/>
              <a:gd name="connsiteY49" fmla="*/ 2404 h 10000"/>
              <a:gd name="connsiteX50" fmla="*/ 7980 w 10001"/>
              <a:gd name="connsiteY50" fmla="*/ 2528 h 10000"/>
              <a:gd name="connsiteX51" fmla="*/ 7820 w 10001"/>
              <a:gd name="connsiteY51" fmla="*/ 2640 h 10000"/>
              <a:gd name="connsiteX52" fmla="*/ 7661 w 10001"/>
              <a:gd name="connsiteY52" fmla="*/ 2753 h 10000"/>
              <a:gd name="connsiteX53" fmla="*/ 7502 w 10001"/>
              <a:gd name="connsiteY53" fmla="*/ 2854 h 10000"/>
              <a:gd name="connsiteX54" fmla="*/ 7335 w 10001"/>
              <a:gd name="connsiteY54" fmla="*/ 2949 h 10000"/>
              <a:gd name="connsiteX55" fmla="*/ 7172 w 10001"/>
              <a:gd name="connsiteY55" fmla="*/ 3039 h 10000"/>
              <a:gd name="connsiteX56" fmla="*/ 7001 w 10001"/>
              <a:gd name="connsiteY56" fmla="*/ 3124 h 10000"/>
              <a:gd name="connsiteX57" fmla="*/ 6835 w 10001"/>
              <a:gd name="connsiteY57" fmla="*/ 3202 h 10000"/>
              <a:gd name="connsiteX58" fmla="*/ 6660 w 10001"/>
              <a:gd name="connsiteY58" fmla="*/ 3270 h 10000"/>
              <a:gd name="connsiteX59" fmla="*/ 6486 w 10001"/>
              <a:gd name="connsiteY59" fmla="*/ 3337 h 10000"/>
              <a:gd name="connsiteX60" fmla="*/ 6307 w 10001"/>
              <a:gd name="connsiteY60" fmla="*/ 3393 h 10000"/>
              <a:gd name="connsiteX61" fmla="*/ 6129 w 10001"/>
              <a:gd name="connsiteY61" fmla="*/ 3438 h 10000"/>
              <a:gd name="connsiteX62" fmla="*/ 5955 w 10001"/>
              <a:gd name="connsiteY62" fmla="*/ 3483 h 10000"/>
              <a:gd name="connsiteX63" fmla="*/ 5773 w 10001"/>
              <a:gd name="connsiteY63" fmla="*/ 3517 h 10000"/>
              <a:gd name="connsiteX64" fmla="*/ 5591 w 10001"/>
              <a:gd name="connsiteY64" fmla="*/ 3539 h 10000"/>
              <a:gd name="connsiteX65" fmla="*/ 5401 w 10001"/>
              <a:gd name="connsiteY65" fmla="*/ 3562 h 10000"/>
              <a:gd name="connsiteX66" fmla="*/ 5219 w 10001"/>
              <a:gd name="connsiteY66" fmla="*/ 3573 h 10000"/>
              <a:gd name="connsiteX67" fmla="*/ 5033 w 10001"/>
              <a:gd name="connsiteY67" fmla="*/ 3579 h 10000"/>
              <a:gd name="connsiteX68" fmla="*/ 4844 w 10001"/>
              <a:gd name="connsiteY68" fmla="*/ 3573 h 10000"/>
              <a:gd name="connsiteX69" fmla="*/ 4654 w 10001"/>
              <a:gd name="connsiteY69" fmla="*/ 3562 h 10000"/>
              <a:gd name="connsiteX70" fmla="*/ 4464 w 10001"/>
              <a:gd name="connsiteY70" fmla="*/ 3539 h 10000"/>
              <a:gd name="connsiteX71" fmla="*/ 4279 w 10001"/>
              <a:gd name="connsiteY71" fmla="*/ 3517 h 10000"/>
              <a:gd name="connsiteX72" fmla="*/ 4097 w 10001"/>
              <a:gd name="connsiteY72" fmla="*/ 3478 h 10000"/>
              <a:gd name="connsiteX73" fmla="*/ 3915 w 10001"/>
              <a:gd name="connsiteY73" fmla="*/ 3438 h 10000"/>
              <a:gd name="connsiteX74" fmla="*/ 3733 w 10001"/>
              <a:gd name="connsiteY74" fmla="*/ 3388 h 10000"/>
              <a:gd name="connsiteX75" fmla="*/ 3554 w 10001"/>
              <a:gd name="connsiteY75" fmla="*/ 3331 h 10000"/>
              <a:gd name="connsiteX76" fmla="*/ 3376 w 10001"/>
              <a:gd name="connsiteY76" fmla="*/ 3258 h 10000"/>
              <a:gd name="connsiteX77" fmla="*/ 3205 w 10001"/>
              <a:gd name="connsiteY77" fmla="*/ 3191 h 10000"/>
              <a:gd name="connsiteX78" fmla="*/ 3031 w 10001"/>
              <a:gd name="connsiteY78" fmla="*/ 3112 h 10000"/>
              <a:gd name="connsiteX79" fmla="*/ 2857 w 10001"/>
              <a:gd name="connsiteY79" fmla="*/ 3022 h 10000"/>
              <a:gd name="connsiteX80" fmla="*/ 2690 w 10001"/>
              <a:gd name="connsiteY80" fmla="*/ 2933 h 10000"/>
              <a:gd name="connsiteX81" fmla="*/ 2523 w 10001"/>
              <a:gd name="connsiteY81" fmla="*/ 2826 h 10000"/>
              <a:gd name="connsiteX82" fmla="*/ 2360 w 10001"/>
              <a:gd name="connsiteY82" fmla="*/ 2719 h 10000"/>
              <a:gd name="connsiteX83" fmla="*/ 2197 w 10001"/>
              <a:gd name="connsiteY83" fmla="*/ 2612 h 10000"/>
              <a:gd name="connsiteX84" fmla="*/ 2037 w 10001"/>
              <a:gd name="connsiteY84" fmla="*/ 2489 h 10000"/>
              <a:gd name="connsiteX85" fmla="*/ 1882 w 10001"/>
              <a:gd name="connsiteY85" fmla="*/ 2365 h 10000"/>
              <a:gd name="connsiteX86" fmla="*/ 1726 w 10001"/>
              <a:gd name="connsiteY86" fmla="*/ 2230 h 10000"/>
              <a:gd name="connsiteX87" fmla="*/ 1575 w 10001"/>
              <a:gd name="connsiteY87" fmla="*/ 2096 h 10000"/>
              <a:gd name="connsiteX88" fmla="*/ 1427 w 10001"/>
              <a:gd name="connsiteY88" fmla="*/ 1949 h 10000"/>
              <a:gd name="connsiteX89" fmla="*/ 1283 w 10001"/>
              <a:gd name="connsiteY89" fmla="*/ 1798 h 10000"/>
              <a:gd name="connsiteX90" fmla="*/ 1139 w 10001"/>
              <a:gd name="connsiteY90" fmla="*/ 1646 h 10000"/>
              <a:gd name="connsiteX91" fmla="*/ 1002 w 10001"/>
              <a:gd name="connsiteY91" fmla="*/ 1478 h 10000"/>
              <a:gd name="connsiteX92" fmla="*/ 862 w 10001"/>
              <a:gd name="connsiteY92" fmla="*/ 1320 h 10000"/>
              <a:gd name="connsiteX93" fmla="*/ 729 w 10001"/>
              <a:gd name="connsiteY93" fmla="*/ 1146 h 10000"/>
              <a:gd name="connsiteX94" fmla="*/ 596 w 10001"/>
              <a:gd name="connsiteY94" fmla="*/ 966 h 10000"/>
              <a:gd name="connsiteX95" fmla="*/ 471 w 10001"/>
              <a:gd name="connsiteY95" fmla="*/ 787 h 10000"/>
              <a:gd name="connsiteX96" fmla="*/ 350 w 10001"/>
              <a:gd name="connsiteY96" fmla="*/ 601 h 10000"/>
              <a:gd name="connsiteX97" fmla="*/ 229 w 10001"/>
              <a:gd name="connsiteY97" fmla="*/ 404 h 10000"/>
              <a:gd name="connsiteX98" fmla="*/ 111 w 10001"/>
              <a:gd name="connsiteY98" fmla="*/ 208 h 10000"/>
              <a:gd name="connsiteX99" fmla="*/ 1 w 10001"/>
              <a:gd name="connsiteY99" fmla="*/ 0 h 10000"/>
              <a:gd name="connsiteX100" fmla="*/ 1 w 10001"/>
              <a:gd name="connsiteY100" fmla="*/ 0 h 10000"/>
              <a:gd name="connsiteX101" fmla="*/ 326 w 10001"/>
              <a:gd name="connsiteY101" fmla="*/ 4935 h 10000"/>
              <a:gd name="connsiteX102" fmla="*/ 1 w 10001"/>
              <a:gd name="connsiteY102" fmla="*/ 10000 h 10000"/>
              <a:gd name="connsiteX103" fmla="*/ 65 w 10001"/>
              <a:gd name="connsiteY103" fmla="*/ 10000 h 10000"/>
              <a:gd name="connsiteX104" fmla="*/ 179 w 10001"/>
              <a:gd name="connsiteY104" fmla="*/ 9809 h 10000"/>
              <a:gd name="connsiteX105" fmla="*/ 293 w 10001"/>
              <a:gd name="connsiteY105" fmla="*/ 9612 h 10000"/>
              <a:gd name="connsiteX106" fmla="*/ 411 w 10001"/>
              <a:gd name="connsiteY106" fmla="*/ 9427 h 10000"/>
              <a:gd name="connsiteX107" fmla="*/ 536 w 10001"/>
              <a:gd name="connsiteY107" fmla="*/ 9247 h 10000"/>
              <a:gd name="connsiteX108" fmla="*/ 665 w 10001"/>
              <a:gd name="connsiteY108" fmla="*/ 9067 h 10000"/>
              <a:gd name="connsiteX109" fmla="*/ 794 w 10001"/>
              <a:gd name="connsiteY109" fmla="*/ 8893 h 10000"/>
              <a:gd name="connsiteX110" fmla="*/ 923 w 10001"/>
              <a:gd name="connsiteY110" fmla="*/ 8725 h 10000"/>
              <a:gd name="connsiteX111" fmla="*/ 1063 w 10001"/>
              <a:gd name="connsiteY111" fmla="*/ 8567 h 10000"/>
              <a:gd name="connsiteX112" fmla="*/ 1196 w 10001"/>
              <a:gd name="connsiteY112" fmla="*/ 8410 h 10000"/>
              <a:gd name="connsiteX113" fmla="*/ 1340 w 10001"/>
              <a:gd name="connsiteY113" fmla="*/ 8264 h 10000"/>
              <a:gd name="connsiteX114" fmla="*/ 1484 w 10001"/>
              <a:gd name="connsiteY114" fmla="*/ 8118 h 10000"/>
              <a:gd name="connsiteX115" fmla="*/ 1632 w 10001"/>
              <a:gd name="connsiteY115" fmla="*/ 7978 h 10000"/>
              <a:gd name="connsiteX116" fmla="*/ 1783 w 10001"/>
              <a:gd name="connsiteY116" fmla="*/ 7848 h 10000"/>
              <a:gd name="connsiteX117" fmla="*/ 1935 w 10001"/>
              <a:gd name="connsiteY117" fmla="*/ 7719 h 10000"/>
              <a:gd name="connsiteX118" fmla="*/ 2087 w 10001"/>
              <a:gd name="connsiteY118" fmla="*/ 7596 h 10000"/>
              <a:gd name="connsiteX119" fmla="*/ 2246 w 10001"/>
              <a:gd name="connsiteY119" fmla="*/ 7483 h 10000"/>
              <a:gd name="connsiteX120" fmla="*/ 2401 w 10001"/>
              <a:gd name="connsiteY120" fmla="*/ 7371 h 10000"/>
              <a:gd name="connsiteX121" fmla="*/ 2568 w 10001"/>
              <a:gd name="connsiteY121" fmla="*/ 7270 h 10000"/>
              <a:gd name="connsiteX122" fmla="*/ 2728 w 10001"/>
              <a:gd name="connsiteY122" fmla="*/ 7174 h 10000"/>
              <a:gd name="connsiteX123" fmla="*/ 2894 w 10001"/>
              <a:gd name="connsiteY123" fmla="*/ 7084 h 10000"/>
              <a:gd name="connsiteX124" fmla="*/ 3065 w 10001"/>
              <a:gd name="connsiteY124" fmla="*/ 7000 h 10000"/>
              <a:gd name="connsiteX125" fmla="*/ 3236 w 10001"/>
              <a:gd name="connsiteY125" fmla="*/ 6921 h 10000"/>
              <a:gd name="connsiteX126" fmla="*/ 3406 w 10001"/>
              <a:gd name="connsiteY126" fmla="*/ 6848 h 10000"/>
              <a:gd name="connsiteX127" fmla="*/ 3581 w 10001"/>
              <a:gd name="connsiteY127" fmla="*/ 6787 h 10000"/>
              <a:gd name="connsiteX128" fmla="*/ 3755 w 10001"/>
              <a:gd name="connsiteY128" fmla="*/ 6730 h 10000"/>
              <a:gd name="connsiteX129" fmla="*/ 3933 w 10001"/>
              <a:gd name="connsiteY129" fmla="*/ 6685 h 10000"/>
              <a:gd name="connsiteX130" fmla="*/ 4116 w 10001"/>
              <a:gd name="connsiteY130" fmla="*/ 6640 h 10000"/>
              <a:gd name="connsiteX131" fmla="*/ 4294 w 10001"/>
              <a:gd name="connsiteY131" fmla="*/ 6607 h 10000"/>
              <a:gd name="connsiteX132" fmla="*/ 4476 w 10001"/>
              <a:gd name="connsiteY132" fmla="*/ 6579 h 10000"/>
              <a:gd name="connsiteX133" fmla="*/ 4662 w 10001"/>
              <a:gd name="connsiteY133" fmla="*/ 6562 h 10000"/>
              <a:gd name="connsiteX134" fmla="*/ 4847 w 10001"/>
              <a:gd name="connsiteY134" fmla="*/ 6551 h 10000"/>
              <a:gd name="connsiteX135" fmla="*/ 5033 w 10001"/>
              <a:gd name="connsiteY135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9746 w 10001"/>
              <a:gd name="connsiteY34" fmla="*/ 4977 h 10000"/>
              <a:gd name="connsiteX35" fmla="*/ 10001 w 10001"/>
              <a:gd name="connsiteY35" fmla="*/ 124 h 10000"/>
              <a:gd name="connsiteX36" fmla="*/ 9891 w 10001"/>
              <a:gd name="connsiteY36" fmla="*/ 315 h 10000"/>
              <a:gd name="connsiteX37" fmla="*/ 9773 w 10001"/>
              <a:gd name="connsiteY37" fmla="*/ 511 h 10000"/>
              <a:gd name="connsiteX38" fmla="*/ 9652 w 10001"/>
              <a:gd name="connsiteY38" fmla="*/ 697 h 10000"/>
              <a:gd name="connsiteX39" fmla="*/ 9531 w 10001"/>
              <a:gd name="connsiteY39" fmla="*/ 876 h 10000"/>
              <a:gd name="connsiteX40" fmla="*/ 9406 w 10001"/>
              <a:gd name="connsiteY40" fmla="*/ 1056 h 10000"/>
              <a:gd name="connsiteX41" fmla="*/ 9273 w 10001"/>
              <a:gd name="connsiteY41" fmla="*/ 1225 h 10000"/>
              <a:gd name="connsiteX42" fmla="*/ 9140 w 10001"/>
              <a:gd name="connsiteY42" fmla="*/ 1388 h 10000"/>
              <a:gd name="connsiteX43" fmla="*/ 9004 w 10001"/>
              <a:gd name="connsiteY43" fmla="*/ 1551 h 10000"/>
              <a:gd name="connsiteX44" fmla="*/ 8867 w 10001"/>
              <a:gd name="connsiteY44" fmla="*/ 1708 h 10000"/>
              <a:gd name="connsiteX45" fmla="*/ 8727 w 10001"/>
              <a:gd name="connsiteY45" fmla="*/ 1860 h 10000"/>
              <a:gd name="connsiteX46" fmla="*/ 8579 w 10001"/>
              <a:gd name="connsiteY46" fmla="*/ 2006 h 10000"/>
              <a:gd name="connsiteX47" fmla="*/ 8439 w 10001"/>
              <a:gd name="connsiteY47" fmla="*/ 2140 h 10000"/>
              <a:gd name="connsiteX48" fmla="*/ 8287 w 10001"/>
              <a:gd name="connsiteY48" fmla="*/ 2275 h 10000"/>
              <a:gd name="connsiteX49" fmla="*/ 8135 w 10001"/>
              <a:gd name="connsiteY49" fmla="*/ 2404 h 10000"/>
              <a:gd name="connsiteX50" fmla="*/ 7980 w 10001"/>
              <a:gd name="connsiteY50" fmla="*/ 2528 h 10000"/>
              <a:gd name="connsiteX51" fmla="*/ 7820 w 10001"/>
              <a:gd name="connsiteY51" fmla="*/ 2640 h 10000"/>
              <a:gd name="connsiteX52" fmla="*/ 7661 w 10001"/>
              <a:gd name="connsiteY52" fmla="*/ 2753 h 10000"/>
              <a:gd name="connsiteX53" fmla="*/ 7502 w 10001"/>
              <a:gd name="connsiteY53" fmla="*/ 2854 h 10000"/>
              <a:gd name="connsiteX54" fmla="*/ 7335 w 10001"/>
              <a:gd name="connsiteY54" fmla="*/ 2949 h 10000"/>
              <a:gd name="connsiteX55" fmla="*/ 7172 w 10001"/>
              <a:gd name="connsiteY55" fmla="*/ 3039 h 10000"/>
              <a:gd name="connsiteX56" fmla="*/ 7001 w 10001"/>
              <a:gd name="connsiteY56" fmla="*/ 3124 h 10000"/>
              <a:gd name="connsiteX57" fmla="*/ 6835 w 10001"/>
              <a:gd name="connsiteY57" fmla="*/ 3202 h 10000"/>
              <a:gd name="connsiteX58" fmla="*/ 6660 w 10001"/>
              <a:gd name="connsiteY58" fmla="*/ 3270 h 10000"/>
              <a:gd name="connsiteX59" fmla="*/ 6486 w 10001"/>
              <a:gd name="connsiteY59" fmla="*/ 3337 h 10000"/>
              <a:gd name="connsiteX60" fmla="*/ 6307 w 10001"/>
              <a:gd name="connsiteY60" fmla="*/ 3393 h 10000"/>
              <a:gd name="connsiteX61" fmla="*/ 6129 w 10001"/>
              <a:gd name="connsiteY61" fmla="*/ 3438 h 10000"/>
              <a:gd name="connsiteX62" fmla="*/ 5955 w 10001"/>
              <a:gd name="connsiteY62" fmla="*/ 3483 h 10000"/>
              <a:gd name="connsiteX63" fmla="*/ 5773 w 10001"/>
              <a:gd name="connsiteY63" fmla="*/ 3517 h 10000"/>
              <a:gd name="connsiteX64" fmla="*/ 5591 w 10001"/>
              <a:gd name="connsiteY64" fmla="*/ 3539 h 10000"/>
              <a:gd name="connsiteX65" fmla="*/ 5401 w 10001"/>
              <a:gd name="connsiteY65" fmla="*/ 3562 h 10000"/>
              <a:gd name="connsiteX66" fmla="*/ 5219 w 10001"/>
              <a:gd name="connsiteY66" fmla="*/ 3573 h 10000"/>
              <a:gd name="connsiteX67" fmla="*/ 5033 w 10001"/>
              <a:gd name="connsiteY67" fmla="*/ 3579 h 10000"/>
              <a:gd name="connsiteX68" fmla="*/ 4844 w 10001"/>
              <a:gd name="connsiteY68" fmla="*/ 3573 h 10000"/>
              <a:gd name="connsiteX69" fmla="*/ 4654 w 10001"/>
              <a:gd name="connsiteY69" fmla="*/ 3562 h 10000"/>
              <a:gd name="connsiteX70" fmla="*/ 4464 w 10001"/>
              <a:gd name="connsiteY70" fmla="*/ 3539 h 10000"/>
              <a:gd name="connsiteX71" fmla="*/ 4279 w 10001"/>
              <a:gd name="connsiteY71" fmla="*/ 3517 h 10000"/>
              <a:gd name="connsiteX72" fmla="*/ 4097 w 10001"/>
              <a:gd name="connsiteY72" fmla="*/ 3478 h 10000"/>
              <a:gd name="connsiteX73" fmla="*/ 3915 w 10001"/>
              <a:gd name="connsiteY73" fmla="*/ 3438 h 10000"/>
              <a:gd name="connsiteX74" fmla="*/ 3733 w 10001"/>
              <a:gd name="connsiteY74" fmla="*/ 3388 h 10000"/>
              <a:gd name="connsiteX75" fmla="*/ 3554 w 10001"/>
              <a:gd name="connsiteY75" fmla="*/ 3331 h 10000"/>
              <a:gd name="connsiteX76" fmla="*/ 3376 w 10001"/>
              <a:gd name="connsiteY76" fmla="*/ 3258 h 10000"/>
              <a:gd name="connsiteX77" fmla="*/ 3205 w 10001"/>
              <a:gd name="connsiteY77" fmla="*/ 3191 h 10000"/>
              <a:gd name="connsiteX78" fmla="*/ 3031 w 10001"/>
              <a:gd name="connsiteY78" fmla="*/ 3112 h 10000"/>
              <a:gd name="connsiteX79" fmla="*/ 2857 w 10001"/>
              <a:gd name="connsiteY79" fmla="*/ 3022 h 10000"/>
              <a:gd name="connsiteX80" fmla="*/ 2690 w 10001"/>
              <a:gd name="connsiteY80" fmla="*/ 2933 h 10000"/>
              <a:gd name="connsiteX81" fmla="*/ 2523 w 10001"/>
              <a:gd name="connsiteY81" fmla="*/ 2826 h 10000"/>
              <a:gd name="connsiteX82" fmla="*/ 2360 w 10001"/>
              <a:gd name="connsiteY82" fmla="*/ 2719 h 10000"/>
              <a:gd name="connsiteX83" fmla="*/ 2197 w 10001"/>
              <a:gd name="connsiteY83" fmla="*/ 2612 h 10000"/>
              <a:gd name="connsiteX84" fmla="*/ 2037 w 10001"/>
              <a:gd name="connsiteY84" fmla="*/ 2489 h 10000"/>
              <a:gd name="connsiteX85" fmla="*/ 1882 w 10001"/>
              <a:gd name="connsiteY85" fmla="*/ 2365 h 10000"/>
              <a:gd name="connsiteX86" fmla="*/ 1726 w 10001"/>
              <a:gd name="connsiteY86" fmla="*/ 2230 h 10000"/>
              <a:gd name="connsiteX87" fmla="*/ 1575 w 10001"/>
              <a:gd name="connsiteY87" fmla="*/ 2096 h 10000"/>
              <a:gd name="connsiteX88" fmla="*/ 1427 w 10001"/>
              <a:gd name="connsiteY88" fmla="*/ 1949 h 10000"/>
              <a:gd name="connsiteX89" fmla="*/ 1283 w 10001"/>
              <a:gd name="connsiteY89" fmla="*/ 1798 h 10000"/>
              <a:gd name="connsiteX90" fmla="*/ 1139 w 10001"/>
              <a:gd name="connsiteY90" fmla="*/ 1646 h 10000"/>
              <a:gd name="connsiteX91" fmla="*/ 1002 w 10001"/>
              <a:gd name="connsiteY91" fmla="*/ 1478 h 10000"/>
              <a:gd name="connsiteX92" fmla="*/ 862 w 10001"/>
              <a:gd name="connsiteY92" fmla="*/ 1320 h 10000"/>
              <a:gd name="connsiteX93" fmla="*/ 729 w 10001"/>
              <a:gd name="connsiteY93" fmla="*/ 1146 h 10000"/>
              <a:gd name="connsiteX94" fmla="*/ 596 w 10001"/>
              <a:gd name="connsiteY94" fmla="*/ 966 h 10000"/>
              <a:gd name="connsiteX95" fmla="*/ 471 w 10001"/>
              <a:gd name="connsiteY95" fmla="*/ 787 h 10000"/>
              <a:gd name="connsiteX96" fmla="*/ 350 w 10001"/>
              <a:gd name="connsiteY96" fmla="*/ 601 h 10000"/>
              <a:gd name="connsiteX97" fmla="*/ 229 w 10001"/>
              <a:gd name="connsiteY97" fmla="*/ 404 h 10000"/>
              <a:gd name="connsiteX98" fmla="*/ 111 w 10001"/>
              <a:gd name="connsiteY98" fmla="*/ 208 h 10000"/>
              <a:gd name="connsiteX99" fmla="*/ 1 w 10001"/>
              <a:gd name="connsiteY99" fmla="*/ 0 h 10000"/>
              <a:gd name="connsiteX100" fmla="*/ 1 w 10001"/>
              <a:gd name="connsiteY100" fmla="*/ 0 h 10000"/>
              <a:gd name="connsiteX101" fmla="*/ 326 w 10001"/>
              <a:gd name="connsiteY101" fmla="*/ 4935 h 10000"/>
              <a:gd name="connsiteX102" fmla="*/ 1 w 10001"/>
              <a:gd name="connsiteY102" fmla="*/ 10000 h 10000"/>
              <a:gd name="connsiteX103" fmla="*/ 65 w 10001"/>
              <a:gd name="connsiteY103" fmla="*/ 10000 h 10000"/>
              <a:gd name="connsiteX104" fmla="*/ 179 w 10001"/>
              <a:gd name="connsiteY104" fmla="*/ 9809 h 10000"/>
              <a:gd name="connsiteX105" fmla="*/ 293 w 10001"/>
              <a:gd name="connsiteY105" fmla="*/ 9612 h 10000"/>
              <a:gd name="connsiteX106" fmla="*/ 411 w 10001"/>
              <a:gd name="connsiteY106" fmla="*/ 9427 h 10000"/>
              <a:gd name="connsiteX107" fmla="*/ 536 w 10001"/>
              <a:gd name="connsiteY107" fmla="*/ 9247 h 10000"/>
              <a:gd name="connsiteX108" fmla="*/ 665 w 10001"/>
              <a:gd name="connsiteY108" fmla="*/ 9067 h 10000"/>
              <a:gd name="connsiteX109" fmla="*/ 794 w 10001"/>
              <a:gd name="connsiteY109" fmla="*/ 8893 h 10000"/>
              <a:gd name="connsiteX110" fmla="*/ 923 w 10001"/>
              <a:gd name="connsiteY110" fmla="*/ 8725 h 10000"/>
              <a:gd name="connsiteX111" fmla="*/ 1063 w 10001"/>
              <a:gd name="connsiteY111" fmla="*/ 8567 h 10000"/>
              <a:gd name="connsiteX112" fmla="*/ 1196 w 10001"/>
              <a:gd name="connsiteY112" fmla="*/ 8410 h 10000"/>
              <a:gd name="connsiteX113" fmla="*/ 1340 w 10001"/>
              <a:gd name="connsiteY113" fmla="*/ 8264 h 10000"/>
              <a:gd name="connsiteX114" fmla="*/ 1484 w 10001"/>
              <a:gd name="connsiteY114" fmla="*/ 8118 h 10000"/>
              <a:gd name="connsiteX115" fmla="*/ 1632 w 10001"/>
              <a:gd name="connsiteY115" fmla="*/ 7978 h 10000"/>
              <a:gd name="connsiteX116" fmla="*/ 1783 w 10001"/>
              <a:gd name="connsiteY116" fmla="*/ 7848 h 10000"/>
              <a:gd name="connsiteX117" fmla="*/ 1935 w 10001"/>
              <a:gd name="connsiteY117" fmla="*/ 7719 h 10000"/>
              <a:gd name="connsiteX118" fmla="*/ 2087 w 10001"/>
              <a:gd name="connsiteY118" fmla="*/ 7596 h 10000"/>
              <a:gd name="connsiteX119" fmla="*/ 2246 w 10001"/>
              <a:gd name="connsiteY119" fmla="*/ 7483 h 10000"/>
              <a:gd name="connsiteX120" fmla="*/ 2401 w 10001"/>
              <a:gd name="connsiteY120" fmla="*/ 7371 h 10000"/>
              <a:gd name="connsiteX121" fmla="*/ 2568 w 10001"/>
              <a:gd name="connsiteY121" fmla="*/ 7270 h 10000"/>
              <a:gd name="connsiteX122" fmla="*/ 2728 w 10001"/>
              <a:gd name="connsiteY122" fmla="*/ 7174 h 10000"/>
              <a:gd name="connsiteX123" fmla="*/ 2894 w 10001"/>
              <a:gd name="connsiteY123" fmla="*/ 7084 h 10000"/>
              <a:gd name="connsiteX124" fmla="*/ 3065 w 10001"/>
              <a:gd name="connsiteY124" fmla="*/ 7000 h 10000"/>
              <a:gd name="connsiteX125" fmla="*/ 3236 w 10001"/>
              <a:gd name="connsiteY125" fmla="*/ 6921 h 10000"/>
              <a:gd name="connsiteX126" fmla="*/ 3406 w 10001"/>
              <a:gd name="connsiteY126" fmla="*/ 6848 h 10000"/>
              <a:gd name="connsiteX127" fmla="*/ 3581 w 10001"/>
              <a:gd name="connsiteY127" fmla="*/ 6787 h 10000"/>
              <a:gd name="connsiteX128" fmla="*/ 3755 w 10001"/>
              <a:gd name="connsiteY128" fmla="*/ 6730 h 10000"/>
              <a:gd name="connsiteX129" fmla="*/ 3933 w 10001"/>
              <a:gd name="connsiteY129" fmla="*/ 6685 h 10000"/>
              <a:gd name="connsiteX130" fmla="*/ 4116 w 10001"/>
              <a:gd name="connsiteY130" fmla="*/ 6640 h 10000"/>
              <a:gd name="connsiteX131" fmla="*/ 4294 w 10001"/>
              <a:gd name="connsiteY131" fmla="*/ 6607 h 10000"/>
              <a:gd name="connsiteX132" fmla="*/ 4476 w 10001"/>
              <a:gd name="connsiteY132" fmla="*/ 6579 h 10000"/>
              <a:gd name="connsiteX133" fmla="*/ 4662 w 10001"/>
              <a:gd name="connsiteY133" fmla="*/ 6562 h 10000"/>
              <a:gd name="connsiteX134" fmla="*/ 4847 w 10001"/>
              <a:gd name="connsiteY134" fmla="*/ 6551 h 10000"/>
              <a:gd name="connsiteX135" fmla="*/ 5033 w 10001"/>
              <a:gd name="connsiteY135" fmla="*/ 654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001" h="10000">
                <a:moveTo>
                  <a:pt x="5033" y="6545"/>
                </a:moveTo>
                <a:lnTo>
                  <a:pt x="5219" y="6551"/>
                </a:lnTo>
                <a:lnTo>
                  <a:pt x="5401" y="6562"/>
                </a:lnTo>
                <a:lnTo>
                  <a:pt x="5591" y="6579"/>
                </a:lnTo>
                <a:lnTo>
                  <a:pt x="5773" y="6607"/>
                </a:lnTo>
                <a:lnTo>
                  <a:pt x="5955" y="6640"/>
                </a:lnTo>
                <a:lnTo>
                  <a:pt x="6129" y="6685"/>
                </a:lnTo>
                <a:lnTo>
                  <a:pt x="6307" y="6730"/>
                </a:lnTo>
                <a:lnTo>
                  <a:pt x="6486" y="6787"/>
                </a:lnTo>
                <a:lnTo>
                  <a:pt x="6660" y="6848"/>
                </a:lnTo>
                <a:lnTo>
                  <a:pt x="6831" y="6921"/>
                </a:lnTo>
                <a:lnTo>
                  <a:pt x="7001" y="7000"/>
                </a:lnTo>
                <a:lnTo>
                  <a:pt x="7172" y="7084"/>
                </a:lnTo>
                <a:lnTo>
                  <a:pt x="7335" y="7174"/>
                </a:lnTo>
                <a:lnTo>
                  <a:pt x="7502" y="7270"/>
                </a:lnTo>
                <a:lnTo>
                  <a:pt x="7661" y="7371"/>
                </a:lnTo>
                <a:lnTo>
                  <a:pt x="7820" y="7483"/>
                </a:lnTo>
                <a:cubicBezTo>
                  <a:pt x="7873" y="7521"/>
                  <a:pt x="7927" y="7558"/>
                  <a:pt x="7980" y="7596"/>
                </a:cubicBezTo>
                <a:lnTo>
                  <a:pt x="8135" y="7719"/>
                </a:lnTo>
                <a:lnTo>
                  <a:pt x="8287" y="7848"/>
                </a:lnTo>
                <a:lnTo>
                  <a:pt x="8435" y="7978"/>
                </a:lnTo>
                <a:lnTo>
                  <a:pt x="8579" y="8118"/>
                </a:lnTo>
                <a:lnTo>
                  <a:pt x="8723" y="8264"/>
                </a:lnTo>
                <a:lnTo>
                  <a:pt x="8867" y="8410"/>
                </a:lnTo>
                <a:cubicBezTo>
                  <a:pt x="8913" y="8462"/>
                  <a:pt x="8958" y="8515"/>
                  <a:pt x="9004" y="8567"/>
                </a:cubicBezTo>
                <a:cubicBezTo>
                  <a:pt x="9049" y="8620"/>
                  <a:pt x="9095" y="8672"/>
                  <a:pt x="9140" y="8725"/>
                </a:cubicBezTo>
                <a:lnTo>
                  <a:pt x="9273" y="8893"/>
                </a:lnTo>
                <a:lnTo>
                  <a:pt x="9402" y="9067"/>
                </a:lnTo>
                <a:lnTo>
                  <a:pt x="9531" y="9247"/>
                </a:lnTo>
                <a:cubicBezTo>
                  <a:pt x="9571" y="9307"/>
                  <a:pt x="9612" y="9367"/>
                  <a:pt x="9652" y="9427"/>
                </a:cubicBezTo>
                <a:cubicBezTo>
                  <a:pt x="9691" y="9489"/>
                  <a:pt x="9731" y="9550"/>
                  <a:pt x="9770" y="9612"/>
                </a:cubicBezTo>
                <a:lnTo>
                  <a:pt x="9887" y="9809"/>
                </a:lnTo>
                <a:lnTo>
                  <a:pt x="9997" y="10000"/>
                </a:lnTo>
                <a:lnTo>
                  <a:pt x="10001" y="10000"/>
                </a:lnTo>
                <a:cubicBezTo>
                  <a:pt x="9991" y="8256"/>
                  <a:pt x="9756" y="6721"/>
                  <a:pt x="9746" y="4977"/>
                </a:cubicBezTo>
                <a:cubicBezTo>
                  <a:pt x="9756" y="3429"/>
                  <a:pt x="9991" y="1672"/>
                  <a:pt x="10001" y="124"/>
                </a:cubicBezTo>
                <a:lnTo>
                  <a:pt x="9891" y="315"/>
                </a:lnTo>
                <a:lnTo>
                  <a:pt x="9773" y="511"/>
                </a:lnTo>
                <a:cubicBezTo>
                  <a:pt x="9733" y="573"/>
                  <a:pt x="9692" y="635"/>
                  <a:pt x="9652" y="697"/>
                </a:cubicBezTo>
                <a:cubicBezTo>
                  <a:pt x="9612" y="757"/>
                  <a:pt x="9571" y="816"/>
                  <a:pt x="9531" y="876"/>
                </a:cubicBezTo>
                <a:cubicBezTo>
                  <a:pt x="9489" y="936"/>
                  <a:pt x="9448" y="996"/>
                  <a:pt x="9406" y="1056"/>
                </a:cubicBezTo>
                <a:lnTo>
                  <a:pt x="9273" y="1225"/>
                </a:lnTo>
                <a:lnTo>
                  <a:pt x="9140" y="1388"/>
                </a:lnTo>
                <a:lnTo>
                  <a:pt x="9004" y="1551"/>
                </a:lnTo>
                <a:cubicBezTo>
                  <a:pt x="8958" y="1603"/>
                  <a:pt x="8913" y="1656"/>
                  <a:pt x="8867" y="1708"/>
                </a:cubicBezTo>
                <a:lnTo>
                  <a:pt x="8727" y="1860"/>
                </a:lnTo>
                <a:cubicBezTo>
                  <a:pt x="8678" y="1909"/>
                  <a:pt x="8628" y="1957"/>
                  <a:pt x="8579" y="2006"/>
                </a:cubicBezTo>
                <a:lnTo>
                  <a:pt x="8439" y="2140"/>
                </a:lnTo>
                <a:lnTo>
                  <a:pt x="8287" y="2275"/>
                </a:lnTo>
                <a:lnTo>
                  <a:pt x="8135" y="2404"/>
                </a:lnTo>
                <a:cubicBezTo>
                  <a:pt x="8083" y="2445"/>
                  <a:pt x="8032" y="2487"/>
                  <a:pt x="7980" y="2528"/>
                </a:cubicBezTo>
                <a:lnTo>
                  <a:pt x="7820" y="2640"/>
                </a:lnTo>
                <a:lnTo>
                  <a:pt x="7661" y="2753"/>
                </a:lnTo>
                <a:lnTo>
                  <a:pt x="7502" y="2854"/>
                </a:lnTo>
                <a:lnTo>
                  <a:pt x="7335" y="2949"/>
                </a:lnTo>
                <a:lnTo>
                  <a:pt x="7172" y="3039"/>
                </a:lnTo>
                <a:lnTo>
                  <a:pt x="7001" y="3124"/>
                </a:lnTo>
                <a:lnTo>
                  <a:pt x="6835" y="3202"/>
                </a:lnTo>
                <a:lnTo>
                  <a:pt x="6660" y="3270"/>
                </a:lnTo>
                <a:lnTo>
                  <a:pt x="6486" y="3337"/>
                </a:lnTo>
                <a:lnTo>
                  <a:pt x="6307" y="3393"/>
                </a:lnTo>
                <a:lnTo>
                  <a:pt x="6129" y="3438"/>
                </a:lnTo>
                <a:lnTo>
                  <a:pt x="5955" y="3483"/>
                </a:lnTo>
                <a:lnTo>
                  <a:pt x="5773" y="3517"/>
                </a:lnTo>
                <a:lnTo>
                  <a:pt x="5591" y="3539"/>
                </a:lnTo>
                <a:lnTo>
                  <a:pt x="5401" y="3562"/>
                </a:lnTo>
                <a:lnTo>
                  <a:pt x="5219" y="3573"/>
                </a:lnTo>
                <a:lnTo>
                  <a:pt x="5033" y="3579"/>
                </a:lnTo>
                <a:lnTo>
                  <a:pt x="4844" y="3573"/>
                </a:lnTo>
                <a:lnTo>
                  <a:pt x="4654" y="3562"/>
                </a:lnTo>
                <a:lnTo>
                  <a:pt x="4464" y="3539"/>
                </a:lnTo>
                <a:lnTo>
                  <a:pt x="4279" y="3517"/>
                </a:lnTo>
                <a:lnTo>
                  <a:pt x="4097" y="3478"/>
                </a:lnTo>
                <a:lnTo>
                  <a:pt x="3915" y="3438"/>
                </a:lnTo>
                <a:lnTo>
                  <a:pt x="3733" y="3388"/>
                </a:lnTo>
                <a:lnTo>
                  <a:pt x="3554" y="3331"/>
                </a:lnTo>
                <a:lnTo>
                  <a:pt x="3376" y="3258"/>
                </a:lnTo>
                <a:lnTo>
                  <a:pt x="3205" y="3191"/>
                </a:lnTo>
                <a:lnTo>
                  <a:pt x="3031" y="3112"/>
                </a:lnTo>
                <a:lnTo>
                  <a:pt x="2857" y="3022"/>
                </a:lnTo>
                <a:lnTo>
                  <a:pt x="2690" y="2933"/>
                </a:lnTo>
                <a:lnTo>
                  <a:pt x="2523" y="2826"/>
                </a:lnTo>
                <a:cubicBezTo>
                  <a:pt x="2469" y="2790"/>
                  <a:pt x="2414" y="2755"/>
                  <a:pt x="2360" y="2719"/>
                </a:cubicBezTo>
                <a:cubicBezTo>
                  <a:pt x="2306" y="2683"/>
                  <a:pt x="2251" y="2648"/>
                  <a:pt x="2197" y="2612"/>
                </a:cubicBezTo>
                <a:lnTo>
                  <a:pt x="2037" y="2489"/>
                </a:lnTo>
                <a:cubicBezTo>
                  <a:pt x="1985" y="2448"/>
                  <a:pt x="1934" y="2406"/>
                  <a:pt x="1882" y="2365"/>
                </a:cubicBezTo>
                <a:lnTo>
                  <a:pt x="1726" y="2230"/>
                </a:lnTo>
                <a:cubicBezTo>
                  <a:pt x="1676" y="2185"/>
                  <a:pt x="1625" y="2141"/>
                  <a:pt x="1575" y="2096"/>
                </a:cubicBezTo>
                <a:lnTo>
                  <a:pt x="1427" y="1949"/>
                </a:lnTo>
                <a:lnTo>
                  <a:pt x="1283" y="1798"/>
                </a:lnTo>
                <a:lnTo>
                  <a:pt x="1139" y="1646"/>
                </a:lnTo>
                <a:lnTo>
                  <a:pt x="1002" y="1478"/>
                </a:lnTo>
                <a:lnTo>
                  <a:pt x="862" y="1320"/>
                </a:lnTo>
                <a:lnTo>
                  <a:pt x="729" y="1146"/>
                </a:lnTo>
                <a:cubicBezTo>
                  <a:pt x="685" y="1086"/>
                  <a:pt x="640" y="1026"/>
                  <a:pt x="596" y="966"/>
                </a:cubicBezTo>
                <a:lnTo>
                  <a:pt x="471" y="787"/>
                </a:lnTo>
                <a:cubicBezTo>
                  <a:pt x="431" y="725"/>
                  <a:pt x="390" y="663"/>
                  <a:pt x="350" y="601"/>
                </a:cubicBezTo>
                <a:cubicBezTo>
                  <a:pt x="310" y="535"/>
                  <a:pt x="269" y="470"/>
                  <a:pt x="229" y="404"/>
                </a:cubicBezTo>
                <a:lnTo>
                  <a:pt x="111" y="208"/>
                </a:lnTo>
                <a:cubicBezTo>
                  <a:pt x="74" y="139"/>
                  <a:pt x="38" y="69"/>
                  <a:pt x="1" y="0"/>
                </a:cubicBezTo>
                <a:lnTo>
                  <a:pt x="1" y="0"/>
                </a:lnTo>
                <a:cubicBezTo>
                  <a:pt x="-4" y="1645"/>
                  <a:pt x="331" y="3290"/>
                  <a:pt x="326" y="4935"/>
                </a:cubicBezTo>
                <a:cubicBezTo>
                  <a:pt x="331" y="6623"/>
                  <a:pt x="-4" y="8312"/>
                  <a:pt x="1" y="10000"/>
                </a:cubicBezTo>
                <a:lnTo>
                  <a:pt x="65" y="10000"/>
                </a:lnTo>
                <a:lnTo>
                  <a:pt x="179" y="9809"/>
                </a:lnTo>
                <a:lnTo>
                  <a:pt x="293" y="9612"/>
                </a:lnTo>
                <a:cubicBezTo>
                  <a:pt x="332" y="9550"/>
                  <a:pt x="372" y="9489"/>
                  <a:pt x="411" y="9427"/>
                </a:cubicBezTo>
                <a:cubicBezTo>
                  <a:pt x="453" y="9367"/>
                  <a:pt x="494" y="9307"/>
                  <a:pt x="536" y="9247"/>
                </a:cubicBezTo>
                <a:lnTo>
                  <a:pt x="665" y="9067"/>
                </a:lnTo>
                <a:lnTo>
                  <a:pt x="794" y="8893"/>
                </a:lnTo>
                <a:lnTo>
                  <a:pt x="923" y="8725"/>
                </a:lnTo>
                <a:lnTo>
                  <a:pt x="1063" y="8567"/>
                </a:lnTo>
                <a:lnTo>
                  <a:pt x="1196" y="8410"/>
                </a:lnTo>
                <a:lnTo>
                  <a:pt x="1340" y="8264"/>
                </a:lnTo>
                <a:lnTo>
                  <a:pt x="1484" y="8118"/>
                </a:lnTo>
                <a:cubicBezTo>
                  <a:pt x="1533" y="8071"/>
                  <a:pt x="1583" y="8025"/>
                  <a:pt x="1632" y="7978"/>
                </a:cubicBezTo>
                <a:lnTo>
                  <a:pt x="1783" y="7848"/>
                </a:lnTo>
                <a:lnTo>
                  <a:pt x="1935" y="7719"/>
                </a:lnTo>
                <a:lnTo>
                  <a:pt x="2087" y="7596"/>
                </a:lnTo>
                <a:lnTo>
                  <a:pt x="2246" y="7483"/>
                </a:lnTo>
                <a:cubicBezTo>
                  <a:pt x="2298" y="7446"/>
                  <a:pt x="2349" y="7408"/>
                  <a:pt x="2401" y="7371"/>
                </a:cubicBezTo>
                <a:lnTo>
                  <a:pt x="2568" y="7270"/>
                </a:lnTo>
                <a:lnTo>
                  <a:pt x="2728" y="7174"/>
                </a:lnTo>
                <a:lnTo>
                  <a:pt x="2894" y="7084"/>
                </a:lnTo>
                <a:lnTo>
                  <a:pt x="3065" y="7000"/>
                </a:lnTo>
                <a:lnTo>
                  <a:pt x="3236" y="6921"/>
                </a:lnTo>
                <a:lnTo>
                  <a:pt x="3406" y="6848"/>
                </a:lnTo>
                <a:lnTo>
                  <a:pt x="3581" y="6787"/>
                </a:lnTo>
                <a:lnTo>
                  <a:pt x="3755" y="6730"/>
                </a:lnTo>
                <a:lnTo>
                  <a:pt x="3933" y="6685"/>
                </a:lnTo>
                <a:lnTo>
                  <a:pt x="4116" y="6640"/>
                </a:lnTo>
                <a:lnTo>
                  <a:pt x="4294" y="6607"/>
                </a:lnTo>
                <a:lnTo>
                  <a:pt x="4476" y="6579"/>
                </a:lnTo>
                <a:lnTo>
                  <a:pt x="4662" y="6562"/>
                </a:lnTo>
                <a:lnTo>
                  <a:pt x="4847" y="6551"/>
                </a:lnTo>
                <a:lnTo>
                  <a:pt x="5033" y="6545"/>
                </a:lnTo>
                <a:close/>
              </a:path>
            </a:pathLst>
          </a:custGeom>
          <a:gradFill>
            <a:gsLst>
              <a:gs pos="100000">
                <a:schemeClr val="accent6"/>
              </a:gs>
              <a:gs pos="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51194" tIns="25598" rIns="51194" bIns="2559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Freeform: Shape 110"/>
          <p:cNvSpPr/>
          <p:nvPr/>
        </p:nvSpPr>
        <p:spPr>
          <a:xfrm>
            <a:off x="6545213" y="1961280"/>
            <a:ext cx="605971" cy="823412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28559"/>
                </a:moveTo>
                <a:cubicBezTo>
                  <a:pt x="85058" y="28707"/>
                  <a:pt x="73390" y="31870"/>
                  <a:pt x="62959" y="38047"/>
                </a:cubicBezTo>
                <a:cubicBezTo>
                  <a:pt x="52529" y="44225"/>
                  <a:pt x="44225" y="52528"/>
                  <a:pt x="38048" y="62958"/>
                </a:cubicBezTo>
                <a:cubicBezTo>
                  <a:pt x="31870" y="73388"/>
                  <a:pt x="28707" y="85057"/>
                  <a:pt x="28559" y="97963"/>
                </a:cubicBezTo>
                <a:cubicBezTo>
                  <a:pt x="28707" y="110869"/>
                  <a:pt x="31870" y="122537"/>
                  <a:pt x="38048" y="132968"/>
                </a:cubicBezTo>
                <a:cubicBezTo>
                  <a:pt x="44225" y="143398"/>
                  <a:pt x="52529" y="151702"/>
                  <a:pt x="62959" y="157879"/>
                </a:cubicBezTo>
                <a:cubicBezTo>
                  <a:pt x="73390" y="164057"/>
                  <a:pt x="85058" y="167220"/>
                  <a:pt x="97964" y="167368"/>
                </a:cubicBezTo>
                <a:cubicBezTo>
                  <a:pt x="110870" y="167220"/>
                  <a:pt x="122539" y="164057"/>
                  <a:pt x="132969" y="157879"/>
                </a:cubicBezTo>
                <a:cubicBezTo>
                  <a:pt x="143399" y="151702"/>
                  <a:pt x="151703" y="143398"/>
                  <a:pt x="157880" y="132968"/>
                </a:cubicBezTo>
                <a:cubicBezTo>
                  <a:pt x="164057" y="122537"/>
                  <a:pt x="167220" y="110869"/>
                  <a:pt x="167368" y="97963"/>
                </a:cubicBezTo>
                <a:cubicBezTo>
                  <a:pt x="167220" y="85057"/>
                  <a:pt x="164057" y="73388"/>
                  <a:pt x="157880" y="62958"/>
                </a:cubicBezTo>
                <a:cubicBezTo>
                  <a:pt x="151703" y="52528"/>
                  <a:pt x="143399" y="44225"/>
                  <a:pt x="132969" y="38047"/>
                </a:cubicBezTo>
                <a:cubicBezTo>
                  <a:pt x="122539" y="31870"/>
                  <a:pt x="110870" y="28707"/>
                  <a:pt x="97964" y="28559"/>
                </a:cubicBezTo>
                <a:close/>
                <a:moveTo>
                  <a:pt x="97964" y="0"/>
                </a:moveTo>
                <a:cubicBezTo>
                  <a:pt x="116204" y="207"/>
                  <a:pt x="132683" y="4666"/>
                  <a:pt x="147404" y="13377"/>
                </a:cubicBezTo>
                <a:cubicBezTo>
                  <a:pt x="162125" y="22087"/>
                  <a:pt x="173840" y="33802"/>
                  <a:pt x="182550" y="48523"/>
                </a:cubicBezTo>
                <a:cubicBezTo>
                  <a:pt x="191261" y="63243"/>
                  <a:pt x="195719" y="79723"/>
                  <a:pt x="195927" y="97963"/>
                </a:cubicBezTo>
                <a:cubicBezTo>
                  <a:pt x="195719" y="116202"/>
                  <a:pt x="191261" y="132682"/>
                  <a:pt x="182550" y="147403"/>
                </a:cubicBezTo>
                <a:cubicBezTo>
                  <a:pt x="173840" y="162124"/>
                  <a:pt x="162125" y="173839"/>
                  <a:pt x="147404" y="182550"/>
                </a:cubicBezTo>
                <a:cubicBezTo>
                  <a:pt x="132683" y="191260"/>
                  <a:pt x="116204" y="195719"/>
                  <a:pt x="97964" y="195927"/>
                </a:cubicBezTo>
                <a:cubicBezTo>
                  <a:pt x="79725" y="195719"/>
                  <a:pt x="63245" y="191260"/>
                  <a:pt x="48524" y="182550"/>
                </a:cubicBezTo>
                <a:cubicBezTo>
                  <a:pt x="33803" y="173839"/>
                  <a:pt x="22087" y="162124"/>
                  <a:pt x="13377" y="147403"/>
                </a:cubicBezTo>
                <a:cubicBezTo>
                  <a:pt x="4667" y="132682"/>
                  <a:pt x="208" y="116202"/>
                  <a:pt x="0" y="97963"/>
                </a:cubicBezTo>
                <a:cubicBezTo>
                  <a:pt x="208" y="79723"/>
                  <a:pt x="4667" y="63243"/>
                  <a:pt x="13377" y="48523"/>
                </a:cubicBezTo>
                <a:cubicBezTo>
                  <a:pt x="22087" y="33802"/>
                  <a:pt x="33803" y="22087"/>
                  <a:pt x="48524" y="13377"/>
                </a:cubicBezTo>
                <a:cubicBezTo>
                  <a:pt x="63245" y="4666"/>
                  <a:pt x="79725" y="207"/>
                  <a:pt x="979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39700" sx="102000" sy="102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4" tIns="25598" rIns="51194" bIns="25598" rtlCol="0" anchor="ctr"/>
          <a:lstStyle/>
          <a:p>
            <a:pPr algn="ctr"/>
            <a:endParaRPr lang="tr-TR"/>
          </a:p>
        </p:txBody>
      </p:sp>
      <p:sp>
        <p:nvSpPr>
          <p:cNvPr id="90" name="Freeform 2827"/>
          <p:cNvSpPr>
            <a:spLocks/>
          </p:cNvSpPr>
          <p:nvPr/>
        </p:nvSpPr>
        <p:spPr bwMode="auto">
          <a:xfrm>
            <a:off x="7302024" y="1881813"/>
            <a:ext cx="279788" cy="370290"/>
          </a:xfrm>
          <a:custGeom>
            <a:avLst/>
            <a:gdLst>
              <a:gd name="T0" fmla="*/ 138 w 138"/>
              <a:gd name="T1" fmla="*/ 86 h 137"/>
              <a:gd name="T2" fmla="*/ 86 w 138"/>
              <a:gd name="T3" fmla="*/ 137 h 137"/>
              <a:gd name="T4" fmla="*/ 52 w 138"/>
              <a:gd name="T5" fmla="*/ 137 h 137"/>
              <a:gd name="T6" fmla="*/ 0 w 138"/>
              <a:gd name="T7" fmla="*/ 86 h 137"/>
              <a:gd name="T8" fmla="*/ 0 w 138"/>
              <a:gd name="T9" fmla="*/ 51 h 137"/>
              <a:gd name="T10" fmla="*/ 52 w 138"/>
              <a:gd name="T11" fmla="*/ 0 h 137"/>
              <a:gd name="T12" fmla="*/ 86 w 138"/>
              <a:gd name="T13" fmla="*/ 0 h 137"/>
              <a:gd name="T14" fmla="*/ 138 w 138"/>
              <a:gd name="T15" fmla="*/ 51 h 137"/>
              <a:gd name="T16" fmla="*/ 138 w 138"/>
              <a:gd name="T17" fmla="*/ 86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7">
                <a:moveTo>
                  <a:pt x="138" y="86"/>
                </a:moveTo>
                <a:cubicBezTo>
                  <a:pt x="138" y="114"/>
                  <a:pt x="115" y="137"/>
                  <a:pt x="86" y="137"/>
                </a:cubicBezTo>
                <a:cubicBezTo>
                  <a:pt x="52" y="137"/>
                  <a:pt x="52" y="137"/>
                  <a:pt x="52" y="137"/>
                </a:cubicBezTo>
                <a:cubicBezTo>
                  <a:pt x="23" y="137"/>
                  <a:pt x="0" y="114"/>
                  <a:pt x="0" y="86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3"/>
                  <a:pt x="23" y="0"/>
                  <a:pt x="52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115" y="0"/>
                  <a:pt x="138" y="23"/>
                  <a:pt x="138" y="51"/>
                </a:cubicBezTo>
                <a:lnTo>
                  <a:pt x="138" y="86"/>
                </a:lnTo>
                <a:close/>
              </a:path>
            </a:pathLst>
          </a:custGeom>
          <a:noFill/>
          <a:ln w="12700" cap="rnd">
            <a:solidFill>
              <a:schemeClr val="accent5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38394" tIns="19197" rIns="38394" bIns="191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828"/>
          <p:cNvSpPr>
            <a:spLocks/>
          </p:cNvSpPr>
          <p:nvPr/>
        </p:nvSpPr>
        <p:spPr bwMode="auto">
          <a:xfrm>
            <a:off x="7356766" y="2010940"/>
            <a:ext cx="170305" cy="110817"/>
          </a:xfrm>
          <a:custGeom>
            <a:avLst/>
            <a:gdLst>
              <a:gd name="T0" fmla="*/ 0 w 168"/>
              <a:gd name="T1" fmla="*/ 0 h 82"/>
              <a:gd name="T2" fmla="*/ 84 w 168"/>
              <a:gd name="T3" fmla="*/ 82 h 82"/>
              <a:gd name="T4" fmla="*/ 168 w 168"/>
              <a:gd name="T5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" h="82">
                <a:moveTo>
                  <a:pt x="0" y="0"/>
                </a:moveTo>
                <a:lnTo>
                  <a:pt x="84" y="82"/>
                </a:lnTo>
                <a:lnTo>
                  <a:pt x="168" y="0"/>
                </a:lnTo>
              </a:path>
            </a:pathLst>
          </a:custGeom>
          <a:noFill/>
          <a:ln w="3810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38394" tIns="19197" rIns="38394" bIns="191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838"/>
          <p:cNvSpPr>
            <a:spLocks/>
          </p:cNvSpPr>
          <p:nvPr/>
        </p:nvSpPr>
        <p:spPr bwMode="auto">
          <a:xfrm>
            <a:off x="6629439" y="2981317"/>
            <a:ext cx="279788" cy="370290"/>
          </a:xfrm>
          <a:custGeom>
            <a:avLst/>
            <a:gdLst>
              <a:gd name="T0" fmla="*/ 138 w 138"/>
              <a:gd name="T1" fmla="*/ 86 h 137"/>
              <a:gd name="T2" fmla="*/ 86 w 138"/>
              <a:gd name="T3" fmla="*/ 137 h 137"/>
              <a:gd name="T4" fmla="*/ 51 w 138"/>
              <a:gd name="T5" fmla="*/ 137 h 137"/>
              <a:gd name="T6" fmla="*/ 0 w 138"/>
              <a:gd name="T7" fmla="*/ 86 h 137"/>
              <a:gd name="T8" fmla="*/ 0 w 138"/>
              <a:gd name="T9" fmla="*/ 51 h 137"/>
              <a:gd name="T10" fmla="*/ 51 w 138"/>
              <a:gd name="T11" fmla="*/ 0 h 137"/>
              <a:gd name="T12" fmla="*/ 86 w 138"/>
              <a:gd name="T13" fmla="*/ 0 h 137"/>
              <a:gd name="T14" fmla="*/ 138 w 138"/>
              <a:gd name="T15" fmla="*/ 51 h 137"/>
              <a:gd name="T16" fmla="*/ 138 w 138"/>
              <a:gd name="T17" fmla="*/ 86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7">
                <a:moveTo>
                  <a:pt x="138" y="86"/>
                </a:moveTo>
                <a:cubicBezTo>
                  <a:pt x="138" y="114"/>
                  <a:pt x="115" y="137"/>
                  <a:pt x="86" y="137"/>
                </a:cubicBezTo>
                <a:cubicBezTo>
                  <a:pt x="51" y="137"/>
                  <a:pt x="51" y="137"/>
                  <a:pt x="51" y="137"/>
                </a:cubicBezTo>
                <a:cubicBezTo>
                  <a:pt x="23" y="137"/>
                  <a:pt x="0" y="114"/>
                  <a:pt x="0" y="86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3"/>
                  <a:pt x="23" y="0"/>
                  <a:pt x="51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115" y="0"/>
                  <a:pt x="138" y="23"/>
                  <a:pt x="138" y="51"/>
                </a:cubicBezTo>
                <a:lnTo>
                  <a:pt x="138" y="86"/>
                </a:lnTo>
                <a:close/>
              </a:path>
            </a:pathLst>
          </a:custGeom>
          <a:noFill/>
          <a:ln w="12700" cap="rnd">
            <a:solidFill>
              <a:schemeClr val="accent5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38394" tIns="19197" rIns="38394" bIns="191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2839"/>
          <p:cNvSpPr>
            <a:spLocks noChangeShapeType="1"/>
          </p:cNvSpPr>
          <p:nvPr/>
        </p:nvSpPr>
        <p:spPr bwMode="auto">
          <a:xfrm>
            <a:off x="6710532" y="3086728"/>
            <a:ext cx="117592" cy="159468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38394" tIns="19197" rIns="38394" bIns="191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2840"/>
          <p:cNvSpPr>
            <a:spLocks noChangeShapeType="1"/>
          </p:cNvSpPr>
          <p:nvPr/>
        </p:nvSpPr>
        <p:spPr bwMode="auto">
          <a:xfrm flipH="1">
            <a:off x="6710532" y="3086728"/>
            <a:ext cx="117592" cy="159468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38394" tIns="19197" rIns="38394" bIns="191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7" name="Group 51"/>
          <p:cNvGrpSpPr/>
          <p:nvPr/>
        </p:nvGrpSpPr>
        <p:grpSpPr>
          <a:xfrm>
            <a:off x="4650066" y="4411328"/>
            <a:ext cx="1598981" cy="754512"/>
            <a:chOff x="728762" y="7132933"/>
            <a:chExt cx="3197961" cy="1131946"/>
          </a:xfrm>
        </p:grpSpPr>
        <p:sp>
          <p:nvSpPr>
            <p:cNvPr id="118" name="Freeform: Shape 5"/>
            <p:cNvSpPr/>
            <p:nvPr/>
          </p:nvSpPr>
          <p:spPr>
            <a:xfrm>
              <a:off x="2340837" y="7132933"/>
              <a:ext cx="274940" cy="262217"/>
            </a:xfrm>
            <a:custGeom>
              <a:avLst/>
              <a:gdLst/>
              <a:ahLst/>
              <a:cxnLst/>
              <a:rect l="l" t="t" r="r" b="b"/>
              <a:pathLst>
                <a:path w="212255" h="202432">
                  <a:moveTo>
                    <a:pt x="106128" y="0"/>
                  </a:moveTo>
                  <a:cubicBezTo>
                    <a:pt x="107600" y="66"/>
                    <a:pt x="108865" y="635"/>
                    <a:pt x="109922" y="1705"/>
                  </a:cubicBezTo>
                  <a:cubicBezTo>
                    <a:pt x="110980" y="2776"/>
                    <a:pt x="111799" y="3951"/>
                    <a:pt x="112378" y="5229"/>
                  </a:cubicBezTo>
                  <a:lnTo>
                    <a:pt x="141078" y="63267"/>
                  </a:lnTo>
                  <a:lnTo>
                    <a:pt x="205112" y="72579"/>
                  </a:lnTo>
                  <a:cubicBezTo>
                    <a:pt x="206749" y="72808"/>
                    <a:pt x="208322" y="73371"/>
                    <a:pt x="209832" y="74269"/>
                  </a:cubicBezTo>
                  <a:cubicBezTo>
                    <a:pt x="211341" y="75167"/>
                    <a:pt x="212149" y="76560"/>
                    <a:pt x="212255" y="78447"/>
                  </a:cubicBezTo>
                  <a:cubicBezTo>
                    <a:pt x="212221" y="79603"/>
                    <a:pt x="211875" y="80703"/>
                    <a:pt x="211219" y="81747"/>
                  </a:cubicBezTo>
                  <a:cubicBezTo>
                    <a:pt x="210562" y="82792"/>
                    <a:pt x="209802" y="83732"/>
                    <a:pt x="208939" y="84569"/>
                  </a:cubicBezTo>
                  <a:lnTo>
                    <a:pt x="162635" y="129725"/>
                  </a:lnTo>
                  <a:lnTo>
                    <a:pt x="173605" y="193503"/>
                  </a:lnTo>
                  <a:cubicBezTo>
                    <a:pt x="173666" y="193944"/>
                    <a:pt x="173704" y="194370"/>
                    <a:pt x="173717" y="194779"/>
                  </a:cubicBezTo>
                  <a:cubicBezTo>
                    <a:pt x="173730" y="195188"/>
                    <a:pt x="173736" y="195613"/>
                    <a:pt x="173733" y="196054"/>
                  </a:cubicBezTo>
                  <a:cubicBezTo>
                    <a:pt x="173746" y="197771"/>
                    <a:pt x="173337" y="199249"/>
                    <a:pt x="172505" y="200487"/>
                  </a:cubicBezTo>
                  <a:cubicBezTo>
                    <a:pt x="171673" y="201725"/>
                    <a:pt x="170339" y="202374"/>
                    <a:pt x="168503" y="202432"/>
                  </a:cubicBezTo>
                  <a:cubicBezTo>
                    <a:pt x="167605" y="202424"/>
                    <a:pt x="166723" y="202281"/>
                    <a:pt x="165856" y="202002"/>
                  </a:cubicBezTo>
                  <a:cubicBezTo>
                    <a:pt x="164990" y="201723"/>
                    <a:pt x="164171" y="201356"/>
                    <a:pt x="163401" y="200902"/>
                  </a:cubicBezTo>
                  <a:lnTo>
                    <a:pt x="106128" y="170798"/>
                  </a:lnTo>
                  <a:lnTo>
                    <a:pt x="48854" y="200902"/>
                  </a:lnTo>
                  <a:cubicBezTo>
                    <a:pt x="48028" y="201356"/>
                    <a:pt x="47193" y="201723"/>
                    <a:pt x="46351" y="202002"/>
                  </a:cubicBezTo>
                  <a:cubicBezTo>
                    <a:pt x="45509" y="202281"/>
                    <a:pt x="44642" y="202424"/>
                    <a:pt x="43752" y="202432"/>
                  </a:cubicBezTo>
                  <a:cubicBezTo>
                    <a:pt x="41910" y="202374"/>
                    <a:pt x="40555" y="201725"/>
                    <a:pt x="39686" y="200487"/>
                  </a:cubicBezTo>
                  <a:cubicBezTo>
                    <a:pt x="38817" y="199249"/>
                    <a:pt x="38387" y="197771"/>
                    <a:pt x="38395" y="196054"/>
                  </a:cubicBezTo>
                  <a:cubicBezTo>
                    <a:pt x="38397" y="195613"/>
                    <a:pt x="38424" y="195188"/>
                    <a:pt x="38474" y="194779"/>
                  </a:cubicBezTo>
                  <a:cubicBezTo>
                    <a:pt x="38525" y="194370"/>
                    <a:pt x="38583" y="193944"/>
                    <a:pt x="38650" y="193503"/>
                  </a:cubicBezTo>
                  <a:lnTo>
                    <a:pt x="49620" y="129725"/>
                  </a:lnTo>
                  <a:lnTo>
                    <a:pt x="3189" y="84569"/>
                  </a:lnTo>
                  <a:cubicBezTo>
                    <a:pt x="2386" y="83732"/>
                    <a:pt x="1664" y="82792"/>
                    <a:pt x="1020" y="81747"/>
                  </a:cubicBezTo>
                  <a:cubicBezTo>
                    <a:pt x="377" y="80703"/>
                    <a:pt x="37" y="79603"/>
                    <a:pt x="0" y="78447"/>
                  </a:cubicBezTo>
                  <a:cubicBezTo>
                    <a:pt x="98" y="76560"/>
                    <a:pt x="890" y="75167"/>
                    <a:pt x="2376" y="74269"/>
                  </a:cubicBezTo>
                  <a:cubicBezTo>
                    <a:pt x="3861" y="73371"/>
                    <a:pt x="5450" y="72808"/>
                    <a:pt x="7143" y="72579"/>
                  </a:cubicBezTo>
                  <a:lnTo>
                    <a:pt x="71177" y="63267"/>
                  </a:lnTo>
                  <a:lnTo>
                    <a:pt x="99877" y="5229"/>
                  </a:lnTo>
                  <a:cubicBezTo>
                    <a:pt x="100457" y="3951"/>
                    <a:pt x="101275" y="2776"/>
                    <a:pt x="102333" y="1705"/>
                  </a:cubicBezTo>
                  <a:cubicBezTo>
                    <a:pt x="103390" y="635"/>
                    <a:pt x="104655" y="66"/>
                    <a:pt x="106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/>
            </a:p>
          </p:txBody>
        </p:sp>
        <p:grpSp>
          <p:nvGrpSpPr>
            <p:cNvPr id="124" name="Группа 38"/>
            <p:cNvGrpSpPr/>
            <p:nvPr/>
          </p:nvGrpSpPr>
          <p:grpSpPr>
            <a:xfrm>
              <a:off x="728762" y="7496187"/>
              <a:ext cx="3197961" cy="768692"/>
              <a:chOff x="723206" y="7619258"/>
              <a:chExt cx="5064928" cy="445510"/>
            </a:xfrm>
          </p:grpSpPr>
          <p:sp>
            <p:nvSpPr>
              <p:cNvPr id="138" name="TextBox 137"/>
              <p:cNvSpPr txBox="1"/>
              <p:nvPr/>
            </p:nvSpPr>
            <p:spPr>
              <a:xfrm>
                <a:off x="723206" y="7837301"/>
                <a:ext cx="5064928" cy="227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01553"/>
                <a:r>
                  <a:rPr lang="ru-RU" sz="1100" i="1" dirty="0">
                    <a:ea typeface="Roboto Light" panose="02000000000000000000" pitchFamily="2" charset="0"/>
                    <a:cs typeface="Open Sans Light" panose="020B0306030504020204" pitchFamily="34" charset="0"/>
                  </a:rPr>
                  <a:t>СУР</a:t>
                </a: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2039919" y="7619258"/>
                <a:ext cx="2783963" cy="227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ea typeface="Merriweather Bold" panose="02060503050406030704" pitchFamily="18" charset="-52"/>
                    <a:cs typeface="Open Sans" panose="020B0606030504020204" pitchFamily="34" charset="0"/>
                  </a:rPr>
                  <a:t>6</a:t>
                </a:r>
              </a:p>
            </p:txBody>
          </p:sp>
        </p:grpSp>
      </p:grpSp>
      <p:sp>
        <p:nvSpPr>
          <p:cNvPr id="69" name="Freeform: Shape 110"/>
          <p:cNvSpPr/>
          <p:nvPr/>
        </p:nvSpPr>
        <p:spPr>
          <a:xfrm>
            <a:off x="3090695" y="1978553"/>
            <a:ext cx="605971" cy="823412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28559"/>
                </a:moveTo>
                <a:cubicBezTo>
                  <a:pt x="85058" y="28707"/>
                  <a:pt x="73390" y="31870"/>
                  <a:pt x="62959" y="38047"/>
                </a:cubicBezTo>
                <a:cubicBezTo>
                  <a:pt x="52529" y="44225"/>
                  <a:pt x="44225" y="52528"/>
                  <a:pt x="38048" y="62958"/>
                </a:cubicBezTo>
                <a:cubicBezTo>
                  <a:pt x="31870" y="73388"/>
                  <a:pt x="28707" y="85057"/>
                  <a:pt x="28559" y="97963"/>
                </a:cubicBezTo>
                <a:cubicBezTo>
                  <a:pt x="28707" y="110869"/>
                  <a:pt x="31870" y="122537"/>
                  <a:pt x="38048" y="132968"/>
                </a:cubicBezTo>
                <a:cubicBezTo>
                  <a:pt x="44225" y="143398"/>
                  <a:pt x="52529" y="151702"/>
                  <a:pt x="62959" y="157879"/>
                </a:cubicBezTo>
                <a:cubicBezTo>
                  <a:pt x="73390" y="164057"/>
                  <a:pt x="85058" y="167220"/>
                  <a:pt x="97964" y="167368"/>
                </a:cubicBezTo>
                <a:cubicBezTo>
                  <a:pt x="110870" y="167220"/>
                  <a:pt x="122539" y="164057"/>
                  <a:pt x="132969" y="157879"/>
                </a:cubicBezTo>
                <a:cubicBezTo>
                  <a:pt x="143399" y="151702"/>
                  <a:pt x="151703" y="143398"/>
                  <a:pt x="157880" y="132968"/>
                </a:cubicBezTo>
                <a:cubicBezTo>
                  <a:pt x="164057" y="122537"/>
                  <a:pt x="167220" y="110869"/>
                  <a:pt x="167368" y="97963"/>
                </a:cubicBezTo>
                <a:cubicBezTo>
                  <a:pt x="167220" y="85057"/>
                  <a:pt x="164057" y="73388"/>
                  <a:pt x="157880" y="62958"/>
                </a:cubicBezTo>
                <a:cubicBezTo>
                  <a:pt x="151703" y="52528"/>
                  <a:pt x="143399" y="44225"/>
                  <a:pt x="132969" y="38047"/>
                </a:cubicBezTo>
                <a:cubicBezTo>
                  <a:pt x="122539" y="31870"/>
                  <a:pt x="110870" y="28707"/>
                  <a:pt x="97964" y="28559"/>
                </a:cubicBezTo>
                <a:close/>
                <a:moveTo>
                  <a:pt x="97964" y="0"/>
                </a:moveTo>
                <a:cubicBezTo>
                  <a:pt x="116204" y="207"/>
                  <a:pt x="132683" y="4666"/>
                  <a:pt x="147404" y="13377"/>
                </a:cubicBezTo>
                <a:cubicBezTo>
                  <a:pt x="162125" y="22087"/>
                  <a:pt x="173840" y="33802"/>
                  <a:pt x="182550" y="48523"/>
                </a:cubicBezTo>
                <a:cubicBezTo>
                  <a:pt x="191261" y="63243"/>
                  <a:pt x="195719" y="79723"/>
                  <a:pt x="195927" y="97963"/>
                </a:cubicBezTo>
                <a:cubicBezTo>
                  <a:pt x="195719" y="116202"/>
                  <a:pt x="191261" y="132682"/>
                  <a:pt x="182550" y="147403"/>
                </a:cubicBezTo>
                <a:cubicBezTo>
                  <a:pt x="173840" y="162124"/>
                  <a:pt x="162125" y="173839"/>
                  <a:pt x="147404" y="182550"/>
                </a:cubicBezTo>
                <a:cubicBezTo>
                  <a:pt x="132683" y="191260"/>
                  <a:pt x="116204" y="195719"/>
                  <a:pt x="97964" y="195927"/>
                </a:cubicBezTo>
                <a:cubicBezTo>
                  <a:pt x="79725" y="195719"/>
                  <a:pt x="63245" y="191260"/>
                  <a:pt x="48524" y="182550"/>
                </a:cubicBezTo>
                <a:cubicBezTo>
                  <a:pt x="33803" y="173839"/>
                  <a:pt x="22087" y="162124"/>
                  <a:pt x="13377" y="147403"/>
                </a:cubicBezTo>
                <a:cubicBezTo>
                  <a:pt x="4667" y="132682"/>
                  <a:pt x="208" y="116202"/>
                  <a:pt x="0" y="97963"/>
                </a:cubicBezTo>
                <a:cubicBezTo>
                  <a:pt x="208" y="79723"/>
                  <a:pt x="4667" y="63243"/>
                  <a:pt x="13377" y="48523"/>
                </a:cubicBezTo>
                <a:cubicBezTo>
                  <a:pt x="22087" y="33802"/>
                  <a:pt x="33803" y="22087"/>
                  <a:pt x="48524" y="13377"/>
                </a:cubicBezTo>
                <a:cubicBezTo>
                  <a:pt x="63245" y="4666"/>
                  <a:pt x="79725" y="207"/>
                  <a:pt x="97964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4" tIns="25598" rIns="51194" bIns="25598" rtlCol="0" anchor="ctr"/>
          <a:lstStyle/>
          <a:p>
            <a:pPr algn="ctr"/>
            <a:endParaRPr lang="tr-TR"/>
          </a:p>
        </p:txBody>
      </p:sp>
      <p:sp>
        <p:nvSpPr>
          <p:cNvPr id="152" name="Freeform 2827"/>
          <p:cNvSpPr>
            <a:spLocks/>
          </p:cNvSpPr>
          <p:nvPr/>
        </p:nvSpPr>
        <p:spPr bwMode="auto">
          <a:xfrm>
            <a:off x="3665889" y="2763484"/>
            <a:ext cx="279788" cy="370290"/>
          </a:xfrm>
          <a:custGeom>
            <a:avLst/>
            <a:gdLst>
              <a:gd name="T0" fmla="*/ 138 w 138"/>
              <a:gd name="T1" fmla="*/ 86 h 137"/>
              <a:gd name="T2" fmla="*/ 86 w 138"/>
              <a:gd name="T3" fmla="*/ 137 h 137"/>
              <a:gd name="T4" fmla="*/ 52 w 138"/>
              <a:gd name="T5" fmla="*/ 137 h 137"/>
              <a:gd name="T6" fmla="*/ 0 w 138"/>
              <a:gd name="T7" fmla="*/ 86 h 137"/>
              <a:gd name="T8" fmla="*/ 0 w 138"/>
              <a:gd name="T9" fmla="*/ 51 h 137"/>
              <a:gd name="T10" fmla="*/ 52 w 138"/>
              <a:gd name="T11" fmla="*/ 0 h 137"/>
              <a:gd name="T12" fmla="*/ 86 w 138"/>
              <a:gd name="T13" fmla="*/ 0 h 137"/>
              <a:gd name="T14" fmla="*/ 138 w 138"/>
              <a:gd name="T15" fmla="*/ 51 h 137"/>
              <a:gd name="T16" fmla="*/ 138 w 138"/>
              <a:gd name="T17" fmla="*/ 86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7">
                <a:moveTo>
                  <a:pt x="138" y="86"/>
                </a:moveTo>
                <a:cubicBezTo>
                  <a:pt x="138" y="114"/>
                  <a:pt x="115" y="137"/>
                  <a:pt x="86" y="137"/>
                </a:cubicBezTo>
                <a:cubicBezTo>
                  <a:pt x="52" y="137"/>
                  <a:pt x="52" y="137"/>
                  <a:pt x="52" y="137"/>
                </a:cubicBezTo>
                <a:cubicBezTo>
                  <a:pt x="23" y="137"/>
                  <a:pt x="0" y="114"/>
                  <a:pt x="0" y="86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3"/>
                  <a:pt x="23" y="0"/>
                  <a:pt x="52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115" y="0"/>
                  <a:pt x="138" y="23"/>
                  <a:pt x="138" y="51"/>
                </a:cubicBezTo>
                <a:lnTo>
                  <a:pt x="138" y="86"/>
                </a:lnTo>
                <a:close/>
              </a:path>
            </a:pathLst>
          </a:custGeom>
          <a:noFill/>
          <a:ln w="12700" cap="rnd">
            <a:solidFill>
              <a:schemeClr val="accent5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38394" tIns="19197" rIns="38394" bIns="191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2828"/>
          <p:cNvSpPr>
            <a:spLocks/>
          </p:cNvSpPr>
          <p:nvPr/>
        </p:nvSpPr>
        <p:spPr bwMode="auto">
          <a:xfrm>
            <a:off x="3720630" y="2904033"/>
            <a:ext cx="170305" cy="110817"/>
          </a:xfrm>
          <a:custGeom>
            <a:avLst/>
            <a:gdLst>
              <a:gd name="T0" fmla="*/ 0 w 168"/>
              <a:gd name="T1" fmla="*/ 0 h 82"/>
              <a:gd name="T2" fmla="*/ 84 w 168"/>
              <a:gd name="T3" fmla="*/ 82 h 82"/>
              <a:gd name="T4" fmla="*/ 168 w 168"/>
              <a:gd name="T5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" h="82">
                <a:moveTo>
                  <a:pt x="0" y="0"/>
                </a:moveTo>
                <a:lnTo>
                  <a:pt x="84" y="82"/>
                </a:lnTo>
                <a:lnTo>
                  <a:pt x="168" y="0"/>
                </a:lnTo>
              </a:path>
            </a:pathLst>
          </a:custGeom>
          <a:noFill/>
          <a:ln w="3810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38394" tIns="19197" rIns="38394" bIns="191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4" name="Группа 153"/>
          <p:cNvGrpSpPr/>
          <p:nvPr/>
        </p:nvGrpSpPr>
        <p:grpSpPr>
          <a:xfrm>
            <a:off x="1827570" y="3163835"/>
            <a:ext cx="279788" cy="370290"/>
            <a:chOff x="5685601" y="3314606"/>
            <a:chExt cx="284195" cy="282136"/>
          </a:xfrm>
        </p:grpSpPr>
        <p:sp>
          <p:nvSpPr>
            <p:cNvPr id="155" name="Freeform 2838"/>
            <p:cNvSpPr>
              <a:spLocks/>
            </p:cNvSpPr>
            <p:nvPr/>
          </p:nvSpPr>
          <p:spPr bwMode="auto">
            <a:xfrm>
              <a:off x="5685601" y="3314606"/>
              <a:ext cx="284195" cy="282136"/>
            </a:xfrm>
            <a:custGeom>
              <a:avLst/>
              <a:gdLst>
                <a:gd name="T0" fmla="*/ 138 w 138"/>
                <a:gd name="T1" fmla="*/ 86 h 137"/>
                <a:gd name="T2" fmla="*/ 86 w 138"/>
                <a:gd name="T3" fmla="*/ 137 h 137"/>
                <a:gd name="T4" fmla="*/ 51 w 138"/>
                <a:gd name="T5" fmla="*/ 137 h 137"/>
                <a:gd name="T6" fmla="*/ 0 w 138"/>
                <a:gd name="T7" fmla="*/ 86 h 137"/>
                <a:gd name="T8" fmla="*/ 0 w 138"/>
                <a:gd name="T9" fmla="*/ 51 h 137"/>
                <a:gd name="T10" fmla="*/ 51 w 138"/>
                <a:gd name="T11" fmla="*/ 0 h 137"/>
                <a:gd name="T12" fmla="*/ 86 w 138"/>
                <a:gd name="T13" fmla="*/ 0 h 137"/>
                <a:gd name="T14" fmla="*/ 138 w 138"/>
                <a:gd name="T15" fmla="*/ 51 h 137"/>
                <a:gd name="T16" fmla="*/ 138 w 138"/>
                <a:gd name="T17" fmla="*/ 8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7">
                  <a:moveTo>
                    <a:pt x="138" y="86"/>
                  </a:moveTo>
                  <a:cubicBezTo>
                    <a:pt x="138" y="114"/>
                    <a:pt x="115" y="137"/>
                    <a:pt x="86" y="137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23" y="137"/>
                    <a:pt x="0" y="114"/>
                    <a:pt x="0" y="8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5" y="0"/>
                    <a:pt x="138" y="23"/>
                    <a:pt x="138" y="51"/>
                  </a:cubicBezTo>
                  <a:lnTo>
                    <a:pt x="138" y="86"/>
                  </a:lnTo>
                  <a:close/>
                </a:path>
              </a:pathLst>
            </a:custGeom>
            <a:noFill/>
            <a:ln w="12700" cap="rnd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2839"/>
            <p:cNvSpPr>
              <a:spLocks noChangeShapeType="1"/>
            </p:cNvSpPr>
            <p:nvPr/>
          </p:nvSpPr>
          <p:spPr bwMode="auto">
            <a:xfrm>
              <a:off x="5767976" y="3394922"/>
              <a:ext cx="119444" cy="121504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2840"/>
            <p:cNvSpPr>
              <a:spLocks noChangeShapeType="1"/>
            </p:cNvSpPr>
            <p:nvPr/>
          </p:nvSpPr>
          <p:spPr bwMode="auto">
            <a:xfrm flipH="1">
              <a:off x="5767976" y="3394922"/>
              <a:ext cx="119444" cy="121504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9" name="Freeform 5"/>
          <p:cNvSpPr>
            <a:spLocks/>
          </p:cNvSpPr>
          <p:nvPr/>
        </p:nvSpPr>
        <p:spPr bwMode="auto">
          <a:xfrm>
            <a:off x="4758245" y="2100838"/>
            <a:ext cx="756841" cy="594332"/>
          </a:xfrm>
          <a:custGeom>
            <a:avLst/>
            <a:gdLst>
              <a:gd name="T0" fmla="*/ 1424 w 2637"/>
              <a:gd name="T1" fmla="*/ 1168 h 1780"/>
              <a:gd name="T2" fmla="*/ 1570 w 2637"/>
              <a:gd name="T3" fmla="*/ 1182 h 1780"/>
              <a:gd name="T4" fmla="*/ 1710 w 2637"/>
              <a:gd name="T5" fmla="*/ 1208 h 1780"/>
              <a:gd name="T6" fmla="*/ 1846 w 2637"/>
              <a:gd name="T7" fmla="*/ 1246 h 1780"/>
              <a:gd name="T8" fmla="*/ 1978 w 2637"/>
              <a:gd name="T9" fmla="*/ 1294 h 1780"/>
              <a:gd name="T10" fmla="*/ 2104 w 2637"/>
              <a:gd name="T11" fmla="*/ 1352 h 1780"/>
              <a:gd name="T12" fmla="*/ 2224 w 2637"/>
              <a:gd name="T13" fmla="*/ 1420 h 1780"/>
              <a:gd name="T14" fmla="*/ 2338 w 2637"/>
              <a:gd name="T15" fmla="*/ 1497 h 1780"/>
              <a:gd name="T16" fmla="*/ 2445 w 2637"/>
              <a:gd name="T17" fmla="*/ 1583 h 1780"/>
              <a:gd name="T18" fmla="*/ 2545 w 2637"/>
              <a:gd name="T19" fmla="*/ 1678 h 1780"/>
              <a:gd name="T20" fmla="*/ 2636 w 2637"/>
              <a:gd name="T21" fmla="*/ 1780 h 1780"/>
              <a:gd name="T22" fmla="*/ 2608 w 2637"/>
              <a:gd name="T23" fmla="*/ 56 h 1780"/>
              <a:gd name="T24" fmla="*/ 2513 w 2637"/>
              <a:gd name="T25" fmla="*/ 156 h 1780"/>
              <a:gd name="T26" fmla="*/ 2410 w 2637"/>
              <a:gd name="T27" fmla="*/ 247 h 1780"/>
              <a:gd name="T28" fmla="*/ 2301 w 2637"/>
              <a:gd name="T29" fmla="*/ 331 h 1780"/>
              <a:gd name="T30" fmla="*/ 2185 w 2637"/>
              <a:gd name="T31" fmla="*/ 405 h 1780"/>
              <a:gd name="T32" fmla="*/ 2062 w 2637"/>
              <a:gd name="T33" fmla="*/ 470 h 1780"/>
              <a:gd name="T34" fmla="*/ 1934 w 2637"/>
              <a:gd name="T35" fmla="*/ 525 h 1780"/>
              <a:gd name="T36" fmla="*/ 1802 w 2637"/>
              <a:gd name="T37" fmla="*/ 570 h 1780"/>
              <a:gd name="T38" fmla="*/ 1663 w 2637"/>
              <a:gd name="T39" fmla="*/ 604 h 1780"/>
              <a:gd name="T40" fmla="*/ 1522 w 2637"/>
              <a:gd name="T41" fmla="*/ 626 h 1780"/>
              <a:gd name="T42" fmla="*/ 1376 w 2637"/>
              <a:gd name="T43" fmla="*/ 636 h 1780"/>
              <a:gd name="T44" fmla="*/ 1227 w 2637"/>
              <a:gd name="T45" fmla="*/ 634 h 1780"/>
              <a:gd name="T46" fmla="*/ 1080 w 2637"/>
              <a:gd name="T47" fmla="*/ 619 h 1780"/>
              <a:gd name="T48" fmla="*/ 937 w 2637"/>
              <a:gd name="T49" fmla="*/ 593 h 1780"/>
              <a:gd name="T50" fmla="*/ 799 w 2637"/>
              <a:gd name="T51" fmla="*/ 554 h 1780"/>
              <a:gd name="T52" fmla="*/ 665 w 2637"/>
              <a:gd name="T53" fmla="*/ 503 h 1780"/>
              <a:gd name="T54" fmla="*/ 537 w 2637"/>
              <a:gd name="T55" fmla="*/ 443 h 1780"/>
              <a:gd name="T56" fmla="*/ 415 w 2637"/>
              <a:gd name="T57" fmla="*/ 373 h 1780"/>
              <a:gd name="T58" fmla="*/ 300 w 2637"/>
              <a:gd name="T59" fmla="*/ 293 h 1780"/>
              <a:gd name="T60" fmla="*/ 192 w 2637"/>
              <a:gd name="T61" fmla="*/ 204 h 1780"/>
              <a:gd name="T62" fmla="*/ 92 w 2637"/>
              <a:gd name="T63" fmla="*/ 107 h 1780"/>
              <a:gd name="T64" fmla="*/ 0 w 2637"/>
              <a:gd name="T65" fmla="*/ 0 h 1780"/>
              <a:gd name="T66" fmla="*/ 17 w 2637"/>
              <a:gd name="T67" fmla="*/ 1780 h 1780"/>
              <a:gd name="T68" fmla="*/ 108 w 2637"/>
              <a:gd name="T69" fmla="*/ 1678 h 1780"/>
              <a:gd name="T70" fmla="*/ 209 w 2637"/>
              <a:gd name="T71" fmla="*/ 1583 h 1780"/>
              <a:gd name="T72" fmla="*/ 315 w 2637"/>
              <a:gd name="T73" fmla="*/ 1497 h 1780"/>
              <a:gd name="T74" fmla="*/ 430 w 2637"/>
              <a:gd name="T75" fmla="*/ 1420 h 1780"/>
              <a:gd name="T76" fmla="*/ 550 w 2637"/>
              <a:gd name="T77" fmla="*/ 1352 h 1780"/>
              <a:gd name="T78" fmla="*/ 677 w 2637"/>
              <a:gd name="T79" fmla="*/ 1294 h 1780"/>
              <a:gd name="T80" fmla="*/ 808 w 2637"/>
              <a:gd name="T81" fmla="*/ 1246 h 1780"/>
              <a:gd name="T82" fmla="*/ 944 w 2637"/>
              <a:gd name="T83" fmla="*/ 1208 h 1780"/>
              <a:gd name="T84" fmla="*/ 1085 w 2637"/>
              <a:gd name="T85" fmla="*/ 1182 h 1780"/>
              <a:gd name="T86" fmla="*/ 1229 w 2637"/>
              <a:gd name="T87" fmla="*/ 1168 h 1780"/>
              <a:gd name="connsiteX0" fmla="*/ 5046 w 10014"/>
              <a:gd name="connsiteY0" fmla="*/ 6545 h 10000"/>
              <a:gd name="connsiteX1" fmla="*/ 5232 w 10014"/>
              <a:gd name="connsiteY1" fmla="*/ 6551 h 10000"/>
              <a:gd name="connsiteX2" fmla="*/ 5414 w 10014"/>
              <a:gd name="connsiteY2" fmla="*/ 6562 h 10000"/>
              <a:gd name="connsiteX3" fmla="*/ 5604 w 10014"/>
              <a:gd name="connsiteY3" fmla="*/ 6579 h 10000"/>
              <a:gd name="connsiteX4" fmla="*/ 5786 w 10014"/>
              <a:gd name="connsiteY4" fmla="*/ 6607 h 10000"/>
              <a:gd name="connsiteX5" fmla="*/ 5968 w 10014"/>
              <a:gd name="connsiteY5" fmla="*/ 6640 h 10000"/>
              <a:gd name="connsiteX6" fmla="*/ 6142 w 10014"/>
              <a:gd name="connsiteY6" fmla="*/ 6685 h 10000"/>
              <a:gd name="connsiteX7" fmla="*/ 6320 w 10014"/>
              <a:gd name="connsiteY7" fmla="*/ 6730 h 10000"/>
              <a:gd name="connsiteX8" fmla="*/ 6499 w 10014"/>
              <a:gd name="connsiteY8" fmla="*/ 6787 h 10000"/>
              <a:gd name="connsiteX9" fmla="*/ 6673 w 10014"/>
              <a:gd name="connsiteY9" fmla="*/ 6848 h 10000"/>
              <a:gd name="connsiteX10" fmla="*/ 6844 w 10014"/>
              <a:gd name="connsiteY10" fmla="*/ 6921 h 10000"/>
              <a:gd name="connsiteX11" fmla="*/ 7014 w 10014"/>
              <a:gd name="connsiteY11" fmla="*/ 7000 h 10000"/>
              <a:gd name="connsiteX12" fmla="*/ 7185 w 10014"/>
              <a:gd name="connsiteY12" fmla="*/ 7084 h 10000"/>
              <a:gd name="connsiteX13" fmla="*/ 7348 w 10014"/>
              <a:gd name="connsiteY13" fmla="*/ 7174 h 10000"/>
              <a:gd name="connsiteX14" fmla="*/ 7515 w 10014"/>
              <a:gd name="connsiteY14" fmla="*/ 7270 h 10000"/>
              <a:gd name="connsiteX15" fmla="*/ 7674 w 10014"/>
              <a:gd name="connsiteY15" fmla="*/ 7371 h 10000"/>
              <a:gd name="connsiteX16" fmla="*/ 7833 w 10014"/>
              <a:gd name="connsiteY16" fmla="*/ 7483 h 10000"/>
              <a:gd name="connsiteX17" fmla="*/ 7993 w 10014"/>
              <a:gd name="connsiteY17" fmla="*/ 7596 h 10000"/>
              <a:gd name="connsiteX18" fmla="*/ 8148 w 10014"/>
              <a:gd name="connsiteY18" fmla="*/ 7719 h 10000"/>
              <a:gd name="connsiteX19" fmla="*/ 8300 w 10014"/>
              <a:gd name="connsiteY19" fmla="*/ 7848 h 10000"/>
              <a:gd name="connsiteX20" fmla="*/ 8448 w 10014"/>
              <a:gd name="connsiteY20" fmla="*/ 7978 h 10000"/>
              <a:gd name="connsiteX21" fmla="*/ 8592 w 10014"/>
              <a:gd name="connsiteY21" fmla="*/ 8118 h 10000"/>
              <a:gd name="connsiteX22" fmla="*/ 8736 w 10014"/>
              <a:gd name="connsiteY22" fmla="*/ 8264 h 10000"/>
              <a:gd name="connsiteX23" fmla="*/ 8880 w 10014"/>
              <a:gd name="connsiteY23" fmla="*/ 8410 h 10000"/>
              <a:gd name="connsiteX24" fmla="*/ 9017 w 10014"/>
              <a:gd name="connsiteY24" fmla="*/ 8567 h 10000"/>
              <a:gd name="connsiteX25" fmla="*/ 9153 w 10014"/>
              <a:gd name="connsiteY25" fmla="*/ 8725 h 10000"/>
              <a:gd name="connsiteX26" fmla="*/ 9286 w 10014"/>
              <a:gd name="connsiteY26" fmla="*/ 8893 h 10000"/>
              <a:gd name="connsiteX27" fmla="*/ 9415 w 10014"/>
              <a:gd name="connsiteY27" fmla="*/ 9067 h 10000"/>
              <a:gd name="connsiteX28" fmla="*/ 9544 w 10014"/>
              <a:gd name="connsiteY28" fmla="*/ 9247 h 10000"/>
              <a:gd name="connsiteX29" fmla="*/ 9665 w 10014"/>
              <a:gd name="connsiteY29" fmla="*/ 9427 h 10000"/>
              <a:gd name="connsiteX30" fmla="*/ 9783 w 10014"/>
              <a:gd name="connsiteY30" fmla="*/ 9612 h 10000"/>
              <a:gd name="connsiteX31" fmla="*/ 9900 w 10014"/>
              <a:gd name="connsiteY31" fmla="*/ 9809 h 10000"/>
              <a:gd name="connsiteX32" fmla="*/ 10010 w 10014"/>
              <a:gd name="connsiteY32" fmla="*/ 10000 h 10000"/>
              <a:gd name="connsiteX33" fmla="*/ 10014 w 10014"/>
              <a:gd name="connsiteY33" fmla="*/ 10000 h 10000"/>
              <a:gd name="connsiteX34" fmla="*/ 10014 w 10014"/>
              <a:gd name="connsiteY34" fmla="*/ 124 h 10000"/>
              <a:gd name="connsiteX35" fmla="*/ 9904 w 10014"/>
              <a:gd name="connsiteY35" fmla="*/ 315 h 10000"/>
              <a:gd name="connsiteX36" fmla="*/ 9786 w 10014"/>
              <a:gd name="connsiteY36" fmla="*/ 511 h 10000"/>
              <a:gd name="connsiteX37" fmla="*/ 9665 w 10014"/>
              <a:gd name="connsiteY37" fmla="*/ 697 h 10000"/>
              <a:gd name="connsiteX38" fmla="*/ 9544 w 10014"/>
              <a:gd name="connsiteY38" fmla="*/ 876 h 10000"/>
              <a:gd name="connsiteX39" fmla="*/ 9419 w 10014"/>
              <a:gd name="connsiteY39" fmla="*/ 1056 h 10000"/>
              <a:gd name="connsiteX40" fmla="*/ 9286 w 10014"/>
              <a:gd name="connsiteY40" fmla="*/ 1225 h 10000"/>
              <a:gd name="connsiteX41" fmla="*/ 9153 w 10014"/>
              <a:gd name="connsiteY41" fmla="*/ 1388 h 10000"/>
              <a:gd name="connsiteX42" fmla="*/ 9017 w 10014"/>
              <a:gd name="connsiteY42" fmla="*/ 1551 h 10000"/>
              <a:gd name="connsiteX43" fmla="*/ 8880 w 10014"/>
              <a:gd name="connsiteY43" fmla="*/ 1708 h 10000"/>
              <a:gd name="connsiteX44" fmla="*/ 8740 w 10014"/>
              <a:gd name="connsiteY44" fmla="*/ 1860 h 10000"/>
              <a:gd name="connsiteX45" fmla="*/ 8592 w 10014"/>
              <a:gd name="connsiteY45" fmla="*/ 2006 h 10000"/>
              <a:gd name="connsiteX46" fmla="*/ 8452 w 10014"/>
              <a:gd name="connsiteY46" fmla="*/ 2140 h 10000"/>
              <a:gd name="connsiteX47" fmla="*/ 8300 w 10014"/>
              <a:gd name="connsiteY47" fmla="*/ 2275 h 10000"/>
              <a:gd name="connsiteX48" fmla="*/ 8148 w 10014"/>
              <a:gd name="connsiteY48" fmla="*/ 2404 h 10000"/>
              <a:gd name="connsiteX49" fmla="*/ 7993 w 10014"/>
              <a:gd name="connsiteY49" fmla="*/ 2528 h 10000"/>
              <a:gd name="connsiteX50" fmla="*/ 7833 w 10014"/>
              <a:gd name="connsiteY50" fmla="*/ 2640 h 10000"/>
              <a:gd name="connsiteX51" fmla="*/ 7674 w 10014"/>
              <a:gd name="connsiteY51" fmla="*/ 2753 h 10000"/>
              <a:gd name="connsiteX52" fmla="*/ 7515 w 10014"/>
              <a:gd name="connsiteY52" fmla="*/ 2854 h 10000"/>
              <a:gd name="connsiteX53" fmla="*/ 7348 w 10014"/>
              <a:gd name="connsiteY53" fmla="*/ 2949 h 10000"/>
              <a:gd name="connsiteX54" fmla="*/ 7185 w 10014"/>
              <a:gd name="connsiteY54" fmla="*/ 3039 h 10000"/>
              <a:gd name="connsiteX55" fmla="*/ 7014 w 10014"/>
              <a:gd name="connsiteY55" fmla="*/ 3124 h 10000"/>
              <a:gd name="connsiteX56" fmla="*/ 6848 w 10014"/>
              <a:gd name="connsiteY56" fmla="*/ 3202 h 10000"/>
              <a:gd name="connsiteX57" fmla="*/ 6673 w 10014"/>
              <a:gd name="connsiteY57" fmla="*/ 3270 h 10000"/>
              <a:gd name="connsiteX58" fmla="*/ 6499 w 10014"/>
              <a:gd name="connsiteY58" fmla="*/ 3337 h 10000"/>
              <a:gd name="connsiteX59" fmla="*/ 6320 w 10014"/>
              <a:gd name="connsiteY59" fmla="*/ 3393 h 10000"/>
              <a:gd name="connsiteX60" fmla="*/ 6142 w 10014"/>
              <a:gd name="connsiteY60" fmla="*/ 3438 h 10000"/>
              <a:gd name="connsiteX61" fmla="*/ 5968 w 10014"/>
              <a:gd name="connsiteY61" fmla="*/ 3483 h 10000"/>
              <a:gd name="connsiteX62" fmla="*/ 5786 w 10014"/>
              <a:gd name="connsiteY62" fmla="*/ 3517 h 10000"/>
              <a:gd name="connsiteX63" fmla="*/ 5604 w 10014"/>
              <a:gd name="connsiteY63" fmla="*/ 3539 h 10000"/>
              <a:gd name="connsiteX64" fmla="*/ 5414 w 10014"/>
              <a:gd name="connsiteY64" fmla="*/ 3562 h 10000"/>
              <a:gd name="connsiteX65" fmla="*/ 5232 w 10014"/>
              <a:gd name="connsiteY65" fmla="*/ 3573 h 10000"/>
              <a:gd name="connsiteX66" fmla="*/ 5046 w 10014"/>
              <a:gd name="connsiteY66" fmla="*/ 3579 h 10000"/>
              <a:gd name="connsiteX67" fmla="*/ 4857 w 10014"/>
              <a:gd name="connsiteY67" fmla="*/ 3573 h 10000"/>
              <a:gd name="connsiteX68" fmla="*/ 4667 w 10014"/>
              <a:gd name="connsiteY68" fmla="*/ 3562 h 10000"/>
              <a:gd name="connsiteX69" fmla="*/ 4477 w 10014"/>
              <a:gd name="connsiteY69" fmla="*/ 3539 h 10000"/>
              <a:gd name="connsiteX70" fmla="*/ 4292 w 10014"/>
              <a:gd name="connsiteY70" fmla="*/ 3517 h 10000"/>
              <a:gd name="connsiteX71" fmla="*/ 4110 w 10014"/>
              <a:gd name="connsiteY71" fmla="*/ 3478 h 10000"/>
              <a:gd name="connsiteX72" fmla="*/ 3928 w 10014"/>
              <a:gd name="connsiteY72" fmla="*/ 3438 h 10000"/>
              <a:gd name="connsiteX73" fmla="*/ 3746 w 10014"/>
              <a:gd name="connsiteY73" fmla="*/ 3388 h 10000"/>
              <a:gd name="connsiteX74" fmla="*/ 3567 w 10014"/>
              <a:gd name="connsiteY74" fmla="*/ 3331 h 10000"/>
              <a:gd name="connsiteX75" fmla="*/ 3389 w 10014"/>
              <a:gd name="connsiteY75" fmla="*/ 3258 h 10000"/>
              <a:gd name="connsiteX76" fmla="*/ 3218 w 10014"/>
              <a:gd name="connsiteY76" fmla="*/ 3191 h 10000"/>
              <a:gd name="connsiteX77" fmla="*/ 3044 w 10014"/>
              <a:gd name="connsiteY77" fmla="*/ 3112 h 10000"/>
              <a:gd name="connsiteX78" fmla="*/ 2870 w 10014"/>
              <a:gd name="connsiteY78" fmla="*/ 3022 h 10000"/>
              <a:gd name="connsiteX79" fmla="*/ 2703 w 10014"/>
              <a:gd name="connsiteY79" fmla="*/ 2933 h 10000"/>
              <a:gd name="connsiteX80" fmla="*/ 2536 w 10014"/>
              <a:gd name="connsiteY80" fmla="*/ 2826 h 10000"/>
              <a:gd name="connsiteX81" fmla="*/ 2373 w 10014"/>
              <a:gd name="connsiteY81" fmla="*/ 2719 h 10000"/>
              <a:gd name="connsiteX82" fmla="*/ 2210 w 10014"/>
              <a:gd name="connsiteY82" fmla="*/ 2612 h 10000"/>
              <a:gd name="connsiteX83" fmla="*/ 2050 w 10014"/>
              <a:gd name="connsiteY83" fmla="*/ 2489 h 10000"/>
              <a:gd name="connsiteX84" fmla="*/ 1895 w 10014"/>
              <a:gd name="connsiteY84" fmla="*/ 2365 h 10000"/>
              <a:gd name="connsiteX85" fmla="*/ 1739 w 10014"/>
              <a:gd name="connsiteY85" fmla="*/ 2230 h 10000"/>
              <a:gd name="connsiteX86" fmla="*/ 1588 w 10014"/>
              <a:gd name="connsiteY86" fmla="*/ 2096 h 10000"/>
              <a:gd name="connsiteX87" fmla="*/ 1440 w 10014"/>
              <a:gd name="connsiteY87" fmla="*/ 1949 h 10000"/>
              <a:gd name="connsiteX88" fmla="*/ 1296 w 10014"/>
              <a:gd name="connsiteY88" fmla="*/ 1798 h 10000"/>
              <a:gd name="connsiteX89" fmla="*/ 1152 w 10014"/>
              <a:gd name="connsiteY89" fmla="*/ 1646 h 10000"/>
              <a:gd name="connsiteX90" fmla="*/ 1015 w 10014"/>
              <a:gd name="connsiteY90" fmla="*/ 1478 h 10000"/>
              <a:gd name="connsiteX91" fmla="*/ 875 w 10014"/>
              <a:gd name="connsiteY91" fmla="*/ 1320 h 10000"/>
              <a:gd name="connsiteX92" fmla="*/ 742 w 10014"/>
              <a:gd name="connsiteY92" fmla="*/ 1146 h 10000"/>
              <a:gd name="connsiteX93" fmla="*/ 609 w 10014"/>
              <a:gd name="connsiteY93" fmla="*/ 966 h 10000"/>
              <a:gd name="connsiteX94" fmla="*/ 484 w 10014"/>
              <a:gd name="connsiteY94" fmla="*/ 787 h 10000"/>
              <a:gd name="connsiteX95" fmla="*/ 363 w 10014"/>
              <a:gd name="connsiteY95" fmla="*/ 601 h 10000"/>
              <a:gd name="connsiteX96" fmla="*/ 242 w 10014"/>
              <a:gd name="connsiteY96" fmla="*/ 404 h 10000"/>
              <a:gd name="connsiteX97" fmla="*/ 124 w 10014"/>
              <a:gd name="connsiteY97" fmla="*/ 208 h 10000"/>
              <a:gd name="connsiteX98" fmla="*/ 14 w 10014"/>
              <a:gd name="connsiteY98" fmla="*/ 0 h 10000"/>
              <a:gd name="connsiteX99" fmla="*/ 14 w 10014"/>
              <a:gd name="connsiteY99" fmla="*/ 0 h 10000"/>
              <a:gd name="connsiteX100" fmla="*/ 0 w 10014"/>
              <a:gd name="connsiteY100" fmla="*/ 4935 h 10000"/>
              <a:gd name="connsiteX101" fmla="*/ 14 w 10014"/>
              <a:gd name="connsiteY101" fmla="*/ 10000 h 10000"/>
              <a:gd name="connsiteX102" fmla="*/ 78 w 10014"/>
              <a:gd name="connsiteY102" fmla="*/ 10000 h 10000"/>
              <a:gd name="connsiteX103" fmla="*/ 192 w 10014"/>
              <a:gd name="connsiteY103" fmla="*/ 9809 h 10000"/>
              <a:gd name="connsiteX104" fmla="*/ 306 w 10014"/>
              <a:gd name="connsiteY104" fmla="*/ 9612 h 10000"/>
              <a:gd name="connsiteX105" fmla="*/ 424 w 10014"/>
              <a:gd name="connsiteY105" fmla="*/ 9427 h 10000"/>
              <a:gd name="connsiteX106" fmla="*/ 549 w 10014"/>
              <a:gd name="connsiteY106" fmla="*/ 9247 h 10000"/>
              <a:gd name="connsiteX107" fmla="*/ 678 w 10014"/>
              <a:gd name="connsiteY107" fmla="*/ 9067 h 10000"/>
              <a:gd name="connsiteX108" fmla="*/ 807 w 10014"/>
              <a:gd name="connsiteY108" fmla="*/ 8893 h 10000"/>
              <a:gd name="connsiteX109" fmla="*/ 936 w 10014"/>
              <a:gd name="connsiteY109" fmla="*/ 8725 h 10000"/>
              <a:gd name="connsiteX110" fmla="*/ 1076 w 10014"/>
              <a:gd name="connsiteY110" fmla="*/ 8567 h 10000"/>
              <a:gd name="connsiteX111" fmla="*/ 1209 w 10014"/>
              <a:gd name="connsiteY111" fmla="*/ 8410 h 10000"/>
              <a:gd name="connsiteX112" fmla="*/ 1353 w 10014"/>
              <a:gd name="connsiteY112" fmla="*/ 8264 h 10000"/>
              <a:gd name="connsiteX113" fmla="*/ 1497 w 10014"/>
              <a:gd name="connsiteY113" fmla="*/ 8118 h 10000"/>
              <a:gd name="connsiteX114" fmla="*/ 1645 w 10014"/>
              <a:gd name="connsiteY114" fmla="*/ 7978 h 10000"/>
              <a:gd name="connsiteX115" fmla="*/ 1796 w 10014"/>
              <a:gd name="connsiteY115" fmla="*/ 7848 h 10000"/>
              <a:gd name="connsiteX116" fmla="*/ 1948 w 10014"/>
              <a:gd name="connsiteY116" fmla="*/ 7719 h 10000"/>
              <a:gd name="connsiteX117" fmla="*/ 2100 w 10014"/>
              <a:gd name="connsiteY117" fmla="*/ 7596 h 10000"/>
              <a:gd name="connsiteX118" fmla="*/ 2259 w 10014"/>
              <a:gd name="connsiteY118" fmla="*/ 7483 h 10000"/>
              <a:gd name="connsiteX119" fmla="*/ 2414 w 10014"/>
              <a:gd name="connsiteY119" fmla="*/ 7371 h 10000"/>
              <a:gd name="connsiteX120" fmla="*/ 2581 w 10014"/>
              <a:gd name="connsiteY120" fmla="*/ 7270 h 10000"/>
              <a:gd name="connsiteX121" fmla="*/ 2741 w 10014"/>
              <a:gd name="connsiteY121" fmla="*/ 7174 h 10000"/>
              <a:gd name="connsiteX122" fmla="*/ 2907 w 10014"/>
              <a:gd name="connsiteY122" fmla="*/ 7084 h 10000"/>
              <a:gd name="connsiteX123" fmla="*/ 3078 w 10014"/>
              <a:gd name="connsiteY123" fmla="*/ 7000 h 10000"/>
              <a:gd name="connsiteX124" fmla="*/ 3249 w 10014"/>
              <a:gd name="connsiteY124" fmla="*/ 6921 h 10000"/>
              <a:gd name="connsiteX125" fmla="*/ 3419 w 10014"/>
              <a:gd name="connsiteY125" fmla="*/ 6848 h 10000"/>
              <a:gd name="connsiteX126" fmla="*/ 3594 w 10014"/>
              <a:gd name="connsiteY126" fmla="*/ 6787 h 10000"/>
              <a:gd name="connsiteX127" fmla="*/ 3768 w 10014"/>
              <a:gd name="connsiteY127" fmla="*/ 6730 h 10000"/>
              <a:gd name="connsiteX128" fmla="*/ 3946 w 10014"/>
              <a:gd name="connsiteY128" fmla="*/ 6685 h 10000"/>
              <a:gd name="connsiteX129" fmla="*/ 4129 w 10014"/>
              <a:gd name="connsiteY129" fmla="*/ 6640 h 10000"/>
              <a:gd name="connsiteX130" fmla="*/ 4307 w 10014"/>
              <a:gd name="connsiteY130" fmla="*/ 6607 h 10000"/>
              <a:gd name="connsiteX131" fmla="*/ 4489 w 10014"/>
              <a:gd name="connsiteY131" fmla="*/ 6579 h 10000"/>
              <a:gd name="connsiteX132" fmla="*/ 4675 w 10014"/>
              <a:gd name="connsiteY132" fmla="*/ 6562 h 10000"/>
              <a:gd name="connsiteX133" fmla="*/ 4860 w 10014"/>
              <a:gd name="connsiteY133" fmla="*/ 6551 h 10000"/>
              <a:gd name="connsiteX134" fmla="*/ 5046 w 10014"/>
              <a:gd name="connsiteY134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10001 w 10001"/>
              <a:gd name="connsiteY34" fmla="*/ 124 h 10000"/>
              <a:gd name="connsiteX35" fmla="*/ 9891 w 10001"/>
              <a:gd name="connsiteY35" fmla="*/ 315 h 10000"/>
              <a:gd name="connsiteX36" fmla="*/ 9773 w 10001"/>
              <a:gd name="connsiteY36" fmla="*/ 511 h 10000"/>
              <a:gd name="connsiteX37" fmla="*/ 9652 w 10001"/>
              <a:gd name="connsiteY37" fmla="*/ 697 h 10000"/>
              <a:gd name="connsiteX38" fmla="*/ 9531 w 10001"/>
              <a:gd name="connsiteY38" fmla="*/ 876 h 10000"/>
              <a:gd name="connsiteX39" fmla="*/ 9406 w 10001"/>
              <a:gd name="connsiteY39" fmla="*/ 1056 h 10000"/>
              <a:gd name="connsiteX40" fmla="*/ 9273 w 10001"/>
              <a:gd name="connsiteY40" fmla="*/ 1225 h 10000"/>
              <a:gd name="connsiteX41" fmla="*/ 9140 w 10001"/>
              <a:gd name="connsiteY41" fmla="*/ 1388 h 10000"/>
              <a:gd name="connsiteX42" fmla="*/ 9004 w 10001"/>
              <a:gd name="connsiteY42" fmla="*/ 1551 h 10000"/>
              <a:gd name="connsiteX43" fmla="*/ 8867 w 10001"/>
              <a:gd name="connsiteY43" fmla="*/ 1708 h 10000"/>
              <a:gd name="connsiteX44" fmla="*/ 8727 w 10001"/>
              <a:gd name="connsiteY44" fmla="*/ 1860 h 10000"/>
              <a:gd name="connsiteX45" fmla="*/ 8579 w 10001"/>
              <a:gd name="connsiteY45" fmla="*/ 2006 h 10000"/>
              <a:gd name="connsiteX46" fmla="*/ 8439 w 10001"/>
              <a:gd name="connsiteY46" fmla="*/ 2140 h 10000"/>
              <a:gd name="connsiteX47" fmla="*/ 8287 w 10001"/>
              <a:gd name="connsiteY47" fmla="*/ 2275 h 10000"/>
              <a:gd name="connsiteX48" fmla="*/ 8135 w 10001"/>
              <a:gd name="connsiteY48" fmla="*/ 2404 h 10000"/>
              <a:gd name="connsiteX49" fmla="*/ 7980 w 10001"/>
              <a:gd name="connsiteY49" fmla="*/ 2528 h 10000"/>
              <a:gd name="connsiteX50" fmla="*/ 7820 w 10001"/>
              <a:gd name="connsiteY50" fmla="*/ 2640 h 10000"/>
              <a:gd name="connsiteX51" fmla="*/ 7661 w 10001"/>
              <a:gd name="connsiteY51" fmla="*/ 2753 h 10000"/>
              <a:gd name="connsiteX52" fmla="*/ 7502 w 10001"/>
              <a:gd name="connsiteY52" fmla="*/ 2854 h 10000"/>
              <a:gd name="connsiteX53" fmla="*/ 7335 w 10001"/>
              <a:gd name="connsiteY53" fmla="*/ 2949 h 10000"/>
              <a:gd name="connsiteX54" fmla="*/ 7172 w 10001"/>
              <a:gd name="connsiteY54" fmla="*/ 3039 h 10000"/>
              <a:gd name="connsiteX55" fmla="*/ 7001 w 10001"/>
              <a:gd name="connsiteY55" fmla="*/ 3124 h 10000"/>
              <a:gd name="connsiteX56" fmla="*/ 6835 w 10001"/>
              <a:gd name="connsiteY56" fmla="*/ 3202 h 10000"/>
              <a:gd name="connsiteX57" fmla="*/ 6660 w 10001"/>
              <a:gd name="connsiteY57" fmla="*/ 3270 h 10000"/>
              <a:gd name="connsiteX58" fmla="*/ 6486 w 10001"/>
              <a:gd name="connsiteY58" fmla="*/ 3337 h 10000"/>
              <a:gd name="connsiteX59" fmla="*/ 6307 w 10001"/>
              <a:gd name="connsiteY59" fmla="*/ 3393 h 10000"/>
              <a:gd name="connsiteX60" fmla="*/ 6129 w 10001"/>
              <a:gd name="connsiteY60" fmla="*/ 3438 h 10000"/>
              <a:gd name="connsiteX61" fmla="*/ 5955 w 10001"/>
              <a:gd name="connsiteY61" fmla="*/ 3483 h 10000"/>
              <a:gd name="connsiteX62" fmla="*/ 5773 w 10001"/>
              <a:gd name="connsiteY62" fmla="*/ 3517 h 10000"/>
              <a:gd name="connsiteX63" fmla="*/ 5591 w 10001"/>
              <a:gd name="connsiteY63" fmla="*/ 3539 h 10000"/>
              <a:gd name="connsiteX64" fmla="*/ 5401 w 10001"/>
              <a:gd name="connsiteY64" fmla="*/ 3562 h 10000"/>
              <a:gd name="connsiteX65" fmla="*/ 5219 w 10001"/>
              <a:gd name="connsiteY65" fmla="*/ 3573 h 10000"/>
              <a:gd name="connsiteX66" fmla="*/ 5033 w 10001"/>
              <a:gd name="connsiteY66" fmla="*/ 3579 h 10000"/>
              <a:gd name="connsiteX67" fmla="*/ 4844 w 10001"/>
              <a:gd name="connsiteY67" fmla="*/ 3573 h 10000"/>
              <a:gd name="connsiteX68" fmla="*/ 4654 w 10001"/>
              <a:gd name="connsiteY68" fmla="*/ 3562 h 10000"/>
              <a:gd name="connsiteX69" fmla="*/ 4464 w 10001"/>
              <a:gd name="connsiteY69" fmla="*/ 3539 h 10000"/>
              <a:gd name="connsiteX70" fmla="*/ 4279 w 10001"/>
              <a:gd name="connsiteY70" fmla="*/ 3517 h 10000"/>
              <a:gd name="connsiteX71" fmla="*/ 4097 w 10001"/>
              <a:gd name="connsiteY71" fmla="*/ 3478 h 10000"/>
              <a:gd name="connsiteX72" fmla="*/ 3915 w 10001"/>
              <a:gd name="connsiteY72" fmla="*/ 3438 h 10000"/>
              <a:gd name="connsiteX73" fmla="*/ 3733 w 10001"/>
              <a:gd name="connsiteY73" fmla="*/ 3388 h 10000"/>
              <a:gd name="connsiteX74" fmla="*/ 3554 w 10001"/>
              <a:gd name="connsiteY74" fmla="*/ 3331 h 10000"/>
              <a:gd name="connsiteX75" fmla="*/ 3376 w 10001"/>
              <a:gd name="connsiteY75" fmla="*/ 3258 h 10000"/>
              <a:gd name="connsiteX76" fmla="*/ 3205 w 10001"/>
              <a:gd name="connsiteY76" fmla="*/ 3191 h 10000"/>
              <a:gd name="connsiteX77" fmla="*/ 3031 w 10001"/>
              <a:gd name="connsiteY77" fmla="*/ 3112 h 10000"/>
              <a:gd name="connsiteX78" fmla="*/ 2857 w 10001"/>
              <a:gd name="connsiteY78" fmla="*/ 3022 h 10000"/>
              <a:gd name="connsiteX79" fmla="*/ 2690 w 10001"/>
              <a:gd name="connsiteY79" fmla="*/ 2933 h 10000"/>
              <a:gd name="connsiteX80" fmla="*/ 2523 w 10001"/>
              <a:gd name="connsiteY80" fmla="*/ 2826 h 10000"/>
              <a:gd name="connsiteX81" fmla="*/ 2360 w 10001"/>
              <a:gd name="connsiteY81" fmla="*/ 2719 h 10000"/>
              <a:gd name="connsiteX82" fmla="*/ 2197 w 10001"/>
              <a:gd name="connsiteY82" fmla="*/ 2612 h 10000"/>
              <a:gd name="connsiteX83" fmla="*/ 2037 w 10001"/>
              <a:gd name="connsiteY83" fmla="*/ 2489 h 10000"/>
              <a:gd name="connsiteX84" fmla="*/ 1882 w 10001"/>
              <a:gd name="connsiteY84" fmla="*/ 2365 h 10000"/>
              <a:gd name="connsiteX85" fmla="*/ 1726 w 10001"/>
              <a:gd name="connsiteY85" fmla="*/ 2230 h 10000"/>
              <a:gd name="connsiteX86" fmla="*/ 1575 w 10001"/>
              <a:gd name="connsiteY86" fmla="*/ 2096 h 10000"/>
              <a:gd name="connsiteX87" fmla="*/ 1427 w 10001"/>
              <a:gd name="connsiteY87" fmla="*/ 1949 h 10000"/>
              <a:gd name="connsiteX88" fmla="*/ 1283 w 10001"/>
              <a:gd name="connsiteY88" fmla="*/ 1798 h 10000"/>
              <a:gd name="connsiteX89" fmla="*/ 1139 w 10001"/>
              <a:gd name="connsiteY89" fmla="*/ 1646 h 10000"/>
              <a:gd name="connsiteX90" fmla="*/ 1002 w 10001"/>
              <a:gd name="connsiteY90" fmla="*/ 1478 h 10000"/>
              <a:gd name="connsiteX91" fmla="*/ 862 w 10001"/>
              <a:gd name="connsiteY91" fmla="*/ 1320 h 10000"/>
              <a:gd name="connsiteX92" fmla="*/ 729 w 10001"/>
              <a:gd name="connsiteY92" fmla="*/ 1146 h 10000"/>
              <a:gd name="connsiteX93" fmla="*/ 596 w 10001"/>
              <a:gd name="connsiteY93" fmla="*/ 966 h 10000"/>
              <a:gd name="connsiteX94" fmla="*/ 471 w 10001"/>
              <a:gd name="connsiteY94" fmla="*/ 787 h 10000"/>
              <a:gd name="connsiteX95" fmla="*/ 350 w 10001"/>
              <a:gd name="connsiteY95" fmla="*/ 601 h 10000"/>
              <a:gd name="connsiteX96" fmla="*/ 229 w 10001"/>
              <a:gd name="connsiteY96" fmla="*/ 404 h 10000"/>
              <a:gd name="connsiteX97" fmla="*/ 111 w 10001"/>
              <a:gd name="connsiteY97" fmla="*/ 208 h 10000"/>
              <a:gd name="connsiteX98" fmla="*/ 1 w 10001"/>
              <a:gd name="connsiteY98" fmla="*/ 0 h 10000"/>
              <a:gd name="connsiteX99" fmla="*/ 1 w 10001"/>
              <a:gd name="connsiteY99" fmla="*/ 0 h 10000"/>
              <a:gd name="connsiteX100" fmla="*/ 326 w 10001"/>
              <a:gd name="connsiteY100" fmla="*/ 4935 h 10000"/>
              <a:gd name="connsiteX101" fmla="*/ 1 w 10001"/>
              <a:gd name="connsiteY101" fmla="*/ 10000 h 10000"/>
              <a:gd name="connsiteX102" fmla="*/ 65 w 10001"/>
              <a:gd name="connsiteY102" fmla="*/ 10000 h 10000"/>
              <a:gd name="connsiteX103" fmla="*/ 179 w 10001"/>
              <a:gd name="connsiteY103" fmla="*/ 9809 h 10000"/>
              <a:gd name="connsiteX104" fmla="*/ 293 w 10001"/>
              <a:gd name="connsiteY104" fmla="*/ 9612 h 10000"/>
              <a:gd name="connsiteX105" fmla="*/ 411 w 10001"/>
              <a:gd name="connsiteY105" fmla="*/ 9427 h 10000"/>
              <a:gd name="connsiteX106" fmla="*/ 536 w 10001"/>
              <a:gd name="connsiteY106" fmla="*/ 9247 h 10000"/>
              <a:gd name="connsiteX107" fmla="*/ 665 w 10001"/>
              <a:gd name="connsiteY107" fmla="*/ 9067 h 10000"/>
              <a:gd name="connsiteX108" fmla="*/ 794 w 10001"/>
              <a:gd name="connsiteY108" fmla="*/ 8893 h 10000"/>
              <a:gd name="connsiteX109" fmla="*/ 923 w 10001"/>
              <a:gd name="connsiteY109" fmla="*/ 8725 h 10000"/>
              <a:gd name="connsiteX110" fmla="*/ 1063 w 10001"/>
              <a:gd name="connsiteY110" fmla="*/ 8567 h 10000"/>
              <a:gd name="connsiteX111" fmla="*/ 1196 w 10001"/>
              <a:gd name="connsiteY111" fmla="*/ 8410 h 10000"/>
              <a:gd name="connsiteX112" fmla="*/ 1340 w 10001"/>
              <a:gd name="connsiteY112" fmla="*/ 8264 h 10000"/>
              <a:gd name="connsiteX113" fmla="*/ 1484 w 10001"/>
              <a:gd name="connsiteY113" fmla="*/ 8118 h 10000"/>
              <a:gd name="connsiteX114" fmla="*/ 1632 w 10001"/>
              <a:gd name="connsiteY114" fmla="*/ 7978 h 10000"/>
              <a:gd name="connsiteX115" fmla="*/ 1783 w 10001"/>
              <a:gd name="connsiteY115" fmla="*/ 7848 h 10000"/>
              <a:gd name="connsiteX116" fmla="*/ 1935 w 10001"/>
              <a:gd name="connsiteY116" fmla="*/ 7719 h 10000"/>
              <a:gd name="connsiteX117" fmla="*/ 2087 w 10001"/>
              <a:gd name="connsiteY117" fmla="*/ 7596 h 10000"/>
              <a:gd name="connsiteX118" fmla="*/ 2246 w 10001"/>
              <a:gd name="connsiteY118" fmla="*/ 7483 h 10000"/>
              <a:gd name="connsiteX119" fmla="*/ 2401 w 10001"/>
              <a:gd name="connsiteY119" fmla="*/ 7371 h 10000"/>
              <a:gd name="connsiteX120" fmla="*/ 2568 w 10001"/>
              <a:gd name="connsiteY120" fmla="*/ 7270 h 10000"/>
              <a:gd name="connsiteX121" fmla="*/ 2728 w 10001"/>
              <a:gd name="connsiteY121" fmla="*/ 7174 h 10000"/>
              <a:gd name="connsiteX122" fmla="*/ 2894 w 10001"/>
              <a:gd name="connsiteY122" fmla="*/ 7084 h 10000"/>
              <a:gd name="connsiteX123" fmla="*/ 3065 w 10001"/>
              <a:gd name="connsiteY123" fmla="*/ 7000 h 10000"/>
              <a:gd name="connsiteX124" fmla="*/ 3236 w 10001"/>
              <a:gd name="connsiteY124" fmla="*/ 6921 h 10000"/>
              <a:gd name="connsiteX125" fmla="*/ 3406 w 10001"/>
              <a:gd name="connsiteY125" fmla="*/ 6848 h 10000"/>
              <a:gd name="connsiteX126" fmla="*/ 3581 w 10001"/>
              <a:gd name="connsiteY126" fmla="*/ 6787 h 10000"/>
              <a:gd name="connsiteX127" fmla="*/ 3755 w 10001"/>
              <a:gd name="connsiteY127" fmla="*/ 6730 h 10000"/>
              <a:gd name="connsiteX128" fmla="*/ 3933 w 10001"/>
              <a:gd name="connsiteY128" fmla="*/ 6685 h 10000"/>
              <a:gd name="connsiteX129" fmla="*/ 4116 w 10001"/>
              <a:gd name="connsiteY129" fmla="*/ 6640 h 10000"/>
              <a:gd name="connsiteX130" fmla="*/ 4294 w 10001"/>
              <a:gd name="connsiteY130" fmla="*/ 6607 h 10000"/>
              <a:gd name="connsiteX131" fmla="*/ 4476 w 10001"/>
              <a:gd name="connsiteY131" fmla="*/ 6579 h 10000"/>
              <a:gd name="connsiteX132" fmla="*/ 4662 w 10001"/>
              <a:gd name="connsiteY132" fmla="*/ 6562 h 10000"/>
              <a:gd name="connsiteX133" fmla="*/ 4847 w 10001"/>
              <a:gd name="connsiteY133" fmla="*/ 6551 h 10000"/>
              <a:gd name="connsiteX134" fmla="*/ 5033 w 10001"/>
              <a:gd name="connsiteY134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9972 w 10001"/>
              <a:gd name="connsiteY34" fmla="*/ 4768 h 10000"/>
              <a:gd name="connsiteX35" fmla="*/ 10001 w 10001"/>
              <a:gd name="connsiteY35" fmla="*/ 124 h 10000"/>
              <a:gd name="connsiteX36" fmla="*/ 9891 w 10001"/>
              <a:gd name="connsiteY36" fmla="*/ 315 h 10000"/>
              <a:gd name="connsiteX37" fmla="*/ 9773 w 10001"/>
              <a:gd name="connsiteY37" fmla="*/ 511 h 10000"/>
              <a:gd name="connsiteX38" fmla="*/ 9652 w 10001"/>
              <a:gd name="connsiteY38" fmla="*/ 697 h 10000"/>
              <a:gd name="connsiteX39" fmla="*/ 9531 w 10001"/>
              <a:gd name="connsiteY39" fmla="*/ 876 h 10000"/>
              <a:gd name="connsiteX40" fmla="*/ 9406 w 10001"/>
              <a:gd name="connsiteY40" fmla="*/ 1056 h 10000"/>
              <a:gd name="connsiteX41" fmla="*/ 9273 w 10001"/>
              <a:gd name="connsiteY41" fmla="*/ 1225 h 10000"/>
              <a:gd name="connsiteX42" fmla="*/ 9140 w 10001"/>
              <a:gd name="connsiteY42" fmla="*/ 1388 h 10000"/>
              <a:gd name="connsiteX43" fmla="*/ 9004 w 10001"/>
              <a:gd name="connsiteY43" fmla="*/ 1551 h 10000"/>
              <a:gd name="connsiteX44" fmla="*/ 8867 w 10001"/>
              <a:gd name="connsiteY44" fmla="*/ 1708 h 10000"/>
              <a:gd name="connsiteX45" fmla="*/ 8727 w 10001"/>
              <a:gd name="connsiteY45" fmla="*/ 1860 h 10000"/>
              <a:gd name="connsiteX46" fmla="*/ 8579 w 10001"/>
              <a:gd name="connsiteY46" fmla="*/ 2006 h 10000"/>
              <a:gd name="connsiteX47" fmla="*/ 8439 w 10001"/>
              <a:gd name="connsiteY47" fmla="*/ 2140 h 10000"/>
              <a:gd name="connsiteX48" fmla="*/ 8287 w 10001"/>
              <a:gd name="connsiteY48" fmla="*/ 2275 h 10000"/>
              <a:gd name="connsiteX49" fmla="*/ 8135 w 10001"/>
              <a:gd name="connsiteY49" fmla="*/ 2404 h 10000"/>
              <a:gd name="connsiteX50" fmla="*/ 7980 w 10001"/>
              <a:gd name="connsiteY50" fmla="*/ 2528 h 10000"/>
              <a:gd name="connsiteX51" fmla="*/ 7820 w 10001"/>
              <a:gd name="connsiteY51" fmla="*/ 2640 h 10000"/>
              <a:gd name="connsiteX52" fmla="*/ 7661 w 10001"/>
              <a:gd name="connsiteY52" fmla="*/ 2753 h 10000"/>
              <a:gd name="connsiteX53" fmla="*/ 7502 w 10001"/>
              <a:gd name="connsiteY53" fmla="*/ 2854 h 10000"/>
              <a:gd name="connsiteX54" fmla="*/ 7335 w 10001"/>
              <a:gd name="connsiteY54" fmla="*/ 2949 h 10000"/>
              <a:gd name="connsiteX55" fmla="*/ 7172 w 10001"/>
              <a:gd name="connsiteY55" fmla="*/ 3039 h 10000"/>
              <a:gd name="connsiteX56" fmla="*/ 7001 w 10001"/>
              <a:gd name="connsiteY56" fmla="*/ 3124 h 10000"/>
              <a:gd name="connsiteX57" fmla="*/ 6835 w 10001"/>
              <a:gd name="connsiteY57" fmla="*/ 3202 h 10000"/>
              <a:gd name="connsiteX58" fmla="*/ 6660 w 10001"/>
              <a:gd name="connsiteY58" fmla="*/ 3270 h 10000"/>
              <a:gd name="connsiteX59" fmla="*/ 6486 w 10001"/>
              <a:gd name="connsiteY59" fmla="*/ 3337 h 10000"/>
              <a:gd name="connsiteX60" fmla="*/ 6307 w 10001"/>
              <a:gd name="connsiteY60" fmla="*/ 3393 h 10000"/>
              <a:gd name="connsiteX61" fmla="*/ 6129 w 10001"/>
              <a:gd name="connsiteY61" fmla="*/ 3438 h 10000"/>
              <a:gd name="connsiteX62" fmla="*/ 5955 w 10001"/>
              <a:gd name="connsiteY62" fmla="*/ 3483 h 10000"/>
              <a:gd name="connsiteX63" fmla="*/ 5773 w 10001"/>
              <a:gd name="connsiteY63" fmla="*/ 3517 h 10000"/>
              <a:gd name="connsiteX64" fmla="*/ 5591 w 10001"/>
              <a:gd name="connsiteY64" fmla="*/ 3539 h 10000"/>
              <a:gd name="connsiteX65" fmla="*/ 5401 w 10001"/>
              <a:gd name="connsiteY65" fmla="*/ 3562 h 10000"/>
              <a:gd name="connsiteX66" fmla="*/ 5219 w 10001"/>
              <a:gd name="connsiteY66" fmla="*/ 3573 h 10000"/>
              <a:gd name="connsiteX67" fmla="*/ 5033 w 10001"/>
              <a:gd name="connsiteY67" fmla="*/ 3579 h 10000"/>
              <a:gd name="connsiteX68" fmla="*/ 4844 w 10001"/>
              <a:gd name="connsiteY68" fmla="*/ 3573 h 10000"/>
              <a:gd name="connsiteX69" fmla="*/ 4654 w 10001"/>
              <a:gd name="connsiteY69" fmla="*/ 3562 h 10000"/>
              <a:gd name="connsiteX70" fmla="*/ 4464 w 10001"/>
              <a:gd name="connsiteY70" fmla="*/ 3539 h 10000"/>
              <a:gd name="connsiteX71" fmla="*/ 4279 w 10001"/>
              <a:gd name="connsiteY71" fmla="*/ 3517 h 10000"/>
              <a:gd name="connsiteX72" fmla="*/ 4097 w 10001"/>
              <a:gd name="connsiteY72" fmla="*/ 3478 h 10000"/>
              <a:gd name="connsiteX73" fmla="*/ 3915 w 10001"/>
              <a:gd name="connsiteY73" fmla="*/ 3438 h 10000"/>
              <a:gd name="connsiteX74" fmla="*/ 3733 w 10001"/>
              <a:gd name="connsiteY74" fmla="*/ 3388 h 10000"/>
              <a:gd name="connsiteX75" fmla="*/ 3554 w 10001"/>
              <a:gd name="connsiteY75" fmla="*/ 3331 h 10000"/>
              <a:gd name="connsiteX76" fmla="*/ 3376 w 10001"/>
              <a:gd name="connsiteY76" fmla="*/ 3258 h 10000"/>
              <a:gd name="connsiteX77" fmla="*/ 3205 w 10001"/>
              <a:gd name="connsiteY77" fmla="*/ 3191 h 10000"/>
              <a:gd name="connsiteX78" fmla="*/ 3031 w 10001"/>
              <a:gd name="connsiteY78" fmla="*/ 3112 h 10000"/>
              <a:gd name="connsiteX79" fmla="*/ 2857 w 10001"/>
              <a:gd name="connsiteY79" fmla="*/ 3022 h 10000"/>
              <a:gd name="connsiteX80" fmla="*/ 2690 w 10001"/>
              <a:gd name="connsiteY80" fmla="*/ 2933 h 10000"/>
              <a:gd name="connsiteX81" fmla="*/ 2523 w 10001"/>
              <a:gd name="connsiteY81" fmla="*/ 2826 h 10000"/>
              <a:gd name="connsiteX82" fmla="*/ 2360 w 10001"/>
              <a:gd name="connsiteY82" fmla="*/ 2719 h 10000"/>
              <a:gd name="connsiteX83" fmla="*/ 2197 w 10001"/>
              <a:gd name="connsiteY83" fmla="*/ 2612 h 10000"/>
              <a:gd name="connsiteX84" fmla="*/ 2037 w 10001"/>
              <a:gd name="connsiteY84" fmla="*/ 2489 h 10000"/>
              <a:gd name="connsiteX85" fmla="*/ 1882 w 10001"/>
              <a:gd name="connsiteY85" fmla="*/ 2365 h 10000"/>
              <a:gd name="connsiteX86" fmla="*/ 1726 w 10001"/>
              <a:gd name="connsiteY86" fmla="*/ 2230 h 10000"/>
              <a:gd name="connsiteX87" fmla="*/ 1575 w 10001"/>
              <a:gd name="connsiteY87" fmla="*/ 2096 h 10000"/>
              <a:gd name="connsiteX88" fmla="*/ 1427 w 10001"/>
              <a:gd name="connsiteY88" fmla="*/ 1949 h 10000"/>
              <a:gd name="connsiteX89" fmla="*/ 1283 w 10001"/>
              <a:gd name="connsiteY89" fmla="*/ 1798 h 10000"/>
              <a:gd name="connsiteX90" fmla="*/ 1139 w 10001"/>
              <a:gd name="connsiteY90" fmla="*/ 1646 h 10000"/>
              <a:gd name="connsiteX91" fmla="*/ 1002 w 10001"/>
              <a:gd name="connsiteY91" fmla="*/ 1478 h 10000"/>
              <a:gd name="connsiteX92" fmla="*/ 862 w 10001"/>
              <a:gd name="connsiteY92" fmla="*/ 1320 h 10000"/>
              <a:gd name="connsiteX93" fmla="*/ 729 w 10001"/>
              <a:gd name="connsiteY93" fmla="*/ 1146 h 10000"/>
              <a:gd name="connsiteX94" fmla="*/ 596 w 10001"/>
              <a:gd name="connsiteY94" fmla="*/ 966 h 10000"/>
              <a:gd name="connsiteX95" fmla="*/ 471 w 10001"/>
              <a:gd name="connsiteY95" fmla="*/ 787 h 10000"/>
              <a:gd name="connsiteX96" fmla="*/ 350 w 10001"/>
              <a:gd name="connsiteY96" fmla="*/ 601 h 10000"/>
              <a:gd name="connsiteX97" fmla="*/ 229 w 10001"/>
              <a:gd name="connsiteY97" fmla="*/ 404 h 10000"/>
              <a:gd name="connsiteX98" fmla="*/ 111 w 10001"/>
              <a:gd name="connsiteY98" fmla="*/ 208 h 10000"/>
              <a:gd name="connsiteX99" fmla="*/ 1 w 10001"/>
              <a:gd name="connsiteY99" fmla="*/ 0 h 10000"/>
              <a:gd name="connsiteX100" fmla="*/ 1 w 10001"/>
              <a:gd name="connsiteY100" fmla="*/ 0 h 10000"/>
              <a:gd name="connsiteX101" fmla="*/ 326 w 10001"/>
              <a:gd name="connsiteY101" fmla="*/ 4935 h 10000"/>
              <a:gd name="connsiteX102" fmla="*/ 1 w 10001"/>
              <a:gd name="connsiteY102" fmla="*/ 10000 h 10000"/>
              <a:gd name="connsiteX103" fmla="*/ 65 w 10001"/>
              <a:gd name="connsiteY103" fmla="*/ 10000 h 10000"/>
              <a:gd name="connsiteX104" fmla="*/ 179 w 10001"/>
              <a:gd name="connsiteY104" fmla="*/ 9809 h 10000"/>
              <a:gd name="connsiteX105" fmla="*/ 293 w 10001"/>
              <a:gd name="connsiteY105" fmla="*/ 9612 h 10000"/>
              <a:gd name="connsiteX106" fmla="*/ 411 w 10001"/>
              <a:gd name="connsiteY106" fmla="*/ 9427 h 10000"/>
              <a:gd name="connsiteX107" fmla="*/ 536 w 10001"/>
              <a:gd name="connsiteY107" fmla="*/ 9247 h 10000"/>
              <a:gd name="connsiteX108" fmla="*/ 665 w 10001"/>
              <a:gd name="connsiteY108" fmla="*/ 9067 h 10000"/>
              <a:gd name="connsiteX109" fmla="*/ 794 w 10001"/>
              <a:gd name="connsiteY109" fmla="*/ 8893 h 10000"/>
              <a:gd name="connsiteX110" fmla="*/ 923 w 10001"/>
              <a:gd name="connsiteY110" fmla="*/ 8725 h 10000"/>
              <a:gd name="connsiteX111" fmla="*/ 1063 w 10001"/>
              <a:gd name="connsiteY111" fmla="*/ 8567 h 10000"/>
              <a:gd name="connsiteX112" fmla="*/ 1196 w 10001"/>
              <a:gd name="connsiteY112" fmla="*/ 8410 h 10000"/>
              <a:gd name="connsiteX113" fmla="*/ 1340 w 10001"/>
              <a:gd name="connsiteY113" fmla="*/ 8264 h 10000"/>
              <a:gd name="connsiteX114" fmla="*/ 1484 w 10001"/>
              <a:gd name="connsiteY114" fmla="*/ 8118 h 10000"/>
              <a:gd name="connsiteX115" fmla="*/ 1632 w 10001"/>
              <a:gd name="connsiteY115" fmla="*/ 7978 h 10000"/>
              <a:gd name="connsiteX116" fmla="*/ 1783 w 10001"/>
              <a:gd name="connsiteY116" fmla="*/ 7848 h 10000"/>
              <a:gd name="connsiteX117" fmla="*/ 1935 w 10001"/>
              <a:gd name="connsiteY117" fmla="*/ 7719 h 10000"/>
              <a:gd name="connsiteX118" fmla="*/ 2087 w 10001"/>
              <a:gd name="connsiteY118" fmla="*/ 7596 h 10000"/>
              <a:gd name="connsiteX119" fmla="*/ 2246 w 10001"/>
              <a:gd name="connsiteY119" fmla="*/ 7483 h 10000"/>
              <a:gd name="connsiteX120" fmla="*/ 2401 w 10001"/>
              <a:gd name="connsiteY120" fmla="*/ 7371 h 10000"/>
              <a:gd name="connsiteX121" fmla="*/ 2568 w 10001"/>
              <a:gd name="connsiteY121" fmla="*/ 7270 h 10000"/>
              <a:gd name="connsiteX122" fmla="*/ 2728 w 10001"/>
              <a:gd name="connsiteY122" fmla="*/ 7174 h 10000"/>
              <a:gd name="connsiteX123" fmla="*/ 2894 w 10001"/>
              <a:gd name="connsiteY123" fmla="*/ 7084 h 10000"/>
              <a:gd name="connsiteX124" fmla="*/ 3065 w 10001"/>
              <a:gd name="connsiteY124" fmla="*/ 7000 h 10000"/>
              <a:gd name="connsiteX125" fmla="*/ 3236 w 10001"/>
              <a:gd name="connsiteY125" fmla="*/ 6921 h 10000"/>
              <a:gd name="connsiteX126" fmla="*/ 3406 w 10001"/>
              <a:gd name="connsiteY126" fmla="*/ 6848 h 10000"/>
              <a:gd name="connsiteX127" fmla="*/ 3581 w 10001"/>
              <a:gd name="connsiteY127" fmla="*/ 6787 h 10000"/>
              <a:gd name="connsiteX128" fmla="*/ 3755 w 10001"/>
              <a:gd name="connsiteY128" fmla="*/ 6730 h 10000"/>
              <a:gd name="connsiteX129" fmla="*/ 3933 w 10001"/>
              <a:gd name="connsiteY129" fmla="*/ 6685 h 10000"/>
              <a:gd name="connsiteX130" fmla="*/ 4116 w 10001"/>
              <a:gd name="connsiteY130" fmla="*/ 6640 h 10000"/>
              <a:gd name="connsiteX131" fmla="*/ 4294 w 10001"/>
              <a:gd name="connsiteY131" fmla="*/ 6607 h 10000"/>
              <a:gd name="connsiteX132" fmla="*/ 4476 w 10001"/>
              <a:gd name="connsiteY132" fmla="*/ 6579 h 10000"/>
              <a:gd name="connsiteX133" fmla="*/ 4662 w 10001"/>
              <a:gd name="connsiteY133" fmla="*/ 6562 h 10000"/>
              <a:gd name="connsiteX134" fmla="*/ 4847 w 10001"/>
              <a:gd name="connsiteY134" fmla="*/ 6551 h 10000"/>
              <a:gd name="connsiteX135" fmla="*/ 5033 w 10001"/>
              <a:gd name="connsiteY135" fmla="*/ 6545 h 10000"/>
              <a:gd name="connsiteX0" fmla="*/ 5033 w 10001"/>
              <a:gd name="connsiteY0" fmla="*/ 6545 h 10000"/>
              <a:gd name="connsiteX1" fmla="*/ 5219 w 10001"/>
              <a:gd name="connsiteY1" fmla="*/ 6551 h 10000"/>
              <a:gd name="connsiteX2" fmla="*/ 5401 w 10001"/>
              <a:gd name="connsiteY2" fmla="*/ 6562 h 10000"/>
              <a:gd name="connsiteX3" fmla="*/ 5591 w 10001"/>
              <a:gd name="connsiteY3" fmla="*/ 6579 h 10000"/>
              <a:gd name="connsiteX4" fmla="*/ 5773 w 10001"/>
              <a:gd name="connsiteY4" fmla="*/ 6607 h 10000"/>
              <a:gd name="connsiteX5" fmla="*/ 5955 w 10001"/>
              <a:gd name="connsiteY5" fmla="*/ 6640 h 10000"/>
              <a:gd name="connsiteX6" fmla="*/ 6129 w 10001"/>
              <a:gd name="connsiteY6" fmla="*/ 6685 h 10000"/>
              <a:gd name="connsiteX7" fmla="*/ 6307 w 10001"/>
              <a:gd name="connsiteY7" fmla="*/ 6730 h 10000"/>
              <a:gd name="connsiteX8" fmla="*/ 6486 w 10001"/>
              <a:gd name="connsiteY8" fmla="*/ 6787 h 10000"/>
              <a:gd name="connsiteX9" fmla="*/ 6660 w 10001"/>
              <a:gd name="connsiteY9" fmla="*/ 6848 h 10000"/>
              <a:gd name="connsiteX10" fmla="*/ 6831 w 10001"/>
              <a:gd name="connsiteY10" fmla="*/ 6921 h 10000"/>
              <a:gd name="connsiteX11" fmla="*/ 7001 w 10001"/>
              <a:gd name="connsiteY11" fmla="*/ 7000 h 10000"/>
              <a:gd name="connsiteX12" fmla="*/ 7172 w 10001"/>
              <a:gd name="connsiteY12" fmla="*/ 7084 h 10000"/>
              <a:gd name="connsiteX13" fmla="*/ 7335 w 10001"/>
              <a:gd name="connsiteY13" fmla="*/ 7174 h 10000"/>
              <a:gd name="connsiteX14" fmla="*/ 7502 w 10001"/>
              <a:gd name="connsiteY14" fmla="*/ 7270 h 10000"/>
              <a:gd name="connsiteX15" fmla="*/ 7661 w 10001"/>
              <a:gd name="connsiteY15" fmla="*/ 7371 h 10000"/>
              <a:gd name="connsiteX16" fmla="*/ 7820 w 10001"/>
              <a:gd name="connsiteY16" fmla="*/ 7483 h 10000"/>
              <a:gd name="connsiteX17" fmla="*/ 7980 w 10001"/>
              <a:gd name="connsiteY17" fmla="*/ 7596 h 10000"/>
              <a:gd name="connsiteX18" fmla="*/ 8135 w 10001"/>
              <a:gd name="connsiteY18" fmla="*/ 7719 h 10000"/>
              <a:gd name="connsiteX19" fmla="*/ 8287 w 10001"/>
              <a:gd name="connsiteY19" fmla="*/ 7848 h 10000"/>
              <a:gd name="connsiteX20" fmla="*/ 8435 w 10001"/>
              <a:gd name="connsiteY20" fmla="*/ 7978 h 10000"/>
              <a:gd name="connsiteX21" fmla="*/ 8579 w 10001"/>
              <a:gd name="connsiteY21" fmla="*/ 8118 h 10000"/>
              <a:gd name="connsiteX22" fmla="*/ 8723 w 10001"/>
              <a:gd name="connsiteY22" fmla="*/ 8264 h 10000"/>
              <a:gd name="connsiteX23" fmla="*/ 8867 w 10001"/>
              <a:gd name="connsiteY23" fmla="*/ 8410 h 10000"/>
              <a:gd name="connsiteX24" fmla="*/ 9004 w 10001"/>
              <a:gd name="connsiteY24" fmla="*/ 8567 h 10000"/>
              <a:gd name="connsiteX25" fmla="*/ 9140 w 10001"/>
              <a:gd name="connsiteY25" fmla="*/ 8725 h 10000"/>
              <a:gd name="connsiteX26" fmla="*/ 9273 w 10001"/>
              <a:gd name="connsiteY26" fmla="*/ 8893 h 10000"/>
              <a:gd name="connsiteX27" fmla="*/ 9402 w 10001"/>
              <a:gd name="connsiteY27" fmla="*/ 9067 h 10000"/>
              <a:gd name="connsiteX28" fmla="*/ 9531 w 10001"/>
              <a:gd name="connsiteY28" fmla="*/ 9247 h 10000"/>
              <a:gd name="connsiteX29" fmla="*/ 9652 w 10001"/>
              <a:gd name="connsiteY29" fmla="*/ 9427 h 10000"/>
              <a:gd name="connsiteX30" fmla="*/ 9770 w 10001"/>
              <a:gd name="connsiteY30" fmla="*/ 9612 h 10000"/>
              <a:gd name="connsiteX31" fmla="*/ 9887 w 10001"/>
              <a:gd name="connsiteY31" fmla="*/ 9809 h 10000"/>
              <a:gd name="connsiteX32" fmla="*/ 9997 w 10001"/>
              <a:gd name="connsiteY32" fmla="*/ 10000 h 10000"/>
              <a:gd name="connsiteX33" fmla="*/ 10001 w 10001"/>
              <a:gd name="connsiteY33" fmla="*/ 10000 h 10000"/>
              <a:gd name="connsiteX34" fmla="*/ 9746 w 10001"/>
              <a:gd name="connsiteY34" fmla="*/ 4977 h 10000"/>
              <a:gd name="connsiteX35" fmla="*/ 10001 w 10001"/>
              <a:gd name="connsiteY35" fmla="*/ 124 h 10000"/>
              <a:gd name="connsiteX36" fmla="*/ 9891 w 10001"/>
              <a:gd name="connsiteY36" fmla="*/ 315 h 10000"/>
              <a:gd name="connsiteX37" fmla="*/ 9773 w 10001"/>
              <a:gd name="connsiteY37" fmla="*/ 511 h 10000"/>
              <a:gd name="connsiteX38" fmla="*/ 9652 w 10001"/>
              <a:gd name="connsiteY38" fmla="*/ 697 h 10000"/>
              <a:gd name="connsiteX39" fmla="*/ 9531 w 10001"/>
              <a:gd name="connsiteY39" fmla="*/ 876 h 10000"/>
              <a:gd name="connsiteX40" fmla="*/ 9406 w 10001"/>
              <a:gd name="connsiteY40" fmla="*/ 1056 h 10000"/>
              <a:gd name="connsiteX41" fmla="*/ 9273 w 10001"/>
              <a:gd name="connsiteY41" fmla="*/ 1225 h 10000"/>
              <a:gd name="connsiteX42" fmla="*/ 9140 w 10001"/>
              <a:gd name="connsiteY42" fmla="*/ 1388 h 10000"/>
              <a:gd name="connsiteX43" fmla="*/ 9004 w 10001"/>
              <a:gd name="connsiteY43" fmla="*/ 1551 h 10000"/>
              <a:gd name="connsiteX44" fmla="*/ 8867 w 10001"/>
              <a:gd name="connsiteY44" fmla="*/ 1708 h 10000"/>
              <a:gd name="connsiteX45" fmla="*/ 8727 w 10001"/>
              <a:gd name="connsiteY45" fmla="*/ 1860 h 10000"/>
              <a:gd name="connsiteX46" fmla="*/ 8579 w 10001"/>
              <a:gd name="connsiteY46" fmla="*/ 2006 h 10000"/>
              <a:gd name="connsiteX47" fmla="*/ 8439 w 10001"/>
              <a:gd name="connsiteY47" fmla="*/ 2140 h 10000"/>
              <a:gd name="connsiteX48" fmla="*/ 8287 w 10001"/>
              <a:gd name="connsiteY48" fmla="*/ 2275 h 10000"/>
              <a:gd name="connsiteX49" fmla="*/ 8135 w 10001"/>
              <a:gd name="connsiteY49" fmla="*/ 2404 h 10000"/>
              <a:gd name="connsiteX50" fmla="*/ 7980 w 10001"/>
              <a:gd name="connsiteY50" fmla="*/ 2528 h 10000"/>
              <a:gd name="connsiteX51" fmla="*/ 7820 w 10001"/>
              <a:gd name="connsiteY51" fmla="*/ 2640 h 10000"/>
              <a:gd name="connsiteX52" fmla="*/ 7661 w 10001"/>
              <a:gd name="connsiteY52" fmla="*/ 2753 h 10000"/>
              <a:gd name="connsiteX53" fmla="*/ 7502 w 10001"/>
              <a:gd name="connsiteY53" fmla="*/ 2854 h 10000"/>
              <a:gd name="connsiteX54" fmla="*/ 7335 w 10001"/>
              <a:gd name="connsiteY54" fmla="*/ 2949 h 10000"/>
              <a:gd name="connsiteX55" fmla="*/ 7172 w 10001"/>
              <a:gd name="connsiteY55" fmla="*/ 3039 h 10000"/>
              <a:gd name="connsiteX56" fmla="*/ 7001 w 10001"/>
              <a:gd name="connsiteY56" fmla="*/ 3124 h 10000"/>
              <a:gd name="connsiteX57" fmla="*/ 6835 w 10001"/>
              <a:gd name="connsiteY57" fmla="*/ 3202 h 10000"/>
              <a:gd name="connsiteX58" fmla="*/ 6660 w 10001"/>
              <a:gd name="connsiteY58" fmla="*/ 3270 h 10000"/>
              <a:gd name="connsiteX59" fmla="*/ 6486 w 10001"/>
              <a:gd name="connsiteY59" fmla="*/ 3337 h 10000"/>
              <a:gd name="connsiteX60" fmla="*/ 6307 w 10001"/>
              <a:gd name="connsiteY60" fmla="*/ 3393 h 10000"/>
              <a:gd name="connsiteX61" fmla="*/ 6129 w 10001"/>
              <a:gd name="connsiteY61" fmla="*/ 3438 h 10000"/>
              <a:gd name="connsiteX62" fmla="*/ 5955 w 10001"/>
              <a:gd name="connsiteY62" fmla="*/ 3483 h 10000"/>
              <a:gd name="connsiteX63" fmla="*/ 5773 w 10001"/>
              <a:gd name="connsiteY63" fmla="*/ 3517 h 10000"/>
              <a:gd name="connsiteX64" fmla="*/ 5591 w 10001"/>
              <a:gd name="connsiteY64" fmla="*/ 3539 h 10000"/>
              <a:gd name="connsiteX65" fmla="*/ 5401 w 10001"/>
              <a:gd name="connsiteY65" fmla="*/ 3562 h 10000"/>
              <a:gd name="connsiteX66" fmla="*/ 5219 w 10001"/>
              <a:gd name="connsiteY66" fmla="*/ 3573 h 10000"/>
              <a:gd name="connsiteX67" fmla="*/ 5033 w 10001"/>
              <a:gd name="connsiteY67" fmla="*/ 3579 h 10000"/>
              <a:gd name="connsiteX68" fmla="*/ 4844 w 10001"/>
              <a:gd name="connsiteY68" fmla="*/ 3573 h 10000"/>
              <a:gd name="connsiteX69" fmla="*/ 4654 w 10001"/>
              <a:gd name="connsiteY69" fmla="*/ 3562 h 10000"/>
              <a:gd name="connsiteX70" fmla="*/ 4464 w 10001"/>
              <a:gd name="connsiteY70" fmla="*/ 3539 h 10000"/>
              <a:gd name="connsiteX71" fmla="*/ 4279 w 10001"/>
              <a:gd name="connsiteY71" fmla="*/ 3517 h 10000"/>
              <a:gd name="connsiteX72" fmla="*/ 4097 w 10001"/>
              <a:gd name="connsiteY72" fmla="*/ 3478 h 10000"/>
              <a:gd name="connsiteX73" fmla="*/ 3915 w 10001"/>
              <a:gd name="connsiteY73" fmla="*/ 3438 h 10000"/>
              <a:gd name="connsiteX74" fmla="*/ 3733 w 10001"/>
              <a:gd name="connsiteY74" fmla="*/ 3388 h 10000"/>
              <a:gd name="connsiteX75" fmla="*/ 3554 w 10001"/>
              <a:gd name="connsiteY75" fmla="*/ 3331 h 10000"/>
              <a:gd name="connsiteX76" fmla="*/ 3376 w 10001"/>
              <a:gd name="connsiteY76" fmla="*/ 3258 h 10000"/>
              <a:gd name="connsiteX77" fmla="*/ 3205 w 10001"/>
              <a:gd name="connsiteY77" fmla="*/ 3191 h 10000"/>
              <a:gd name="connsiteX78" fmla="*/ 3031 w 10001"/>
              <a:gd name="connsiteY78" fmla="*/ 3112 h 10000"/>
              <a:gd name="connsiteX79" fmla="*/ 2857 w 10001"/>
              <a:gd name="connsiteY79" fmla="*/ 3022 h 10000"/>
              <a:gd name="connsiteX80" fmla="*/ 2690 w 10001"/>
              <a:gd name="connsiteY80" fmla="*/ 2933 h 10000"/>
              <a:gd name="connsiteX81" fmla="*/ 2523 w 10001"/>
              <a:gd name="connsiteY81" fmla="*/ 2826 h 10000"/>
              <a:gd name="connsiteX82" fmla="*/ 2360 w 10001"/>
              <a:gd name="connsiteY82" fmla="*/ 2719 h 10000"/>
              <a:gd name="connsiteX83" fmla="*/ 2197 w 10001"/>
              <a:gd name="connsiteY83" fmla="*/ 2612 h 10000"/>
              <a:gd name="connsiteX84" fmla="*/ 2037 w 10001"/>
              <a:gd name="connsiteY84" fmla="*/ 2489 h 10000"/>
              <a:gd name="connsiteX85" fmla="*/ 1882 w 10001"/>
              <a:gd name="connsiteY85" fmla="*/ 2365 h 10000"/>
              <a:gd name="connsiteX86" fmla="*/ 1726 w 10001"/>
              <a:gd name="connsiteY86" fmla="*/ 2230 h 10000"/>
              <a:gd name="connsiteX87" fmla="*/ 1575 w 10001"/>
              <a:gd name="connsiteY87" fmla="*/ 2096 h 10000"/>
              <a:gd name="connsiteX88" fmla="*/ 1427 w 10001"/>
              <a:gd name="connsiteY88" fmla="*/ 1949 h 10000"/>
              <a:gd name="connsiteX89" fmla="*/ 1283 w 10001"/>
              <a:gd name="connsiteY89" fmla="*/ 1798 h 10000"/>
              <a:gd name="connsiteX90" fmla="*/ 1139 w 10001"/>
              <a:gd name="connsiteY90" fmla="*/ 1646 h 10000"/>
              <a:gd name="connsiteX91" fmla="*/ 1002 w 10001"/>
              <a:gd name="connsiteY91" fmla="*/ 1478 h 10000"/>
              <a:gd name="connsiteX92" fmla="*/ 862 w 10001"/>
              <a:gd name="connsiteY92" fmla="*/ 1320 h 10000"/>
              <a:gd name="connsiteX93" fmla="*/ 729 w 10001"/>
              <a:gd name="connsiteY93" fmla="*/ 1146 h 10000"/>
              <a:gd name="connsiteX94" fmla="*/ 596 w 10001"/>
              <a:gd name="connsiteY94" fmla="*/ 966 h 10000"/>
              <a:gd name="connsiteX95" fmla="*/ 471 w 10001"/>
              <a:gd name="connsiteY95" fmla="*/ 787 h 10000"/>
              <a:gd name="connsiteX96" fmla="*/ 350 w 10001"/>
              <a:gd name="connsiteY96" fmla="*/ 601 h 10000"/>
              <a:gd name="connsiteX97" fmla="*/ 229 w 10001"/>
              <a:gd name="connsiteY97" fmla="*/ 404 h 10000"/>
              <a:gd name="connsiteX98" fmla="*/ 111 w 10001"/>
              <a:gd name="connsiteY98" fmla="*/ 208 h 10000"/>
              <a:gd name="connsiteX99" fmla="*/ 1 w 10001"/>
              <a:gd name="connsiteY99" fmla="*/ 0 h 10000"/>
              <a:gd name="connsiteX100" fmla="*/ 1 w 10001"/>
              <a:gd name="connsiteY100" fmla="*/ 0 h 10000"/>
              <a:gd name="connsiteX101" fmla="*/ 326 w 10001"/>
              <a:gd name="connsiteY101" fmla="*/ 4935 h 10000"/>
              <a:gd name="connsiteX102" fmla="*/ 1 w 10001"/>
              <a:gd name="connsiteY102" fmla="*/ 10000 h 10000"/>
              <a:gd name="connsiteX103" fmla="*/ 65 w 10001"/>
              <a:gd name="connsiteY103" fmla="*/ 10000 h 10000"/>
              <a:gd name="connsiteX104" fmla="*/ 179 w 10001"/>
              <a:gd name="connsiteY104" fmla="*/ 9809 h 10000"/>
              <a:gd name="connsiteX105" fmla="*/ 293 w 10001"/>
              <a:gd name="connsiteY105" fmla="*/ 9612 h 10000"/>
              <a:gd name="connsiteX106" fmla="*/ 411 w 10001"/>
              <a:gd name="connsiteY106" fmla="*/ 9427 h 10000"/>
              <a:gd name="connsiteX107" fmla="*/ 536 w 10001"/>
              <a:gd name="connsiteY107" fmla="*/ 9247 h 10000"/>
              <a:gd name="connsiteX108" fmla="*/ 665 w 10001"/>
              <a:gd name="connsiteY108" fmla="*/ 9067 h 10000"/>
              <a:gd name="connsiteX109" fmla="*/ 794 w 10001"/>
              <a:gd name="connsiteY109" fmla="*/ 8893 h 10000"/>
              <a:gd name="connsiteX110" fmla="*/ 923 w 10001"/>
              <a:gd name="connsiteY110" fmla="*/ 8725 h 10000"/>
              <a:gd name="connsiteX111" fmla="*/ 1063 w 10001"/>
              <a:gd name="connsiteY111" fmla="*/ 8567 h 10000"/>
              <a:gd name="connsiteX112" fmla="*/ 1196 w 10001"/>
              <a:gd name="connsiteY112" fmla="*/ 8410 h 10000"/>
              <a:gd name="connsiteX113" fmla="*/ 1340 w 10001"/>
              <a:gd name="connsiteY113" fmla="*/ 8264 h 10000"/>
              <a:gd name="connsiteX114" fmla="*/ 1484 w 10001"/>
              <a:gd name="connsiteY114" fmla="*/ 8118 h 10000"/>
              <a:gd name="connsiteX115" fmla="*/ 1632 w 10001"/>
              <a:gd name="connsiteY115" fmla="*/ 7978 h 10000"/>
              <a:gd name="connsiteX116" fmla="*/ 1783 w 10001"/>
              <a:gd name="connsiteY116" fmla="*/ 7848 h 10000"/>
              <a:gd name="connsiteX117" fmla="*/ 1935 w 10001"/>
              <a:gd name="connsiteY117" fmla="*/ 7719 h 10000"/>
              <a:gd name="connsiteX118" fmla="*/ 2087 w 10001"/>
              <a:gd name="connsiteY118" fmla="*/ 7596 h 10000"/>
              <a:gd name="connsiteX119" fmla="*/ 2246 w 10001"/>
              <a:gd name="connsiteY119" fmla="*/ 7483 h 10000"/>
              <a:gd name="connsiteX120" fmla="*/ 2401 w 10001"/>
              <a:gd name="connsiteY120" fmla="*/ 7371 h 10000"/>
              <a:gd name="connsiteX121" fmla="*/ 2568 w 10001"/>
              <a:gd name="connsiteY121" fmla="*/ 7270 h 10000"/>
              <a:gd name="connsiteX122" fmla="*/ 2728 w 10001"/>
              <a:gd name="connsiteY122" fmla="*/ 7174 h 10000"/>
              <a:gd name="connsiteX123" fmla="*/ 2894 w 10001"/>
              <a:gd name="connsiteY123" fmla="*/ 7084 h 10000"/>
              <a:gd name="connsiteX124" fmla="*/ 3065 w 10001"/>
              <a:gd name="connsiteY124" fmla="*/ 7000 h 10000"/>
              <a:gd name="connsiteX125" fmla="*/ 3236 w 10001"/>
              <a:gd name="connsiteY125" fmla="*/ 6921 h 10000"/>
              <a:gd name="connsiteX126" fmla="*/ 3406 w 10001"/>
              <a:gd name="connsiteY126" fmla="*/ 6848 h 10000"/>
              <a:gd name="connsiteX127" fmla="*/ 3581 w 10001"/>
              <a:gd name="connsiteY127" fmla="*/ 6787 h 10000"/>
              <a:gd name="connsiteX128" fmla="*/ 3755 w 10001"/>
              <a:gd name="connsiteY128" fmla="*/ 6730 h 10000"/>
              <a:gd name="connsiteX129" fmla="*/ 3933 w 10001"/>
              <a:gd name="connsiteY129" fmla="*/ 6685 h 10000"/>
              <a:gd name="connsiteX130" fmla="*/ 4116 w 10001"/>
              <a:gd name="connsiteY130" fmla="*/ 6640 h 10000"/>
              <a:gd name="connsiteX131" fmla="*/ 4294 w 10001"/>
              <a:gd name="connsiteY131" fmla="*/ 6607 h 10000"/>
              <a:gd name="connsiteX132" fmla="*/ 4476 w 10001"/>
              <a:gd name="connsiteY132" fmla="*/ 6579 h 10000"/>
              <a:gd name="connsiteX133" fmla="*/ 4662 w 10001"/>
              <a:gd name="connsiteY133" fmla="*/ 6562 h 10000"/>
              <a:gd name="connsiteX134" fmla="*/ 4847 w 10001"/>
              <a:gd name="connsiteY134" fmla="*/ 6551 h 10000"/>
              <a:gd name="connsiteX135" fmla="*/ 5033 w 10001"/>
              <a:gd name="connsiteY135" fmla="*/ 654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001" h="10000">
                <a:moveTo>
                  <a:pt x="5033" y="6545"/>
                </a:moveTo>
                <a:lnTo>
                  <a:pt x="5219" y="6551"/>
                </a:lnTo>
                <a:lnTo>
                  <a:pt x="5401" y="6562"/>
                </a:lnTo>
                <a:lnTo>
                  <a:pt x="5591" y="6579"/>
                </a:lnTo>
                <a:lnTo>
                  <a:pt x="5773" y="6607"/>
                </a:lnTo>
                <a:lnTo>
                  <a:pt x="5955" y="6640"/>
                </a:lnTo>
                <a:lnTo>
                  <a:pt x="6129" y="6685"/>
                </a:lnTo>
                <a:lnTo>
                  <a:pt x="6307" y="6730"/>
                </a:lnTo>
                <a:lnTo>
                  <a:pt x="6486" y="6787"/>
                </a:lnTo>
                <a:lnTo>
                  <a:pt x="6660" y="6848"/>
                </a:lnTo>
                <a:lnTo>
                  <a:pt x="6831" y="6921"/>
                </a:lnTo>
                <a:lnTo>
                  <a:pt x="7001" y="7000"/>
                </a:lnTo>
                <a:lnTo>
                  <a:pt x="7172" y="7084"/>
                </a:lnTo>
                <a:lnTo>
                  <a:pt x="7335" y="7174"/>
                </a:lnTo>
                <a:lnTo>
                  <a:pt x="7502" y="7270"/>
                </a:lnTo>
                <a:lnTo>
                  <a:pt x="7661" y="7371"/>
                </a:lnTo>
                <a:lnTo>
                  <a:pt x="7820" y="7483"/>
                </a:lnTo>
                <a:cubicBezTo>
                  <a:pt x="7873" y="7521"/>
                  <a:pt x="7927" y="7558"/>
                  <a:pt x="7980" y="7596"/>
                </a:cubicBezTo>
                <a:lnTo>
                  <a:pt x="8135" y="7719"/>
                </a:lnTo>
                <a:lnTo>
                  <a:pt x="8287" y="7848"/>
                </a:lnTo>
                <a:lnTo>
                  <a:pt x="8435" y="7978"/>
                </a:lnTo>
                <a:lnTo>
                  <a:pt x="8579" y="8118"/>
                </a:lnTo>
                <a:lnTo>
                  <a:pt x="8723" y="8264"/>
                </a:lnTo>
                <a:lnTo>
                  <a:pt x="8867" y="8410"/>
                </a:lnTo>
                <a:cubicBezTo>
                  <a:pt x="8913" y="8462"/>
                  <a:pt x="8958" y="8515"/>
                  <a:pt x="9004" y="8567"/>
                </a:cubicBezTo>
                <a:cubicBezTo>
                  <a:pt x="9049" y="8620"/>
                  <a:pt x="9095" y="8672"/>
                  <a:pt x="9140" y="8725"/>
                </a:cubicBezTo>
                <a:lnTo>
                  <a:pt x="9273" y="8893"/>
                </a:lnTo>
                <a:lnTo>
                  <a:pt x="9402" y="9067"/>
                </a:lnTo>
                <a:lnTo>
                  <a:pt x="9531" y="9247"/>
                </a:lnTo>
                <a:cubicBezTo>
                  <a:pt x="9571" y="9307"/>
                  <a:pt x="9612" y="9367"/>
                  <a:pt x="9652" y="9427"/>
                </a:cubicBezTo>
                <a:cubicBezTo>
                  <a:pt x="9691" y="9489"/>
                  <a:pt x="9731" y="9550"/>
                  <a:pt x="9770" y="9612"/>
                </a:cubicBezTo>
                <a:lnTo>
                  <a:pt x="9887" y="9809"/>
                </a:lnTo>
                <a:lnTo>
                  <a:pt x="9997" y="10000"/>
                </a:lnTo>
                <a:lnTo>
                  <a:pt x="10001" y="10000"/>
                </a:lnTo>
                <a:cubicBezTo>
                  <a:pt x="9991" y="8256"/>
                  <a:pt x="9756" y="6721"/>
                  <a:pt x="9746" y="4977"/>
                </a:cubicBezTo>
                <a:cubicBezTo>
                  <a:pt x="9756" y="3429"/>
                  <a:pt x="9991" y="1672"/>
                  <a:pt x="10001" y="124"/>
                </a:cubicBezTo>
                <a:lnTo>
                  <a:pt x="9891" y="315"/>
                </a:lnTo>
                <a:lnTo>
                  <a:pt x="9773" y="511"/>
                </a:lnTo>
                <a:cubicBezTo>
                  <a:pt x="9733" y="573"/>
                  <a:pt x="9692" y="635"/>
                  <a:pt x="9652" y="697"/>
                </a:cubicBezTo>
                <a:cubicBezTo>
                  <a:pt x="9612" y="757"/>
                  <a:pt x="9571" y="816"/>
                  <a:pt x="9531" y="876"/>
                </a:cubicBezTo>
                <a:cubicBezTo>
                  <a:pt x="9489" y="936"/>
                  <a:pt x="9448" y="996"/>
                  <a:pt x="9406" y="1056"/>
                </a:cubicBezTo>
                <a:lnTo>
                  <a:pt x="9273" y="1225"/>
                </a:lnTo>
                <a:lnTo>
                  <a:pt x="9140" y="1388"/>
                </a:lnTo>
                <a:lnTo>
                  <a:pt x="9004" y="1551"/>
                </a:lnTo>
                <a:cubicBezTo>
                  <a:pt x="8958" y="1603"/>
                  <a:pt x="8913" y="1656"/>
                  <a:pt x="8867" y="1708"/>
                </a:cubicBezTo>
                <a:lnTo>
                  <a:pt x="8727" y="1860"/>
                </a:lnTo>
                <a:cubicBezTo>
                  <a:pt x="8678" y="1909"/>
                  <a:pt x="8628" y="1957"/>
                  <a:pt x="8579" y="2006"/>
                </a:cubicBezTo>
                <a:lnTo>
                  <a:pt x="8439" y="2140"/>
                </a:lnTo>
                <a:lnTo>
                  <a:pt x="8287" y="2275"/>
                </a:lnTo>
                <a:lnTo>
                  <a:pt x="8135" y="2404"/>
                </a:lnTo>
                <a:cubicBezTo>
                  <a:pt x="8083" y="2445"/>
                  <a:pt x="8032" y="2487"/>
                  <a:pt x="7980" y="2528"/>
                </a:cubicBezTo>
                <a:lnTo>
                  <a:pt x="7820" y="2640"/>
                </a:lnTo>
                <a:lnTo>
                  <a:pt x="7661" y="2753"/>
                </a:lnTo>
                <a:lnTo>
                  <a:pt x="7502" y="2854"/>
                </a:lnTo>
                <a:lnTo>
                  <a:pt x="7335" y="2949"/>
                </a:lnTo>
                <a:lnTo>
                  <a:pt x="7172" y="3039"/>
                </a:lnTo>
                <a:lnTo>
                  <a:pt x="7001" y="3124"/>
                </a:lnTo>
                <a:lnTo>
                  <a:pt x="6835" y="3202"/>
                </a:lnTo>
                <a:lnTo>
                  <a:pt x="6660" y="3270"/>
                </a:lnTo>
                <a:lnTo>
                  <a:pt x="6486" y="3337"/>
                </a:lnTo>
                <a:lnTo>
                  <a:pt x="6307" y="3393"/>
                </a:lnTo>
                <a:lnTo>
                  <a:pt x="6129" y="3438"/>
                </a:lnTo>
                <a:lnTo>
                  <a:pt x="5955" y="3483"/>
                </a:lnTo>
                <a:lnTo>
                  <a:pt x="5773" y="3517"/>
                </a:lnTo>
                <a:lnTo>
                  <a:pt x="5591" y="3539"/>
                </a:lnTo>
                <a:lnTo>
                  <a:pt x="5401" y="3562"/>
                </a:lnTo>
                <a:lnTo>
                  <a:pt x="5219" y="3573"/>
                </a:lnTo>
                <a:lnTo>
                  <a:pt x="5033" y="3579"/>
                </a:lnTo>
                <a:lnTo>
                  <a:pt x="4844" y="3573"/>
                </a:lnTo>
                <a:lnTo>
                  <a:pt x="4654" y="3562"/>
                </a:lnTo>
                <a:lnTo>
                  <a:pt x="4464" y="3539"/>
                </a:lnTo>
                <a:lnTo>
                  <a:pt x="4279" y="3517"/>
                </a:lnTo>
                <a:lnTo>
                  <a:pt x="4097" y="3478"/>
                </a:lnTo>
                <a:lnTo>
                  <a:pt x="3915" y="3438"/>
                </a:lnTo>
                <a:lnTo>
                  <a:pt x="3733" y="3388"/>
                </a:lnTo>
                <a:lnTo>
                  <a:pt x="3554" y="3331"/>
                </a:lnTo>
                <a:lnTo>
                  <a:pt x="3376" y="3258"/>
                </a:lnTo>
                <a:lnTo>
                  <a:pt x="3205" y="3191"/>
                </a:lnTo>
                <a:lnTo>
                  <a:pt x="3031" y="3112"/>
                </a:lnTo>
                <a:lnTo>
                  <a:pt x="2857" y="3022"/>
                </a:lnTo>
                <a:lnTo>
                  <a:pt x="2690" y="2933"/>
                </a:lnTo>
                <a:lnTo>
                  <a:pt x="2523" y="2826"/>
                </a:lnTo>
                <a:cubicBezTo>
                  <a:pt x="2469" y="2790"/>
                  <a:pt x="2414" y="2755"/>
                  <a:pt x="2360" y="2719"/>
                </a:cubicBezTo>
                <a:cubicBezTo>
                  <a:pt x="2306" y="2683"/>
                  <a:pt x="2251" y="2648"/>
                  <a:pt x="2197" y="2612"/>
                </a:cubicBezTo>
                <a:lnTo>
                  <a:pt x="2037" y="2489"/>
                </a:lnTo>
                <a:cubicBezTo>
                  <a:pt x="1985" y="2448"/>
                  <a:pt x="1934" y="2406"/>
                  <a:pt x="1882" y="2365"/>
                </a:cubicBezTo>
                <a:lnTo>
                  <a:pt x="1726" y="2230"/>
                </a:lnTo>
                <a:cubicBezTo>
                  <a:pt x="1676" y="2185"/>
                  <a:pt x="1625" y="2141"/>
                  <a:pt x="1575" y="2096"/>
                </a:cubicBezTo>
                <a:lnTo>
                  <a:pt x="1427" y="1949"/>
                </a:lnTo>
                <a:lnTo>
                  <a:pt x="1283" y="1798"/>
                </a:lnTo>
                <a:lnTo>
                  <a:pt x="1139" y="1646"/>
                </a:lnTo>
                <a:lnTo>
                  <a:pt x="1002" y="1478"/>
                </a:lnTo>
                <a:lnTo>
                  <a:pt x="862" y="1320"/>
                </a:lnTo>
                <a:lnTo>
                  <a:pt x="729" y="1146"/>
                </a:lnTo>
                <a:cubicBezTo>
                  <a:pt x="685" y="1086"/>
                  <a:pt x="640" y="1026"/>
                  <a:pt x="596" y="966"/>
                </a:cubicBezTo>
                <a:lnTo>
                  <a:pt x="471" y="787"/>
                </a:lnTo>
                <a:cubicBezTo>
                  <a:pt x="431" y="725"/>
                  <a:pt x="390" y="663"/>
                  <a:pt x="350" y="601"/>
                </a:cubicBezTo>
                <a:cubicBezTo>
                  <a:pt x="310" y="535"/>
                  <a:pt x="269" y="470"/>
                  <a:pt x="229" y="404"/>
                </a:cubicBezTo>
                <a:lnTo>
                  <a:pt x="111" y="208"/>
                </a:lnTo>
                <a:cubicBezTo>
                  <a:pt x="74" y="139"/>
                  <a:pt x="38" y="69"/>
                  <a:pt x="1" y="0"/>
                </a:cubicBezTo>
                <a:lnTo>
                  <a:pt x="1" y="0"/>
                </a:lnTo>
                <a:cubicBezTo>
                  <a:pt x="-4" y="1645"/>
                  <a:pt x="331" y="3290"/>
                  <a:pt x="326" y="4935"/>
                </a:cubicBezTo>
                <a:cubicBezTo>
                  <a:pt x="331" y="6623"/>
                  <a:pt x="-4" y="8312"/>
                  <a:pt x="1" y="10000"/>
                </a:cubicBezTo>
                <a:lnTo>
                  <a:pt x="65" y="10000"/>
                </a:lnTo>
                <a:lnTo>
                  <a:pt x="179" y="9809"/>
                </a:lnTo>
                <a:lnTo>
                  <a:pt x="293" y="9612"/>
                </a:lnTo>
                <a:cubicBezTo>
                  <a:pt x="332" y="9550"/>
                  <a:pt x="372" y="9489"/>
                  <a:pt x="411" y="9427"/>
                </a:cubicBezTo>
                <a:cubicBezTo>
                  <a:pt x="453" y="9367"/>
                  <a:pt x="494" y="9307"/>
                  <a:pt x="536" y="9247"/>
                </a:cubicBezTo>
                <a:lnTo>
                  <a:pt x="665" y="9067"/>
                </a:lnTo>
                <a:lnTo>
                  <a:pt x="794" y="8893"/>
                </a:lnTo>
                <a:lnTo>
                  <a:pt x="923" y="8725"/>
                </a:lnTo>
                <a:lnTo>
                  <a:pt x="1063" y="8567"/>
                </a:lnTo>
                <a:lnTo>
                  <a:pt x="1196" y="8410"/>
                </a:lnTo>
                <a:lnTo>
                  <a:pt x="1340" y="8264"/>
                </a:lnTo>
                <a:lnTo>
                  <a:pt x="1484" y="8118"/>
                </a:lnTo>
                <a:cubicBezTo>
                  <a:pt x="1533" y="8071"/>
                  <a:pt x="1583" y="8025"/>
                  <a:pt x="1632" y="7978"/>
                </a:cubicBezTo>
                <a:lnTo>
                  <a:pt x="1783" y="7848"/>
                </a:lnTo>
                <a:lnTo>
                  <a:pt x="1935" y="7719"/>
                </a:lnTo>
                <a:lnTo>
                  <a:pt x="2087" y="7596"/>
                </a:lnTo>
                <a:lnTo>
                  <a:pt x="2246" y="7483"/>
                </a:lnTo>
                <a:cubicBezTo>
                  <a:pt x="2298" y="7446"/>
                  <a:pt x="2349" y="7408"/>
                  <a:pt x="2401" y="7371"/>
                </a:cubicBezTo>
                <a:lnTo>
                  <a:pt x="2568" y="7270"/>
                </a:lnTo>
                <a:lnTo>
                  <a:pt x="2728" y="7174"/>
                </a:lnTo>
                <a:lnTo>
                  <a:pt x="2894" y="7084"/>
                </a:lnTo>
                <a:lnTo>
                  <a:pt x="3065" y="7000"/>
                </a:lnTo>
                <a:lnTo>
                  <a:pt x="3236" y="6921"/>
                </a:lnTo>
                <a:lnTo>
                  <a:pt x="3406" y="6848"/>
                </a:lnTo>
                <a:lnTo>
                  <a:pt x="3581" y="6787"/>
                </a:lnTo>
                <a:lnTo>
                  <a:pt x="3755" y="6730"/>
                </a:lnTo>
                <a:lnTo>
                  <a:pt x="3933" y="6685"/>
                </a:lnTo>
                <a:lnTo>
                  <a:pt x="4116" y="6640"/>
                </a:lnTo>
                <a:lnTo>
                  <a:pt x="4294" y="6607"/>
                </a:lnTo>
                <a:lnTo>
                  <a:pt x="4476" y="6579"/>
                </a:lnTo>
                <a:lnTo>
                  <a:pt x="4662" y="6562"/>
                </a:lnTo>
                <a:lnTo>
                  <a:pt x="4847" y="6551"/>
                </a:lnTo>
                <a:lnTo>
                  <a:pt x="5033" y="6545"/>
                </a:lnTo>
                <a:close/>
              </a:path>
            </a:pathLst>
          </a:custGeom>
          <a:gradFill flip="none" rotWithShape="1">
            <a:gsLst>
              <a:gs pos="100000">
                <a:schemeClr val="accent5">
                  <a:lumMod val="75000"/>
                </a:schemeClr>
              </a:gs>
              <a:gs pos="0">
                <a:schemeClr val="accent3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51194" tIns="25598" rIns="51194" bIns="2559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0" name="TextBox 159"/>
          <p:cNvSpPr txBox="1"/>
          <p:nvPr/>
        </p:nvSpPr>
        <p:spPr>
          <a:xfrm>
            <a:off x="5635761" y="2121756"/>
            <a:ext cx="133049" cy="451639"/>
          </a:xfrm>
          <a:prstGeom prst="rect">
            <a:avLst/>
          </a:prstGeom>
          <a:noFill/>
        </p:spPr>
        <p:txBody>
          <a:bodyPr wrap="square" lIns="51194" tIns="25598" rIns="51194" bIns="25598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accent5">
                    <a:lumMod val="75000"/>
                  </a:schemeClr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161" name="Freeform: Shape 110"/>
          <p:cNvSpPr/>
          <p:nvPr/>
        </p:nvSpPr>
        <p:spPr>
          <a:xfrm>
            <a:off x="5405420" y="1988290"/>
            <a:ext cx="605971" cy="823412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28559"/>
                </a:moveTo>
                <a:cubicBezTo>
                  <a:pt x="85058" y="28707"/>
                  <a:pt x="73390" y="31870"/>
                  <a:pt x="62959" y="38047"/>
                </a:cubicBezTo>
                <a:cubicBezTo>
                  <a:pt x="52529" y="44225"/>
                  <a:pt x="44225" y="52528"/>
                  <a:pt x="38048" y="62958"/>
                </a:cubicBezTo>
                <a:cubicBezTo>
                  <a:pt x="31870" y="73388"/>
                  <a:pt x="28707" y="85057"/>
                  <a:pt x="28559" y="97963"/>
                </a:cubicBezTo>
                <a:cubicBezTo>
                  <a:pt x="28707" y="110869"/>
                  <a:pt x="31870" y="122537"/>
                  <a:pt x="38048" y="132968"/>
                </a:cubicBezTo>
                <a:cubicBezTo>
                  <a:pt x="44225" y="143398"/>
                  <a:pt x="52529" y="151702"/>
                  <a:pt x="62959" y="157879"/>
                </a:cubicBezTo>
                <a:cubicBezTo>
                  <a:pt x="73390" y="164057"/>
                  <a:pt x="85058" y="167220"/>
                  <a:pt x="97964" y="167368"/>
                </a:cubicBezTo>
                <a:cubicBezTo>
                  <a:pt x="110870" y="167220"/>
                  <a:pt x="122539" y="164057"/>
                  <a:pt x="132969" y="157879"/>
                </a:cubicBezTo>
                <a:cubicBezTo>
                  <a:pt x="143399" y="151702"/>
                  <a:pt x="151703" y="143398"/>
                  <a:pt x="157880" y="132968"/>
                </a:cubicBezTo>
                <a:cubicBezTo>
                  <a:pt x="164057" y="122537"/>
                  <a:pt x="167220" y="110869"/>
                  <a:pt x="167368" y="97963"/>
                </a:cubicBezTo>
                <a:cubicBezTo>
                  <a:pt x="167220" y="85057"/>
                  <a:pt x="164057" y="73388"/>
                  <a:pt x="157880" y="62958"/>
                </a:cubicBezTo>
                <a:cubicBezTo>
                  <a:pt x="151703" y="52528"/>
                  <a:pt x="143399" y="44225"/>
                  <a:pt x="132969" y="38047"/>
                </a:cubicBezTo>
                <a:cubicBezTo>
                  <a:pt x="122539" y="31870"/>
                  <a:pt x="110870" y="28707"/>
                  <a:pt x="97964" y="28559"/>
                </a:cubicBezTo>
                <a:close/>
                <a:moveTo>
                  <a:pt x="97964" y="0"/>
                </a:moveTo>
                <a:cubicBezTo>
                  <a:pt x="116204" y="207"/>
                  <a:pt x="132683" y="4666"/>
                  <a:pt x="147404" y="13377"/>
                </a:cubicBezTo>
                <a:cubicBezTo>
                  <a:pt x="162125" y="22087"/>
                  <a:pt x="173840" y="33802"/>
                  <a:pt x="182550" y="48523"/>
                </a:cubicBezTo>
                <a:cubicBezTo>
                  <a:pt x="191261" y="63243"/>
                  <a:pt x="195719" y="79723"/>
                  <a:pt x="195927" y="97963"/>
                </a:cubicBezTo>
                <a:cubicBezTo>
                  <a:pt x="195719" y="116202"/>
                  <a:pt x="191261" y="132682"/>
                  <a:pt x="182550" y="147403"/>
                </a:cubicBezTo>
                <a:cubicBezTo>
                  <a:pt x="173840" y="162124"/>
                  <a:pt x="162125" y="173839"/>
                  <a:pt x="147404" y="182550"/>
                </a:cubicBezTo>
                <a:cubicBezTo>
                  <a:pt x="132683" y="191260"/>
                  <a:pt x="116204" y="195719"/>
                  <a:pt x="97964" y="195927"/>
                </a:cubicBezTo>
                <a:cubicBezTo>
                  <a:pt x="79725" y="195719"/>
                  <a:pt x="63245" y="191260"/>
                  <a:pt x="48524" y="182550"/>
                </a:cubicBezTo>
                <a:cubicBezTo>
                  <a:pt x="33803" y="173839"/>
                  <a:pt x="22087" y="162124"/>
                  <a:pt x="13377" y="147403"/>
                </a:cubicBezTo>
                <a:cubicBezTo>
                  <a:pt x="4667" y="132682"/>
                  <a:pt x="208" y="116202"/>
                  <a:pt x="0" y="97963"/>
                </a:cubicBezTo>
                <a:cubicBezTo>
                  <a:pt x="208" y="79723"/>
                  <a:pt x="4667" y="63243"/>
                  <a:pt x="13377" y="48523"/>
                </a:cubicBezTo>
                <a:cubicBezTo>
                  <a:pt x="22087" y="33802"/>
                  <a:pt x="33803" y="22087"/>
                  <a:pt x="48524" y="13377"/>
                </a:cubicBezTo>
                <a:cubicBezTo>
                  <a:pt x="63245" y="4666"/>
                  <a:pt x="79725" y="207"/>
                  <a:pt x="97964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4" tIns="25598" rIns="51194" bIns="25598" rtlCol="0" anchor="ctr"/>
          <a:lstStyle/>
          <a:p>
            <a:pPr algn="ctr"/>
            <a:endParaRPr lang="tr-TR"/>
          </a:p>
        </p:txBody>
      </p:sp>
      <p:sp>
        <p:nvSpPr>
          <p:cNvPr id="70" name="Freeform: Shape 110"/>
          <p:cNvSpPr/>
          <p:nvPr/>
        </p:nvSpPr>
        <p:spPr>
          <a:xfrm>
            <a:off x="4264192" y="1988132"/>
            <a:ext cx="605971" cy="823412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28559"/>
                </a:moveTo>
                <a:cubicBezTo>
                  <a:pt x="85058" y="28707"/>
                  <a:pt x="73390" y="31870"/>
                  <a:pt x="62959" y="38047"/>
                </a:cubicBezTo>
                <a:cubicBezTo>
                  <a:pt x="52529" y="44225"/>
                  <a:pt x="44225" y="52528"/>
                  <a:pt x="38048" y="62958"/>
                </a:cubicBezTo>
                <a:cubicBezTo>
                  <a:pt x="31870" y="73388"/>
                  <a:pt x="28707" y="85057"/>
                  <a:pt x="28559" y="97963"/>
                </a:cubicBezTo>
                <a:cubicBezTo>
                  <a:pt x="28707" y="110869"/>
                  <a:pt x="31870" y="122537"/>
                  <a:pt x="38048" y="132968"/>
                </a:cubicBezTo>
                <a:cubicBezTo>
                  <a:pt x="44225" y="143398"/>
                  <a:pt x="52529" y="151702"/>
                  <a:pt x="62959" y="157879"/>
                </a:cubicBezTo>
                <a:cubicBezTo>
                  <a:pt x="73390" y="164057"/>
                  <a:pt x="85058" y="167220"/>
                  <a:pt x="97964" y="167368"/>
                </a:cubicBezTo>
                <a:cubicBezTo>
                  <a:pt x="110870" y="167220"/>
                  <a:pt x="122539" y="164057"/>
                  <a:pt x="132969" y="157879"/>
                </a:cubicBezTo>
                <a:cubicBezTo>
                  <a:pt x="143399" y="151702"/>
                  <a:pt x="151703" y="143398"/>
                  <a:pt x="157880" y="132968"/>
                </a:cubicBezTo>
                <a:cubicBezTo>
                  <a:pt x="164057" y="122537"/>
                  <a:pt x="167220" y="110869"/>
                  <a:pt x="167368" y="97963"/>
                </a:cubicBezTo>
                <a:cubicBezTo>
                  <a:pt x="167220" y="85057"/>
                  <a:pt x="164057" y="73388"/>
                  <a:pt x="157880" y="62958"/>
                </a:cubicBezTo>
                <a:cubicBezTo>
                  <a:pt x="151703" y="52528"/>
                  <a:pt x="143399" y="44225"/>
                  <a:pt x="132969" y="38047"/>
                </a:cubicBezTo>
                <a:cubicBezTo>
                  <a:pt x="122539" y="31870"/>
                  <a:pt x="110870" y="28707"/>
                  <a:pt x="97964" y="28559"/>
                </a:cubicBezTo>
                <a:close/>
                <a:moveTo>
                  <a:pt x="97964" y="0"/>
                </a:moveTo>
                <a:cubicBezTo>
                  <a:pt x="116204" y="207"/>
                  <a:pt x="132683" y="4666"/>
                  <a:pt x="147404" y="13377"/>
                </a:cubicBezTo>
                <a:cubicBezTo>
                  <a:pt x="162125" y="22087"/>
                  <a:pt x="173840" y="33802"/>
                  <a:pt x="182550" y="48523"/>
                </a:cubicBezTo>
                <a:cubicBezTo>
                  <a:pt x="191261" y="63243"/>
                  <a:pt x="195719" y="79723"/>
                  <a:pt x="195927" y="97963"/>
                </a:cubicBezTo>
                <a:cubicBezTo>
                  <a:pt x="195719" y="116202"/>
                  <a:pt x="191261" y="132682"/>
                  <a:pt x="182550" y="147403"/>
                </a:cubicBezTo>
                <a:cubicBezTo>
                  <a:pt x="173840" y="162124"/>
                  <a:pt x="162125" y="173839"/>
                  <a:pt x="147404" y="182550"/>
                </a:cubicBezTo>
                <a:cubicBezTo>
                  <a:pt x="132683" y="191260"/>
                  <a:pt x="116204" y="195719"/>
                  <a:pt x="97964" y="195927"/>
                </a:cubicBezTo>
                <a:cubicBezTo>
                  <a:pt x="79725" y="195719"/>
                  <a:pt x="63245" y="191260"/>
                  <a:pt x="48524" y="182550"/>
                </a:cubicBezTo>
                <a:cubicBezTo>
                  <a:pt x="33803" y="173839"/>
                  <a:pt x="22087" y="162124"/>
                  <a:pt x="13377" y="147403"/>
                </a:cubicBezTo>
                <a:cubicBezTo>
                  <a:pt x="4667" y="132682"/>
                  <a:pt x="208" y="116202"/>
                  <a:pt x="0" y="97963"/>
                </a:cubicBezTo>
                <a:cubicBezTo>
                  <a:pt x="208" y="79723"/>
                  <a:pt x="4667" y="63243"/>
                  <a:pt x="13377" y="48523"/>
                </a:cubicBezTo>
                <a:cubicBezTo>
                  <a:pt x="22087" y="33802"/>
                  <a:pt x="33803" y="22087"/>
                  <a:pt x="48524" y="13377"/>
                </a:cubicBezTo>
                <a:cubicBezTo>
                  <a:pt x="63245" y="4666"/>
                  <a:pt x="79725" y="207"/>
                  <a:pt x="979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39700" sx="102000" sy="102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4" tIns="25598" rIns="51194" bIns="25598" rtlCol="0" anchor="ctr"/>
          <a:lstStyle/>
          <a:p>
            <a:pPr algn="ctr"/>
            <a:endParaRPr lang="tr-TR"/>
          </a:p>
        </p:txBody>
      </p:sp>
      <p:sp>
        <p:nvSpPr>
          <p:cNvPr id="162" name="Freeform 2827"/>
          <p:cNvSpPr>
            <a:spLocks/>
          </p:cNvSpPr>
          <p:nvPr/>
        </p:nvSpPr>
        <p:spPr bwMode="auto">
          <a:xfrm>
            <a:off x="5599755" y="3052677"/>
            <a:ext cx="279788" cy="370290"/>
          </a:xfrm>
          <a:custGeom>
            <a:avLst/>
            <a:gdLst>
              <a:gd name="T0" fmla="*/ 138 w 138"/>
              <a:gd name="T1" fmla="*/ 86 h 137"/>
              <a:gd name="T2" fmla="*/ 86 w 138"/>
              <a:gd name="T3" fmla="*/ 137 h 137"/>
              <a:gd name="T4" fmla="*/ 52 w 138"/>
              <a:gd name="T5" fmla="*/ 137 h 137"/>
              <a:gd name="T6" fmla="*/ 0 w 138"/>
              <a:gd name="T7" fmla="*/ 86 h 137"/>
              <a:gd name="T8" fmla="*/ 0 w 138"/>
              <a:gd name="T9" fmla="*/ 51 h 137"/>
              <a:gd name="T10" fmla="*/ 52 w 138"/>
              <a:gd name="T11" fmla="*/ 0 h 137"/>
              <a:gd name="T12" fmla="*/ 86 w 138"/>
              <a:gd name="T13" fmla="*/ 0 h 137"/>
              <a:gd name="T14" fmla="*/ 138 w 138"/>
              <a:gd name="T15" fmla="*/ 51 h 137"/>
              <a:gd name="T16" fmla="*/ 138 w 138"/>
              <a:gd name="T17" fmla="*/ 86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7">
                <a:moveTo>
                  <a:pt x="138" y="86"/>
                </a:moveTo>
                <a:cubicBezTo>
                  <a:pt x="138" y="114"/>
                  <a:pt x="115" y="137"/>
                  <a:pt x="86" y="137"/>
                </a:cubicBezTo>
                <a:cubicBezTo>
                  <a:pt x="52" y="137"/>
                  <a:pt x="52" y="137"/>
                  <a:pt x="52" y="137"/>
                </a:cubicBezTo>
                <a:cubicBezTo>
                  <a:pt x="23" y="137"/>
                  <a:pt x="0" y="114"/>
                  <a:pt x="0" y="86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3"/>
                  <a:pt x="23" y="0"/>
                  <a:pt x="52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115" y="0"/>
                  <a:pt x="138" y="23"/>
                  <a:pt x="138" y="51"/>
                </a:cubicBezTo>
                <a:lnTo>
                  <a:pt x="138" y="86"/>
                </a:lnTo>
                <a:close/>
              </a:path>
            </a:pathLst>
          </a:custGeom>
          <a:noFill/>
          <a:ln w="12700" cap="rnd">
            <a:solidFill>
              <a:schemeClr val="accent5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38394" tIns="19197" rIns="38394" bIns="191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Freeform 2828"/>
          <p:cNvSpPr>
            <a:spLocks/>
          </p:cNvSpPr>
          <p:nvPr/>
        </p:nvSpPr>
        <p:spPr bwMode="auto">
          <a:xfrm>
            <a:off x="5654496" y="3203801"/>
            <a:ext cx="170305" cy="110817"/>
          </a:xfrm>
          <a:custGeom>
            <a:avLst/>
            <a:gdLst>
              <a:gd name="T0" fmla="*/ 0 w 168"/>
              <a:gd name="T1" fmla="*/ 0 h 82"/>
              <a:gd name="T2" fmla="*/ 84 w 168"/>
              <a:gd name="T3" fmla="*/ 82 h 82"/>
              <a:gd name="T4" fmla="*/ 168 w 168"/>
              <a:gd name="T5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" h="82">
                <a:moveTo>
                  <a:pt x="0" y="0"/>
                </a:moveTo>
                <a:lnTo>
                  <a:pt x="84" y="82"/>
                </a:lnTo>
                <a:lnTo>
                  <a:pt x="168" y="0"/>
                </a:lnTo>
              </a:path>
            </a:pathLst>
          </a:custGeom>
          <a:noFill/>
          <a:ln w="3810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38394" tIns="19197" rIns="38394" bIns="191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: Shape 110"/>
          <p:cNvSpPr/>
          <p:nvPr/>
        </p:nvSpPr>
        <p:spPr>
          <a:xfrm rot="16200000">
            <a:off x="5879504" y="3399566"/>
            <a:ext cx="807837" cy="617655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28559"/>
                </a:moveTo>
                <a:cubicBezTo>
                  <a:pt x="85058" y="28707"/>
                  <a:pt x="73390" y="31870"/>
                  <a:pt x="62959" y="38047"/>
                </a:cubicBezTo>
                <a:cubicBezTo>
                  <a:pt x="52529" y="44225"/>
                  <a:pt x="44225" y="52528"/>
                  <a:pt x="38048" y="62958"/>
                </a:cubicBezTo>
                <a:cubicBezTo>
                  <a:pt x="31870" y="73388"/>
                  <a:pt x="28707" y="85057"/>
                  <a:pt x="28559" y="97963"/>
                </a:cubicBezTo>
                <a:cubicBezTo>
                  <a:pt x="28707" y="110869"/>
                  <a:pt x="31870" y="122537"/>
                  <a:pt x="38048" y="132968"/>
                </a:cubicBezTo>
                <a:cubicBezTo>
                  <a:pt x="44225" y="143398"/>
                  <a:pt x="52529" y="151702"/>
                  <a:pt x="62959" y="157879"/>
                </a:cubicBezTo>
                <a:cubicBezTo>
                  <a:pt x="73390" y="164057"/>
                  <a:pt x="85058" y="167220"/>
                  <a:pt x="97964" y="167368"/>
                </a:cubicBezTo>
                <a:cubicBezTo>
                  <a:pt x="110870" y="167220"/>
                  <a:pt x="122539" y="164057"/>
                  <a:pt x="132969" y="157879"/>
                </a:cubicBezTo>
                <a:cubicBezTo>
                  <a:pt x="143399" y="151702"/>
                  <a:pt x="151703" y="143398"/>
                  <a:pt x="157880" y="132968"/>
                </a:cubicBezTo>
                <a:cubicBezTo>
                  <a:pt x="164057" y="122537"/>
                  <a:pt x="167220" y="110869"/>
                  <a:pt x="167368" y="97963"/>
                </a:cubicBezTo>
                <a:cubicBezTo>
                  <a:pt x="167220" y="85057"/>
                  <a:pt x="164057" y="73388"/>
                  <a:pt x="157880" y="62958"/>
                </a:cubicBezTo>
                <a:cubicBezTo>
                  <a:pt x="151703" y="52528"/>
                  <a:pt x="143399" y="44225"/>
                  <a:pt x="132969" y="38047"/>
                </a:cubicBezTo>
                <a:cubicBezTo>
                  <a:pt x="122539" y="31870"/>
                  <a:pt x="110870" y="28707"/>
                  <a:pt x="97964" y="28559"/>
                </a:cubicBezTo>
                <a:close/>
                <a:moveTo>
                  <a:pt x="97964" y="0"/>
                </a:moveTo>
                <a:cubicBezTo>
                  <a:pt x="116204" y="207"/>
                  <a:pt x="132683" y="4666"/>
                  <a:pt x="147404" y="13377"/>
                </a:cubicBezTo>
                <a:cubicBezTo>
                  <a:pt x="162125" y="22087"/>
                  <a:pt x="173840" y="33802"/>
                  <a:pt x="182550" y="48523"/>
                </a:cubicBezTo>
                <a:cubicBezTo>
                  <a:pt x="191261" y="63243"/>
                  <a:pt x="195719" y="79723"/>
                  <a:pt x="195927" y="97963"/>
                </a:cubicBezTo>
                <a:cubicBezTo>
                  <a:pt x="195719" y="116202"/>
                  <a:pt x="191261" y="132682"/>
                  <a:pt x="182550" y="147403"/>
                </a:cubicBezTo>
                <a:cubicBezTo>
                  <a:pt x="173840" y="162124"/>
                  <a:pt x="162125" y="173839"/>
                  <a:pt x="147404" y="182550"/>
                </a:cubicBezTo>
                <a:cubicBezTo>
                  <a:pt x="132683" y="191260"/>
                  <a:pt x="116204" y="195719"/>
                  <a:pt x="97964" y="195927"/>
                </a:cubicBezTo>
                <a:cubicBezTo>
                  <a:pt x="79725" y="195719"/>
                  <a:pt x="63245" y="191260"/>
                  <a:pt x="48524" y="182550"/>
                </a:cubicBezTo>
                <a:cubicBezTo>
                  <a:pt x="33803" y="173839"/>
                  <a:pt x="22087" y="162124"/>
                  <a:pt x="13377" y="147403"/>
                </a:cubicBezTo>
                <a:cubicBezTo>
                  <a:pt x="4667" y="132682"/>
                  <a:pt x="208" y="116202"/>
                  <a:pt x="0" y="97963"/>
                </a:cubicBezTo>
                <a:cubicBezTo>
                  <a:pt x="208" y="79723"/>
                  <a:pt x="4667" y="63243"/>
                  <a:pt x="13377" y="48523"/>
                </a:cubicBezTo>
                <a:cubicBezTo>
                  <a:pt x="22087" y="33802"/>
                  <a:pt x="33803" y="22087"/>
                  <a:pt x="48524" y="13377"/>
                </a:cubicBezTo>
                <a:cubicBezTo>
                  <a:pt x="63245" y="4666"/>
                  <a:pt x="79725" y="207"/>
                  <a:pt x="979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39700" sx="102000" sy="102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4" tIns="25598" rIns="51194" bIns="25598" rtlCol="0" anchor="ctr"/>
          <a:lstStyle/>
          <a:p>
            <a:pPr algn="ctr"/>
            <a:endParaRPr lang="tr-TR"/>
          </a:p>
        </p:txBody>
      </p:sp>
      <p:grpSp>
        <p:nvGrpSpPr>
          <p:cNvPr id="164" name="Group 51"/>
          <p:cNvGrpSpPr/>
          <p:nvPr/>
        </p:nvGrpSpPr>
        <p:grpSpPr>
          <a:xfrm>
            <a:off x="6803367" y="4420795"/>
            <a:ext cx="1334158" cy="954514"/>
            <a:chOff x="558174" y="7094833"/>
            <a:chExt cx="2588956" cy="1431993"/>
          </a:xfrm>
        </p:grpSpPr>
        <p:sp>
          <p:nvSpPr>
            <p:cNvPr id="165" name="Freeform: Shape 5"/>
            <p:cNvSpPr/>
            <p:nvPr/>
          </p:nvSpPr>
          <p:spPr>
            <a:xfrm>
              <a:off x="1591537" y="7094833"/>
              <a:ext cx="274940" cy="262217"/>
            </a:xfrm>
            <a:custGeom>
              <a:avLst/>
              <a:gdLst/>
              <a:ahLst/>
              <a:cxnLst/>
              <a:rect l="l" t="t" r="r" b="b"/>
              <a:pathLst>
                <a:path w="212255" h="202432">
                  <a:moveTo>
                    <a:pt x="106128" y="0"/>
                  </a:moveTo>
                  <a:cubicBezTo>
                    <a:pt x="107600" y="66"/>
                    <a:pt x="108865" y="635"/>
                    <a:pt x="109922" y="1705"/>
                  </a:cubicBezTo>
                  <a:cubicBezTo>
                    <a:pt x="110980" y="2776"/>
                    <a:pt x="111799" y="3951"/>
                    <a:pt x="112378" y="5229"/>
                  </a:cubicBezTo>
                  <a:lnTo>
                    <a:pt x="141078" y="63267"/>
                  </a:lnTo>
                  <a:lnTo>
                    <a:pt x="205112" y="72579"/>
                  </a:lnTo>
                  <a:cubicBezTo>
                    <a:pt x="206749" y="72808"/>
                    <a:pt x="208322" y="73371"/>
                    <a:pt x="209832" y="74269"/>
                  </a:cubicBezTo>
                  <a:cubicBezTo>
                    <a:pt x="211341" y="75167"/>
                    <a:pt x="212149" y="76560"/>
                    <a:pt x="212255" y="78447"/>
                  </a:cubicBezTo>
                  <a:cubicBezTo>
                    <a:pt x="212221" y="79603"/>
                    <a:pt x="211875" y="80703"/>
                    <a:pt x="211219" y="81747"/>
                  </a:cubicBezTo>
                  <a:cubicBezTo>
                    <a:pt x="210562" y="82792"/>
                    <a:pt x="209802" y="83732"/>
                    <a:pt x="208939" y="84569"/>
                  </a:cubicBezTo>
                  <a:lnTo>
                    <a:pt x="162635" y="129725"/>
                  </a:lnTo>
                  <a:lnTo>
                    <a:pt x="173605" y="193503"/>
                  </a:lnTo>
                  <a:cubicBezTo>
                    <a:pt x="173666" y="193944"/>
                    <a:pt x="173704" y="194370"/>
                    <a:pt x="173717" y="194779"/>
                  </a:cubicBezTo>
                  <a:cubicBezTo>
                    <a:pt x="173730" y="195188"/>
                    <a:pt x="173736" y="195613"/>
                    <a:pt x="173733" y="196054"/>
                  </a:cubicBezTo>
                  <a:cubicBezTo>
                    <a:pt x="173746" y="197771"/>
                    <a:pt x="173337" y="199249"/>
                    <a:pt x="172505" y="200487"/>
                  </a:cubicBezTo>
                  <a:cubicBezTo>
                    <a:pt x="171673" y="201725"/>
                    <a:pt x="170339" y="202374"/>
                    <a:pt x="168503" y="202432"/>
                  </a:cubicBezTo>
                  <a:cubicBezTo>
                    <a:pt x="167605" y="202424"/>
                    <a:pt x="166723" y="202281"/>
                    <a:pt x="165856" y="202002"/>
                  </a:cubicBezTo>
                  <a:cubicBezTo>
                    <a:pt x="164990" y="201723"/>
                    <a:pt x="164171" y="201356"/>
                    <a:pt x="163401" y="200902"/>
                  </a:cubicBezTo>
                  <a:lnTo>
                    <a:pt x="106128" y="170798"/>
                  </a:lnTo>
                  <a:lnTo>
                    <a:pt x="48854" y="200902"/>
                  </a:lnTo>
                  <a:cubicBezTo>
                    <a:pt x="48028" y="201356"/>
                    <a:pt x="47193" y="201723"/>
                    <a:pt x="46351" y="202002"/>
                  </a:cubicBezTo>
                  <a:cubicBezTo>
                    <a:pt x="45509" y="202281"/>
                    <a:pt x="44642" y="202424"/>
                    <a:pt x="43752" y="202432"/>
                  </a:cubicBezTo>
                  <a:cubicBezTo>
                    <a:pt x="41910" y="202374"/>
                    <a:pt x="40555" y="201725"/>
                    <a:pt x="39686" y="200487"/>
                  </a:cubicBezTo>
                  <a:cubicBezTo>
                    <a:pt x="38817" y="199249"/>
                    <a:pt x="38387" y="197771"/>
                    <a:pt x="38395" y="196054"/>
                  </a:cubicBezTo>
                  <a:cubicBezTo>
                    <a:pt x="38397" y="195613"/>
                    <a:pt x="38424" y="195188"/>
                    <a:pt x="38474" y="194779"/>
                  </a:cubicBezTo>
                  <a:cubicBezTo>
                    <a:pt x="38525" y="194370"/>
                    <a:pt x="38583" y="193944"/>
                    <a:pt x="38650" y="193503"/>
                  </a:cubicBezTo>
                  <a:lnTo>
                    <a:pt x="49620" y="129725"/>
                  </a:lnTo>
                  <a:lnTo>
                    <a:pt x="3189" y="84569"/>
                  </a:lnTo>
                  <a:cubicBezTo>
                    <a:pt x="2386" y="83732"/>
                    <a:pt x="1664" y="82792"/>
                    <a:pt x="1020" y="81747"/>
                  </a:cubicBezTo>
                  <a:cubicBezTo>
                    <a:pt x="377" y="80703"/>
                    <a:pt x="37" y="79603"/>
                    <a:pt x="0" y="78447"/>
                  </a:cubicBezTo>
                  <a:cubicBezTo>
                    <a:pt x="98" y="76560"/>
                    <a:pt x="890" y="75167"/>
                    <a:pt x="2376" y="74269"/>
                  </a:cubicBezTo>
                  <a:cubicBezTo>
                    <a:pt x="3861" y="73371"/>
                    <a:pt x="5450" y="72808"/>
                    <a:pt x="7143" y="72579"/>
                  </a:cubicBezTo>
                  <a:lnTo>
                    <a:pt x="71177" y="63267"/>
                  </a:lnTo>
                  <a:lnTo>
                    <a:pt x="99877" y="5229"/>
                  </a:lnTo>
                  <a:cubicBezTo>
                    <a:pt x="100457" y="3951"/>
                    <a:pt x="101275" y="2776"/>
                    <a:pt x="102333" y="1705"/>
                  </a:cubicBezTo>
                  <a:cubicBezTo>
                    <a:pt x="103390" y="635"/>
                    <a:pt x="104655" y="66"/>
                    <a:pt x="106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/>
            </a:p>
          </p:txBody>
        </p:sp>
        <p:grpSp>
          <p:nvGrpSpPr>
            <p:cNvPr id="166" name="Группа 38"/>
            <p:cNvGrpSpPr/>
            <p:nvPr/>
          </p:nvGrpSpPr>
          <p:grpSpPr>
            <a:xfrm>
              <a:off x="558174" y="7513699"/>
              <a:ext cx="2588956" cy="1013127"/>
              <a:chOff x="453029" y="7629409"/>
              <a:chExt cx="4100384" cy="587177"/>
            </a:xfrm>
          </p:grpSpPr>
          <p:sp>
            <p:nvSpPr>
              <p:cNvPr id="167" name="TextBox 166"/>
              <p:cNvSpPr txBox="1"/>
              <p:nvPr/>
            </p:nvSpPr>
            <p:spPr>
              <a:xfrm>
                <a:off x="453029" y="7841935"/>
                <a:ext cx="4100384" cy="374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01553"/>
                <a:r>
                  <a:rPr lang="ru-RU" sz="1100" i="1" dirty="0">
                    <a:ea typeface="Roboto Light" panose="02000000000000000000" pitchFamily="2" charset="0"/>
                    <a:cs typeface="Open Sans Light" panose="020B0306030504020204" pitchFamily="34" charset="0"/>
                  </a:rPr>
                  <a:t>Автоматизированный выпуск</a:t>
                </a: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1559107" y="7629409"/>
                <a:ext cx="1459819" cy="227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ea typeface="Merriweather Bold" panose="02060503050406030704" pitchFamily="18" charset="-52"/>
                    <a:cs typeface="Open Sans" panose="020B0606030504020204" pitchFamily="34" charset="0"/>
                  </a:rPr>
                  <a:t>8</a:t>
                </a:r>
              </a:p>
            </p:txBody>
          </p:sp>
        </p:grpSp>
      </p:grpSp>
      <p:sp>
        <p:nvSpPr>
          <p:cNvPr id="127" name="Slide Number Placeholder 5">
            <a:extLst>
              <a:ext uri="{FF2B5EF4-FFF2-40B4-BE49-F238E27FC236}">
                <a16:creationId xmlns="" xmlns:a16="http://schemas.microsoft.com/office/drawing/2014/main" id="{FB192FB7-E55C-A947-BE3C-BA9A4B7A9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1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0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z="1500">
                <a:solidFill>
                  <a:srgbClr val="FFFFFF"/>
                </a:solidFill>
              </a:rPr>
              <a:pPr/>
              <a:t>14</a:t>
            </a:fld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340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49" grpId="0" animBg="1"/>
      <p:bldP spid="64" grpId="0" animBg="1"/>
      <p:bldP spid="65" grpId="0" animBg="1"/>
      <p:bldP spid="66" grpId="0" animBg="1"/>
      <p:bldP spid="67" grpId="0" animBg="1"/>
      <p:bldP spid="71" grpId="0"/>
      <p:bldP spid="72" grpId="0"/>
      <p:bldP spid="73" grpId="0"/>
      <p:bldP spid="74" grpId="0"/>
      <p:bldP spid="82" grpId="0" animBg="1"/>
      <p:bldP spid="87" grpId="0"/>
      <p:bldP spid="88" grpId="0" animBg="1"/>
      <p:bldP spid="89" grpId="0" animBg="1"/>
      <p:bldP spid="92" grpId="0" animBg="1"/>
      <p:bldP spid="68" grpId="0" animBg="1"/>
      <p:bldP spid="93" grpId="0" animBg="1"/>
      <p:bldP spid="94" grpId="0"/>
      <p:bldP spid="98" grpId="0" animBg="1"/>
      <p:bldP spid="99" grpId="0"/>
      <p:bldP spid="101" grpId="0"/>
      <p:bldP spid="125" grpId="0" animBg="1"/>
      <p:bldP spid="126" grpId="0" animBg="1"/>
      <p:bldP spid="83" grpId="0" animBg="1"/>
      <p:bldP spid="86" grpId="0" animBg="1"/>
      <p:bldP spid="90" grpId="0" animBg="1"/>
      <p:bldP spid="91" grpId="0" animBg="1"/>
      <p:bldP spid="95" grpId="0" animBg="1"/>
      <p:bldP spid="96" grpId="0" animBg="1"/>
      <p:bldP spid="97" grpId="0" animBg="1"/>
      <p:bldP spid="69" grpId="0" animBg="1"/>
      <p:bldP spid="152" grpId="0" animBg="1"/>
      <p:bldP spid="153" grpId="0" animBg="1"/>
      <p:bldP spid="159" grpId="0" animBg="1"/>
      <p:bldP spid="160" grpId="0"/>
      <p:bldP spid="161" grpId="0" animBg="1"/>
      <p:bldP spid="70" grpId="0" animBg="1"/>
      <p:bldP spid="162" grpId="0" animBg="1"/>
      <p:bldP spid="163" grpId="0" animBg="1"/>
      <p:bldP spid="1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859702"/>
            <a:ext cx="9144000" cy="5568248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rgbClr val="92D050">
                  <a:lumMod val="86000"/>
                  <a:lumOff val="14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4" tIns="25598" rIns="51194" bIns="25598" rtlCol="0" anchor="ctr"/>
          <a:lstStyle/>
          <a:p>
            <a:pPr algn="ctr"/>
            <a:endParaRPr lang="en-US"/>
          </a:p>
        </p:txBody>
      </p:sp>
      <p:sp>
        <p:nvSpPr>
          <p:cNvPr id="5" name="Rectangle 170"/>
          <p:cNvSpPr>
            <a:spLocks noChangeArrowheads="1"/>
          </p:cNvSpPr>
          <p:nvPr/>
        </p:nvSpPr>
        <p:spPr bwMode="auto">
          <a:xfrm>
            <a:off x="0" y="113176"/>
            <a:ext cx="8150100" cy="738635"/>
          </a:xfrm>
          <a:prstGeom prst="rect">
            <a:avLst/>
          </a:prstGeom>
        </p:spPr>
        <p:txBody>
          <a:bodyPr wrap="square" lIns="91411" tIns="45706" rIns="91411" bIns="45706">
            <a:spAutoFit/>
          </a:bodyPr>
          <a:lstStyle/>
          <a:p>
            <a:r>
              <a:rPr lang="ru-RU" sz="1400" b="1" cap="all" dirty="0">
                <a:solidFill>
                  <a:srgbClr val="006600"/>
                </a:solidFill>
                <a:latin typeface="Arial" charset="0"/>
                <a:ea typeface="Arial" charset="0"/>
                <a:cs typeface="Arial" charset="0"/>
              </a:rPr>
              <a:t>Возможности получения информации участником ВЭД о </a:t>
            </a:r>
            <a:endParaRPr lang="ru-RU" sz="1400" b="1" cap="all" dirty="0" smtClean="0">
              <a:solidFill>
                <a:srgbClr val="0066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400" b="1" cap="all" dirty="0" smtClean="0">
                <a:solidFill>
                  <a:srgbClr val="006600"/>
                </a:solidFill>
                <a:latin typeface="Arial" charset="0"/>
                <a:ea typeface="Arial" charset="0"/>
                <a:cs typeface="Arial" charset="0"/>
              </a:rPr>
              <a:t>разрешительных документах </a:t>
            </a:r>
            <a:r>
              <a:rPr lang="ru-RU" sz="1400" b="1" cap="all" dirty="0">
                <a:solidFill>
                  <a:srgbClr val="006600"/>
                </a:solidFill>
                <a:latin typeface="Arial" charset="0"/>
                <a:ea typeface="Arial" charset="0"/>
                <a:cs typeface="Arial" charset="0"/>
              </a:rPr>
              <a:t>из информационных ресурсов </a:t>
            </a:r>
            <a:endParaRPr lang="ru-RU" sz="1400" b="1" cap="all" dirty="0" smtClean="0">
              <a:solidFill>
                <a:srgbClr val="0066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400" b="1" cap="all" dirty="0" smtClean="0">
                <a:solidFill>
                  <a:srgbClr val="006600"/>
                </a:solidFill>
                <a:latin typeface="Arial" charset="0"/>
                <a:ea typeface="Arial" charset="0"/>
                <a:cs typeface="Arial" charset="0"/>
              </a:rPr>
              <a:t>таможенных </a:t>
            </a:r>
            <a:r>
              <a:rPr lang="ru-RU" sz="1400" b="1" cap="all" dirty="0">
                <a:solidFill>
                  <a:srgbClr val="006600"/>
                </a:solidFill>
                <a:latin typeface="Arial" charset="0"/>
                <a:ea typeface="Arial" charset="0"/>
                <a:cs typeface="Arial" charset="0"/>
              </a:rPr>
              <a:t>органов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5100" y="1299812"/>
            <a:ext cx="6394450" cy="51573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" y="906045"/>
            <a:ext cx="5156200" cy="12939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78053" y="4994564"/>
            <a:ext cx="2588879" cy="1454403"/>
            <a:chOff x="3696399" y="2353832"/>
            <a:chExt cx="13603850" cy="6072135"/>
          </a:xfrm>
        </p:grpSpPr>
        <p:grpSp>
          <p:nvGrpSpPr>
            <p:cNvPr id="12" name="Group 406"/>
            <p:cNvGrpSpPr>
              <a:grpSpLocks/>
            </p:cNvGrpSpPr>
            <p:nvPr/>
          </p:nvGrpSpPr>
          <p:grpSpPr bwMode="auto">
            <a:xfrm>
              <a:off x="4008154" y="4278682"/>
              <a:ext cx="8207184" cy="1452494"/>
              <a:chOff x="130" y="1144"/>
              <a:chExt cx="3475" cy="615"/>
            </a:xfrm>
          </p:grpSpPr>
          <p:sp>
            <p:nvSpPr>
              <p:cNvPr id="342" name="Freeform 206"/>
              <p:cNvSpPr>
                <a:spLocks noEditPoints="1"/>
              </p:cNvSpPr>
              <p:nvPr/>
            </p:nvSpPr>
            <p:spPr bwMode="auto">
              <a:xfrm>
                <a:off x="2362" y="1705"/>
                <a:ext cx="132" cy="36"/>
              </a:xfrm>
              <a:custGeom>
                <a:avLst/>
                <a:gdLst>
                  <a:gd name="T0" fmla="*/ 1 w 69"/>
                  <a:gd name="T1" fmla="*/ 0 h 19"/>
                  <a:gd name="T2" fmla="*/ 28 w 69"/>
                  <a:gd name="T3" fmla="*/ 0 h 19"/>
                  <a:gd name="T4" fmla="*/ 23 w 69"/>
                  <a:gd name="T5" fmla="*/ 10 h 19"/>
                  <a:gd name="T6" fmla="*/ 21 w 69"/>
                  <a:gd name="T7" fmla="*/ 19 h 19"/>
                  <a:gd name="T8" fmla="*/ 0 w 69"/>
                  <a:gd name="T9" fmla="*/ 19 h 19"/>
                  <a:gd name="T10" fmla="*/ 0 w 69"/>
                  <a:gd name="T11" fmla="*/ 17 h 19"/>
                  <a:gd name="T12" fmla="*/ 1 w 69"/>
                  <a:gd name="T13" fmla="*/ 0 h 19"/>
                  <a:gd name="T14" fmla="*/ 44 w 69"/>
                  <a:gd name="T15" fmla="*/ 0 h 19"/>
                  <a:gd name="T16" fmla="*/ 69 w 69"/>
                  <a:gd name="T17" fmla="*/ 0 h 19"/>
                  <a:gd name="T18" fmla="*/ 68 w 69"/>
                  <a:gd name="T19" fmla="*/ 14 h 19"/>
                  <a:gd name="T20" fmla="*/ 69 w 69"/>
                  <a:gd name="T21" fmla="*/ 19 h 19"/>
                  <a:gd name="T22" fmla="*/ 48 w 69"/>
                  <a:gd name="T23" fmla="*/ 19 h 19"/>
                  <a:gd name="T24" fmla="*/ 46 w 69"/>
                  <a:gd name="T25" fmla="*/ 10 h 19"/>
                  <a:gd name="T26" fmla="*/ 44 w 69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19">
                    <a:moveTo>
                      <a:pt x="1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6" y="5"/>
                      <a:pt x="24" y="8"/>
                      <a:pt x="23" y="10"/>
                    </a:cubicBezTo>
                    <a:cubicBezTo>
                      <a:pt x="22" y="11"/>
                      <a:pt x="21" y="14"/>
                      <a:pt x="2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1"/>
                      <a:pt x="2" y="6"/>
                      <a:pt x="1" y="0"/>
                    </a:cubicBezTo>
                    <a:close/>
                    <a:moveTo>
                      <a:pt x="44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8" y="4"/>
                      <a:pt x="68" y="8"/>
                      <a:pt x="68" y="14"/>
                    </a:cubicBezTo>
                    <a:cubicBezTo>
                      <a:pt x="68" y="15"/>
                      <a:pt x="68" y="17"/>
                      <a:pt x="69" y="19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7" y="15"/>
                      <a:pt x="47" y="12"/>
                      <a:pt x="46" y="10"/>
                    </a:cubicBezTo>
                    <a:cubicBezTo>
                      <a:pt x="45" y="6"/>
                      <a:pt x="45" y="3"/>
                      <a:pt x="44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3" name="Freeform 207"/>
              <p:cNvSpPr>
                <a:spLocks noEditPoints="1"/>
              </p:cNvSpPr>
              <p:nvPr/>
            </p:nvSpPr>
            <p:spPr bwMode="auto">
              <a:xfrm>
                <a:off x="2360" y="1709"/>
                <a:ext cx="134" cy="34"/>
              </a:xfrm>
              <a:custGeom>
                <a:avLst/>
                <a:gdLst>
                  <a:gd name="T0" fmla="*/ 2 w 70"/>
                  <a:gd name="T1" fmla="*/ 0 h 18"/>
                  <a:gd name="T2" fmla="*/ 28 w 70"/>
                  <a:gd name="T3" fmla="*/ 0 h 18"/>
                  <a:gd name="T4" fmla="*/ 24 w 70"/>
                  <a:gd name="T5" fmla="*/ 8 h 18"/>
                  <a:gd name="T6" fmla="*/ 22 w 70"/>
                  <a:gd name="T7" fmla="*/ 18 h 18"/>
                  <a:gd name="T8" fmla="*/ 0 w 70"/>
                  <a:gd name="T9" fmla="*/ 18 h 18"/>
                  <a:gd name="T10" fmla="*/ 1 w 70"/>
                  <a:gd name="T11" fmla="*/ 15 h 18"/>
                  <a:gd name="T12" fmla="*/ 2 w 70"/>
                  <a:gd name="T13" fmla="*/ 0 h 18"/>
                  <a:gd name="T14" fmla="*/ 45 w 70"/>
                  <a:gd name="T15" fmla="*/ 0 h 18"/>
                  <a:gd name="T16" fmla="*/ 70 w 70"/>
                  <a:gd name="T17" fmla="*/ 0 h 18"/>
                  <a:gd name="T18" fmla="*/ 69 w 70"/>
                  <a:gd name="T19" fmla="*/ 12 h 18"/>
                  <a:gd name="T20" fmla="*/ 70 w 70"/>
                  <a:gd name="T21" fmla="*/ 18 h 18"/>
                  <a:gd name="T22" fmla="*/ 49 w 70"/>
                  <a:gd name="T23" fmla="*/ 18 h 18"/>
                  <a:gd name="T24" fmla="*/ 47 w 70"/>
                  <a:gd name="T25" fmla="*/ 8 h 18"/>
                  <a:gd name="T26" fmla="*/ 45 w 70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18">
                    <a:moveTo>
                      <a:pt x="2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7" y="3"/>
                      <a:pt x="25" y="6"/>
                      <a:pt x="24" y="8"/>
                    </a:cubicBezTo>
                    <a:cubicBezTo>
                      <a:pt x="23" y="9"/>
                      <a:pt x="22" y="13"/>
                      <a:pt x="2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7"/>
                      <a:pt x="1" y="16"/>
                      <a:pt x="1" y="15"/>
                    </a:cubicBezTo>
                    <a:cubicBezTo>
                      <a:pt x="2" y="10"/>
                      <a:pt x="3" y="4"/>
                      <a:pt x="2" y="0"/>
                    </a:cubicBezTo>
                    <a:close/>
                    <a:moveTo>
                      <a:pt x="45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9" y="3"/>
                      <a:pt x="69" y="6"/>
                      <a:pt x="69" y="12"/>
                    </a:cubicBezTo>
                    <a:cubicBezTo>
                      <a:pt x="69" y="13"/>
                      <a:pt x="69" y="15"/>
                      <a:pt x="70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9" y="14"/>
                      <a:pt x="48" y="11"/>
                      <a:pt x="47" y="8"/>
                    </a:cubicBezTo>
                    <a:cubicBezTo>
                      <a:pt x="46" y="5"/>
                      <a:pt x="46" y="2"/>
                      <a:pt x="45" y="0"/>
                    </a:cubicBezTo>
                    <a:close/>
                  </a:path>
                </a:pathLst>
              </a:custGeom>
              <a:solidFill>
                <a:srgbClr val="F7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4" name="Freeform 208"/>
              <p:cNvSpPr>
                <a:spLocks noEditPoints="1"/>
              </p:cNvSpPr>
              <p:nvPr/>
            </p:nvSpPr>
            <p:spPr bwMode="auto">
              <a:xfrm>
                <a:off x="2360" y="1711"/>
                <a:ext cx="134" cy="34"/>
              </a:xfrm>
              <a:custGeom>
                <a:avLst/>
                <a:gdLst>
                  <a:gd name="T0" fmla="*/ 2 w 70"/>
                  <a:gd name="T1" fmla="*/ 0 h 18"/>
                  <a:gd name="T2" fmla="*/ 28 w 70"/>
                  <a:gd name="T3" fmla="*/ 0 h 18"/>
                  <a:gd name="T4" fmla="*/ 24 w 70"/>
                  <a:gd name="T5" fmla="*/ 7 h 18"/>
                  <a:gd name="T6" fmla="*/ 22 w 70"/>
                  <a:gd name="T7" fmla="*/ 18 h 18"/>
                  <a:gd name="T8" fmla="*/ 0 w 70"/>
                  <a:gd name="T9" fmla="*/ 18 h 18"/>
                  <a:gd name="T10" fmla="*/ 1 w 70"/>
                  <a:gd name="T11" fmla="*/ 14 h 18"/>
                  <a:gd name="T12" fmla="*/ 2 w 70"/>
                  <a:gd name="T13" fmla="*/ 0 h 18"/>
                  <a:gd name="T14" fmla="*/ 46 w 70"/>
                  <a:gd name="T15" fmla="*/ 0 h 18"/>
                  <a:gd name="T16" fmla="*/ 69 w 70"/>
                  <a:gd name="T17" fmla="*/ 0 h 18"/>
                  <a:gd name="T18" fmla="*/ 69 w 70"/>
                  <a:gd name="T19" fmla="*/ 11 h 18"/>
                  <a:gd name="T20" fmla="*/ 70 w 70"/>
                  <a:gd name="T21" fmla="*/ 18 h 18"/>
                  <a:gd name="T22" fmla="*/ 50 w 70"/>
                  <a:gd name="T23" fmla="*/ 18 h 18"/>
                  <a:gd name="T24" fmla="*/ 47 w 70"/>
                  <a:gd name="T25" fmla="*/ 7 h 18"/>
                  <a:gd name="T26" fmla="*/ 46 w 70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18">
                    <a:moveTo>
                      <a:pt x="2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7" y="3"/>
                      <a:pt x="25" y="6"/>
                      <a:pt x="24" y="7"/>
                    </a:cubicBezTo>
                    <a:cubicBezTo>
                      <a:pt x="22" y="8"/>
                      <a:pt x="22" y="13"/>
                      <a:pt x="2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7"/>
                      <a:pt x="1" y="15"/>
                      <a:pt x="1" y="14"/>
                    </a:cubicBezTo>
                    <a:cubicBezTo>
                      <a:pt x="2" y="9"/>
                      <a:pt x="3" y="4"/>
                      <a:pt x="2" y="0"/>
                    </a:cubicBezTo>
                    <a:close/>
                    <a:moveTo>
                      <a:pt x="46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3"/>
                      <a:pt x="69" y="6"/>
                      <a:pt x="69" y="11"/>
                    </a:cubicBezTo>
                    <a:cubicBezTo>
                      <a:pt x="69" y="13"/>
                      <a:pt x="69" y="15"/>
                      <a:pt x="7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49" y="14"/>
                      <a:pt x="48" y="10"/>
                      <a:pt x="47" y="7"/>
                    </a:cubicBezTo>
                    <a:cubicBezTo>
                      <a:pt x="46" y="4"/>
                      <a:pt x="46" y="2"/>
                      <a:pt x="46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5" name="Freeform 209"/>
              <p:cNvSpPr>
                <a:spLocks noEditPoints="1"/>
              </p:cNvSpPr>
              <p:nvPr/>
            </p:nvSpPr>
            <p:spPr bwMode="auto">
              <a:xfrm>
                <a:off x="2360" y="1713"/>
                <a:ext cx="134" cy="36"/>
              </a:xfrm>
              <a:custGeom>
                <a:avLst/>
                <a:gdLst>
                  <a:gd name="T0" fmla="*/ 2 w 70"/>
                  <a:gd name="T1" fmla="*/ 0 h 19"/>
                  <a:gd name="T2" fmla="*/ 27 w 70"/>
                  <a:gd name="T3" fmla="*/ 0 h 19"/>
                  <a:gd name="T4" fmla="*/ 24 w 70"/>
                  <a:gd name="T5" fmla="*/ 6 h 19"/>
                  <a:gd name="T6" fmla="*/ 22 w 70"/>
                  <a:gd name="T7" fmla="*/ 19 h 19"/>
                  <a:gd name="T8" fmla="*/ 0 w 70"/>
                  <a:gd name="T9" fmla="*/ 19 h 19"/>
                  <a:gd name="T10" fmla="*/ 1 w 70"/>
                  <a:gd name="T11" fmla="*/ 13 h 19"/>
                  <a:gd name="T12" fmla="*/ 2 w 70"/>
                  <a:gd name="T13" fmla="*/ 0 h 19"/>
                  <a:gd name="T14" fmla="*/ 46 w 70"/>
                  <a:gd name="T15" fmla="*/ 0 h 19"/>
                  <a:gd name="T16" fmla="*/ 69 w 70"/>
                  <a:gd name="T17" fmla="*/ 0 h 19"/>
                  <a:gd name="T18" fmla="*/ 69 w 70"/>
                  <a:gd name="T19" fmla="*/ 10 h 19"/>
                  <a:gd name="T20" fmla="*/ 70 w 70"/>
                  <a:gd name="T21" fmla="*/ 19 h 19"/>
                  <a:gd name="T22" fmla="*/ 50 w 70"/>
                  <a:gd name="T23" fmla="*/ 19 h 19"/>
                  <a:gd name="T24" fmla="*/ 47 w 70"/>
                  <a:gd name="T25" fmla="*/ 6 h 19"/>
                  <a:gd name="T26" fmla="*/ 46 w 70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19">
                    <a:moveTo>
                      <a:pt x="2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6" y="3"/>
                      <a:pt x="25" y="5"/>
                      <a:pt x="24" y="6"/>
                    </a:cubicBezTo>
                    <a:cubicBezTo>
                      <a:pt x="22" y="8"/>
                      <a:pt x="22" y="12"/>
                      <a:pt x="22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6"/>
                      <a:pt x="1" y="15"/>
                      <a:pt x="1" y="13"/>
                    </a:cubicBezTo>
                    <a:cubicBezTo>
                      <a:pt x="2" y="9"/>
                      <a:pt x="2" y="4"/>
                      <a:pt x="2" y="0"/>
                    </a:cubicBezTo>
                    <a:close/>
                    <a:moveTo>
                      <a:pt x="46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3"/>
                      <a:pt x="69" y="6"/>
                      <a:pt x="69" y="10"/>
                    </a:cubicBezTo>
                    <a:cubicBezTo>
                      <a:pt x="69" y="12"/>
                      <a:pt x="70" y="15"/>
                      <a:pt x="70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49" y="13"/>
                      <a:pt x="48" y="10"/>
                      <a:pt x="47" y="6"/>
                    </a:cubicBezTo>
                    <a:cubicBezTo>
                      <a:pt x="46" y="4"/>
                      <a:pt x="46" y="2"/>
                      <a:pt x="46" y="0"/>
                    </a:cubicBezTo>
                    <a:close/>
                  </a:path>
                </a:pathLst>
              </a:custGeom>
              <a:solidFill>
                <a:srgbClr val="F9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6" name="Freeform 210"/>
              <p:cNvSpPr>
                <a:spLocks noEditPoints="1"/>
              </p:cNvSpPr>
              <p:nvPr/>
            </p:nvSpPr>
            <p:spPr bwMode="auto">
              <a:xfrm>
                <a:off x="2360" y="1717"/>
                <a:ext cx="136" cy="34"/>
              </a:xfrm>
              <a:custGeom>
                <a:avLst/>
                <a:gdLst>
                  <a:gd name="T0" fmla="*/ 2 w 71"/>
                  <a:gd name="T1" fmla="*/ 0 h 18"/>
                  <a:gd name="T2" fmla="*/ 27 w 71"/>
                  <a:gd name="T3" fmla="*/ 0 h 18"/>
                  <a:gd name="T4" fmla="*/ 24 w 71"/>
                  <a:gd name="T5" fmla="*/ 4 h 18"/>
                  <a:gd name="T6" fmla="*/ 22 w 71"/>
                  <a:gd name="T7" fmla="*/ 18 h 18"/>
                  <a:gd name="T8" fmla="*/ 0 w 71"/>
                  <a:gd name="T9" fmla="*/ 18 h 18"/>
                  <a:gd name="T10" fmla="*/ 1 w 71"/>
                  <a:gd name="T11" fmla="*/ 11 h 18"/>
                  <a:gd name="T12" fmla="*/ 2 w 71"/>
                  <a:gd name="T13" fmla="*/ 0 h 18"/>
                  <a:gd name="T14" fmla="*/ 46 w 71"/>
                  <a:gd name="T15" fmla="*/ 0 h 18"/>
                  <a:gd name="T16" fmla="*/ 69 w 71"/>
                  <a:gd name="T17" fmla="*/ 0 h 18"/>
                  <a:gd name="T18" fmla="*/ 69 w 71"/>
                  <a:gd name="T19" fmla="*/ 8 h 18"/>
                  <a:gd name="T20" fmla="*/ 71 w 71"/>
                  <a:gd name="T21" fmla="*/ 18 h 18"/>
                  <a:gd name="T22" fmla="*/ 50 w 71"/>
                  <a:gd name="T23" fmla="*/ 18 h 18"/>
                  <a:gd name="T24" fmla="*/ 47 w 71"/>
                  <a:gd name="T25" fmla="*/ 4 h 18"/>
                  <a:gd name="T26" fmla="*/ 46 w 71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1" h="18">
                    <a:moveTo>
                      <a:pt x="2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6" y="1"/>
                      <a:pt x="25" y="3"/>
                      <a:pt x="24" y="4"/>
                    </a:cubicBezTo>
                    <a:cubicBezTo>
                      <a:pt x="22" y="6"/>
                      <a:pt x="22" y="11"/>
                      <a:pt x="2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1" y="13"/>
                      <a:pt x="1" y="11"/>
                    </a:cubicBezTo>
                    <a:cubicBezTo>
                      <a:pt x="2" y="7"/>
                      <a:pt x="2" y="3"/>
                      <a:pt x="2" y="0"/>
                    </a:cubicBezTo>
                    <a:close/>
                    <a:moveTo>
                      <a:pt x="46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2"/>
                      <a:pt x="69" y="5"/>
                      <a:pt x="69" y="8"/>
                    </a:cubicBezTo>
                    <a:cubicBezTo>
                      <a:pt x="69" y="10"/>
                      <a:pt x="70" y="13"/>
                      <a:pt x="71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49" y="12"/>
                      <a:pt x="48" y="8"/>
                      <a:pt x="47" y="4"/>
                    </a:cubicBezTo>
                    <a:cubicBezTo>
                      <a:pt x="47" y="2"/>
                      <a:pt x="46" y="1"/>
                      <a:pt x="46" y="0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7" name="Freeform 211"/>
              <p:cNvSpPr>
                <a:spLocks noEditPoints="1"/>
              </p:cNvSpPr>
              <p:nvPr/>
            </p:nvSpPr>
            <p:spPr bwMode="auto">
              <a:xfrm>
                <a:off x="2358" y="1719"/>
                <a:ext cx="138" cy="34"/>
              </a:xfrm>
              <a:custGeom>
                <a:avLst/>
                <a:gdLst>
                  <a:gd name="T0" fmla="*/ 3 w 72"/>
                  <a:gd name="T1" fmla="*/ 0 h 18"/>
                  <a:gd name="T2" fmla="*/ 27 w 72"/>
                  <a:gd name="T3" fmla="*/ 0 h 18"/>
                  <a:gd name="T4" fmla="*/ 25 w 72"/>
                  <a:gd name="T5" fmla="*/ 3 h 18"/>
                  <a:gd name="T6" fmla="*/ 23 w 72"/>
                  <a:gd name="T7" fmla="*/ 18 h 18"/>
                  <a:gd name="T8" fmla="*/ 0 w 72"/>
                  <a:gd name="T9" fmla="*/ 18 h 18"/>
                  <a:gd name="T10" fmla="*/ 2 w 72"/>
                  <a:gd name="T11" fmla="*/ 10 h 18"/>
                  <a:gd name="T12" fmla="*/ 3 w 72"/>
                  <a:gd name="T13" fmla="*/ 0 h 18"/>
                  <a:gd name="T14" fmla="*/ 47 w 72"/>
                  <a:gd name="T15" fmla="*/ 0 h 18"/>
                  <a:gd name="T16" fmla="*/ 70 w 72"/>
                  <a:gd name="T17" fmla="*/ 0 h 18"/>
                  <a:gd name="T18" fmla="*/ 70 w 72"/>
                  <a:gd name="T19" fmla="*/ 7 h 18"/>
                  <a:gd name="T20" fmla="*/ 72 w 72"/>
                  <a:gd name="T21" fmla="*/ 18 h 18"/>
                  <a:gd name="T22" fmla="*/ 51 w 72"/>
                  <a:gd name="T23" fmla="*/ 18 h 18"/>
                  <a:gd name="T24" fmla="*/ 48 w 72"/>
                  <a:gd name="T25" fmla="*/ 3 h 18"/>
                  <a:gd name="T26" fmla="*/ 47 w 72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18">
                    <a:moveTo>
                      <a:pt x="3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6" y="1"/>
                      <a:pt x="25" y="2"/>
                      <a:pt x="25" y="3"/>
                    </a:cubicBezTo>
                    <a:cubicBezTo>
                      <a:pt x="23" y="5"/>
                      <a:pt x="23" y="10"/>
                      <a:pt x="23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5"/>
                      <a:pt x="2" y="12"/>
                      <a:pt x="2" y="10"/>
                    </a:cubicBezTo>
                    <a:cubicBezTo>
                      <a:pt x="3" y="7"/>
                      <a:pt x="3" y="3"/>
                      <a:pt x="3" y="0"/>
                    </a:cubicBezTo>
                    <a:close/>
                    <a:moveTo>
                      <a:pt x="47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70" y="2"/>
                      <a:pt x="70" y="4"/>
                      <a:pt x="70" y="7"/>
                    </a:cubicBezTo>
                    <a:cubicBezTo>
                      <a:pt x="70" y="9"/>
                      <a:pt x="71" y="13"/>
                      <a:pt x="72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0" y="12"/>
                      <a:pt x="49" y="7"/>
                      <a:pt x="48" y="3"/>
                    </a:cubicBezTo>
                    <a:cubicBezTo>
                      <a:pt x="48" y="2"/>
                      <a:pt x="47" y="1"/>
                      <a:pt x="47" y="0"/>
                    </a:cubicBezTo>
                    <a:close/>
                  </a:path>
                </a:pathLst>
              </a:custGeom>
              <a:solidFill>
                <a:srgbClr val="FC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8" name="Freeform 212"/>
              <p:cNvSpPr>
                <a:spLocks noEditPoints="1"/>
              </p:cNvSpPr>
              <p:nvPr/>
            </p:nvSpPr>
            <p:spPr bwMode="auto">
              <a:xfrm>
                <a:off x="2358" y="1720"/>
                <a:ext cx="138" cy="35"/>
              </a:xfrm>
              <a:custGeom>
                <a:avLst/>
                <a:gdLst>
                  <a:gd name="T0" fmla="*/ 3 w 72"/>
                  <a:gd name="T1" fmla="*/ 0 h 18"/>
                  <a:gd name="T2" fmla="*/ 26 w 72"/>
                  <a:gd name="T3" fmla="*/ 0 h 18"/>
                  <a:gd name="T4" fmla="*/ 25 w 72"/>
                  <a:gd name="T5" fmla="*/ 2 h 18"/>
                  <a:gd name="T6" fmla="*/ 23 w 72"/>
                  <a:gd name="T7" fmla="*/ 18 h 18"/>
                  <a:gd name="T8" fmla="*/ 0 w 72"/>
                  <a:gd name="T9" fmla="*/ 18 h 18"/>
                  <a:gd name="T10" fmla="*/ 2 w 72"/>
                  <a:gd name="T11" fmla="*/ 9 h 18"/>
                  <a:gd name="T12" fmla="*/ 3 w 72"/>
                  <a:gd name="T13" fmla="*/ 0 h 18"/>
                  <a:gd name="T14" fmla="*/ 48 w 72"/>
                  <a:gd name="T15" fmla="*/ 0 h 18"/>
                  <a:gd name="T16" fmla="*/ 70 w 72"/>
                  <a:gd name="T17" fmla="*/ 0 h 18"/>
                  <a:gd name="T18" fmla="*/ 70 w 72"/>
                  <a:gd name="T19" fmla="*/ 6 h 18"/>
                  <a:gd name="T20" fmla="*/ 72 w 72"/>
                  <a:gd name="T21" fmla="*/ 18 h 18"/>
                  <a:gd name="T22" fmla="*/ 51 w 72"/>
                  <a:gd name="T23" fmla="*/ 18 h 18"/>
                  <a:gd name="T24" fmla="*/ 48 w 72"/>
                  <a:gd name="T25" fmla="*/ 2 h 18"/>
                  <a:gd name="T26" fmla="*/ 48 w 72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18">
                    <a:moveTo>
                      <a:pt x="3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1"/>
                      <a:pt x="25" y="2"/>
                      <a:pt x="25" y="2"/>
                    </a:cubicBezTo>
                    <a:cubicBezTo>
                      <a:pt x="23" y="4"/>
                      <a:pt x="23" y="10"/>
                      <a:pt x="23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5"/>
                      <a:pt x="2" y="11"/>
                      <a:pt x="2" y="9"/>
                    </a:cubicBezTo>
                    <a:cubicBezTo>
                      <a:pt x="3" y="6"/>
                      <a:pt x="3" y="3"/>
                      <a:pt x="3" y="0"/>
                    </a:cubicBezTo>
                    <a:close/>
                    <a:moveTo>
                      <a:pt x="48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70" y="2"/>
                      <a:pt x="70" y="4"/>
                      <a:pt x="70" y="6"/>
                    </a:cubicBezTo>
                    <a:cubicBezTo>
                      <a:pt x="70" y="8"/>
                      <a:pt x="71" y="13"/>
                      <a:pt x="72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0" y="11"/>
                      <a:pt x="49" y="6"/>
                      <a:pt x="48" y="2"/>
                    </a:cubicBezTo>
                    <a:cubicBezTo>
                      <a:pt x="48" y="1"/>
                      <a:pt x="48" y="1"/>
                      <a:pt x="48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9" name="Freeform 213"/>
              <p:cNvSpPr>
                <a:spLocks noEditPoints="1"/>
              </p:cNvSpPr>
              <p:nvPr/>
            </p:nvSpPr>
            <p:spPr bwMode="auto">
              <a:xfrm>
                <a:off x="2358" y="1722"/>
                <a:ext cx="140" cy="37"/>
              </a:xfrm>
              <a:custGeom>
                <a:avLst/>
                <a:gdLst>
                  <a:gd name="T0" fmla="*/ 3 w 73"/>
                  <a:gd name="T1" fmla="*/ 0 h 19"/>
                  <a:gd name="T2" fmla="*/ 25 w 73"/>
                  <a:gd name="T3" fmla="*/ 0 h 19"/>
                  <a:gd name="T4" fmla="*/ 25 w 73"/>
                  <a:gd name="T5" fmla="*/ 1 h 19"/>
                  <a:gd name="T6" fmla="*/ 23 w 73"/>
                  <a:gd name="T7" fmla="*/ 19 h 19"/>
                  <a:gd name="T8" fmla="*/ 0 w 73"/>
                  <a:gd name="T9" fmla="*/ 19 h 19"/>
                  <a:gd name="T10" fmla="*/ 2 w 73"/>
                  <a:gd name="T11" fmla="*/ 8 h 19"/>
                  <a:gd name="T12" fmla="*/ 3 w 73"/>
                  <a:gd name="T13" fmla="*/ 0 h 19"/>
                  <a:gd name="T14" fmla="*/ 48 w 73"/>
                  <a:gd name="T15" fmla="*/ 0 h 19"/>
                  <a:gd name="T16" fmla="*/ 70 w 73"/>
                  <a:gd name="T17" fmla="*/ 0 h 19"/>
                  <a:gd name="T18" fmla="*/ 70 w 73"/>
                  <a:gd name="T19" fmla="*/ 5 h 19"/>
                  <a:gd name="T20" fmla="*/ 73 w 73"/>
                  <a:gd name="T21" fmla="*/ 19 h 19"/>
                  <a:gd name="T22" fmla="*/ 51 w 73"/>
                  <a:gd name="T23" fmla="*/ 19 h 19"/>
                  <a:gd name="T24" fmla="*/ 48 w 73"/>
                  <a:gd name="T25" fmla="*/ 1 h 19"/>
                  <a:gd name="T26" fmla="*/ 48 w 73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19">
                    <a:moveTo>
                      <a:pt x="3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3" y="3"/>
                      <a:pt x="23" y="10"/>
                      <a:pt x="23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4"/>
                      <a:pt x="2" y="11"/>
                      <a:pt x="2" y="8"/>
                    </a:cubicBezTo>
                    <a:cubicBezTo>
                      <a:pt x="3" y="6"/>
                      <a:pt x="3" y="3"/>
                      <a:pt x="3" y="0"/>
                    </a:cubicBezTo>
                    <a:close/>
                    <a:moveTo>
                      <a:pt x="48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70" y="2"/>
                      <a:pt x="70" y="3"/>
                      <a:pt x="70" y="5"/>
                    </a:cubicBezTo>
                    <a:cubicBezTo>
                      <a:pt x="70" y="7"/>
                      <a:pt x="71" y="12"/>
                      <a:pt x="73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1"/>
                      <a:pt x="49" y="6"/>
                      <a:pt x="48" y="1"/>
                    </a:cubicBez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0" name="Freeform 214"/>
              <p:cNvSpPr>
                <a:spLocks/>
              </p:cNvSpPr>
              <p:nvPr/>
            </p:nvSpPr>
            <p:spPr bwMode="auto">
              <a:xfrm>
                <a:off x="134" y="1144"/>
                <a:ext cx="130" cy="35"/>
              </a:xfrm>
              <a:custGeom>
                <a:avLst/>
                <a:gdLst>
                  <a:gd name="T0" fmla="*/ 45 w 68"/>
                  <a:gd name="T1" fmla="*/ 0 h 18"/>
                  <a:gd name="T2" fmla="*/ 0 w 68"/>
                  <a:gd name="T3" fmla="*/ 0 h 18"/>
                  <a:gd name="T4" fmla="*/ 1 w 68"/>
                  <a:gd name="T5" fmla="*/ 6 h 18"/>
                  <a:gd name="T6" fmla="*/ 0 w 68"/>
                  <a:gd name="T7" fmla="*/ 18 h 18"/>
                  <a:gd name="T8" fmla="*/ 46 w 68"/>
                  <a:gd name="T9" fmla="*/ 18 h 18"/>
                  <a:gd name="T10" fmla="*/ 46 w 68"/>
                  <a:gd name="T11" fmla="*/ 18 h 18"/>
                  <a:gd name="T12" fmla="*/ 51 w 68"/>
                  <a:gd name="T13" fmla="*/ 15 h 18"/>
                  <a:gd name="T14" fmla="*/ 62 w 68"/>
                  <a:gd name="T15" fmla="*/ 14 h 18"/>
                  <a:gd name="T16" fmla="*/ 68 w 68"/>
                  <a:gd name="T17" fmla="*/ 9 h 18"/>
                  <a:gd name="T18" fmla="*/ 53 w 68"/>
                  <a:gd name="T19" fmla="*/ 5 h 18"/>
                  <a:gd name="T20" fmla="*/ 36 w 68"/>
                  <a:gd name="T21" fmla="*/ 7 h 18"/>
                  <a:gd name="T22" fmla="*/ 35 w 68"/>
                  <a:gd name="T23" fmla="*/ 5 h 18"/>
                  <a:gd name="T24" fmla="*/ 41 w 68"/>
                  <a:gd name="T25" fmla="*/ 2 h 18"/>
                  <a:gd name="T26" fmla="*/ 45 w 68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18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4"/>
                      <a:pt x="1" y="6"/>
                    </a:cubicBezTo>
                    <a:cubicBezTo>
                      <a:pt x="1" y="8"/>
                      <a:pt x="1" y="12"/>
                      <a:pt x="0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9" y="17"/>
                      <a:pt x="51" y="15"/>
                    </a:cubicBezTo>
                    <a:cubicBezTo>
                      <a:pt x="54" y="14"/>
                      <a:pt x="58" y="14"/>
                      <a:pt x="62" y="14"/>
                    </a:cubicBezTo>
                    <a:cubicBezTo>
                      <a:pt x="67" y="14"/>
                      <a:pt x="68" y="10"/>
                      <a:pt x="68" y="9"/>
                    </a:cubicBezTo>
                    <a:cubicBezTo>
                      <a:pt x="67" y="7"/>
                      <a:pt x="61" y="6"/>
                      <a:pt x="53" y="5"/>
                    </a:cubicBezTo>
                    <a:cubicBezTo>
                      <a:pt x="44" y="5"/>
                      <a:pt x="36" y="7"/>
                      <a:pt x="36" y="7"/>
                    </a:cubicBezTo>
                    <a:cubicBezTo>
                      <a:pt x="36" y="7"/>
                      <a:pt x="33" y="6"/>
                      <a:pt x="35" y="5"/>
                    </a:cubicBezTo>
                    <a:cubicBezTo>
                      <a:pt x="36" y="4"/>
                      <a:pt x="38" y="2"/>
                      <a:pt x="41" y="2"/>
                    </a:cubicBezTo>
                    <a:cubicBezTo>
                      <a:pt x="43" y="2"/>
                      <a:pt x="44" y="1"/>
                      <a:pt x="45" y="0"/>
                    </a:cubicBezTo>
                    <a:close/>
                  </a:path>
                </a:pathLst>
              </a:custGeom>
              <a:solidFill>
                <a:srgbClr val="D2D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1" name="Freeform 215"/>
              <p:cNvSpPr>
                <a:spLocks/>
              </p:cNvSpPr>
              <p:nvPr/>
            </p:nvSpPr>
            <p:spPr bwMode="auto">
              <a:xfrm>
                <a:off x="134" y="1146"/>
                <a:ext cx="130" cy="35"/>
              </a:xfrm>
              <a:custGeom>
                <a:avLst/>
                <a:gdLst>
                  <a:gd name="T0" fmla="*/ 44 w 68"/>
                  <a:gd name="T1" fmla="*/ 0 h 18"/>
                  <a:gd name="T2" fmla="*/ 0 w 68"/>
                  <a:gd name="T3" fmla="*/ 0 h 18"/>
                  <a:gd name="T4" fmla="*/ 1 w 68"/>
                  <a:gd name="T5" fmla="*/ 5 h 18"/>
                  <a:gd name="T6" fmla="*/ 0 w 68"/>
                  <a:gd name="T7" fmla="*/ 18 h 18"/>
                  <a:gd name="T8" fmla="*/ 46 w 68"/>
                  <a:gd name="T9" fmla="*/ 18 h 18"/>
                  <a:gd name="T10" fmla="*/ 46 w 68"/>
                  <a:gd name="T11" fmla="*/ 17 h 18"/>
                  <a:gd name="T12" fmla="*/ 51 w 68"/>
                  <a:gd name="T13" fmla="*/ 14 h 18"/>
                  <a:gd name="T14" fmla="*/ 62 w 68"/>
                  <a:gd name="T15" fmla="*/ 13 h 18"/>
                  <a:gd name="T16" fmla="*/ 68 w 68"/>
                  <a:gd name="T17" fmla="*/ 8 h 18"/>
                  <a:gd name="T18" fmla="*/ 53 w 68"/>
                  <a:gd name="T19" fmla="*/ 4 h 18"/>
                  <a:gd name="T20" fmla="*/ 36 w 68"/>
                  <a:gd name="T21" fmla="*/ 6 h 18"/>
                  <a:gd name="T22" fmla="*/ 35 w 68"/>
                  <a:gd name="T23" fmla="*/ 4 h 18"/>
                  <a:gd name="T24" fmla="*/ 41 w 68"/>
                  <a:gd name="T25" fmla="*/ 1 h 18"/>
                  <a:gd name="T26" fmla="*/ 44 w 68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18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4"/>
                      <a:pt x="1" y="5"/>
                    </a:cubicBezTo>
                    <a:cubicBezTo>
                      <a:pt x="1" y="7"/>
                      <a:pt x="1" y="12"/>
                      <a:pt x="0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7"/>
                      <a:pt x="46" y="17"/>
                    </a:cubicBezTo>
                    <a:cubicBezTo>
                      <a:pt x="46" y="17"/>
                      <a:pt x="49" y="16"/>
                      <a:pt x="51" y="14"/>
                    </a:cubicBezTo>
                    <a:cubicBezTo>
                      <a:pt x="54" y="13"/>
                      <a:pt x="58" y="13"/>
                      <a:pt x="62" y="13"/>
                    </a:cubicBezTo>
                    <a:cubicBezTo>
                      <a:pt x="67" y="13"/>
                      <a:pt x="68" y="9"/>
                      <a:pt x="68" y="8"/>
                    </a:cubicBezTo>
                    <a:cubicBezTo>
                      <a:pt x="67" y="6"/>
                      <a:pt x="61" y="5"/>
                      <a:pt x="53" y="4"/>
                    </a:cubicBezTo>
                    <a:cubicBezTo>
                      <a:pt x="44" y="4"/>
                      <a:pt x="36" y="6"/>
                      <a:pt x="36" y="6"/>
                    </a:cubicBezTo>
                    <a:cubicBezTo>
                      <a:pt x="36" y="6"/>
                      <a:pt x="33" y="5"/>
                      <a:pt x="35" y="4"/>
                    </a:cubicBezTo>
                    <a:cubicBezTo>
                      <a:pt x="36" y="3"/>
                      <a:pt x="38" y="1"/>
                      <a:pt x="41" y="1"/>
                    </a:cubicBezTo>
                    <a:cubicBezTo>
                      <a:pt x="42" y="1"/>
                      <a:pt x="43" y="1"/>
                      <a:pt x="44" y="0"/>
                    </a:cubicBezTo>
                    <a:close/>
                  </a:path>
                </a:pathLst>
              </a:custGeom>
              <a:solidFill>
                <a:srgbClr val="D3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2" name="Freeform 216"/>
              <p:cNvSpPr>
                <a:spLocks/>
              </p:cNvSpPr>
              <p:nvPr/>
            </p:nvSpPr>
            <p:spPr bwMode="auto">
              <a:xfrm>
                <a:off x="134" y="1148"/>
                <a:ext cx="130" cy="36"/>
              </a:xfrm>
              <a:custGeom>
                <a:avLst/>
                <a:gdLst>
                  <a:gd name="T0" fmla="*/ 38 w 68"/>
                  <a:gd name="T1" fmla="*/ 0 h 19"/>
                  <a:gd name="T2" fmla="*/ 0 w 68"/>
                  <a:gd name="T3" fmla="*/ 0 h 19"/>
                  <a:gd name="T4" fmla="*/ 1 w 68"/>
                  <a:gd name="T5" fmla="*/ 4 h 19"/>
                  <a:gd name="T6" fmla="*/ 0 w 68"/>
                  <a:gd name="T7" fmla="*/ 19 h 19"/>
                  <a:gd name="T8" fmla="*/ 46 w 68"/>
                  <a:gd name="T9" fmla="*/ 19 h 19"/>
                  <a:gd name="T10" fmla="*/ 46 w 68"/>
                  <a:gd name="T11" fmla="*/ 16 h 19"/>
                  <a:gd name="T12" fmla="*/ 51 w 68"/>
                  <a:gd name="T13" fmla="*/ 13 h 19"/>
                  <a:gd name="T14" fmla="*/ 62 w 68"/>
                  <a:gd name="T15" fmla="*/ 12 h 19"/>
                  <a:gd name="T16" fmla="*/ 68 w 68"/>
                  <a:gd name="T17" fmla="*/ 7 h 19"/>
                  <a:gd name="T18" fmla="*/ 53 w 68"/>
                  <a:gd name="T19" fmla="*/ 3 h 19"/>
                  <a:gd name="T20" fmla="*/ 36 w 68"/>
                  <a:gd name="T21" fmla="*/ 5 h 19"/>
                  <a:gd name="T22" fmla="*/ 35 w 68"/>
                  <a:gd name="T23" fmla="*/ 3 h 19"/>
                  <a:gd name="T24" fmla="*/ 38 w 68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19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6"/>
                      <a:pt x="0" y="11"/>
                      <a:pt x="0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7"/>
                      <a:pt x="46" y="16"/>
                      <a:pt x="46" y="16"/>
                    </a:cubicBezTo>
                    <a:cubicBezTo>
                      <a:pt x="46" y="16"/>
                      <a:pt x="49" y="15"/>
                      <a:pt x="51" y="13"/>
                    </a:cubicBezTo>
                    <a:cubicBezTo>
                      <a:pt x="54" y="12"/>
                      <a:pt x="58" y="12"/>
                      <a:pt x="62" y="12"/>
                    </a:cubicBezTo>
                    <a:cubicBezTo>
                      <a:pt x="67" y="12"/>
                      <a:pt x="68" y="8"/>
                      <a:pt x="68" y="7"/>
                    </a:cubicBezTo>
                    <a:cubicBezTo>
                      <a:pt x="67" y="5"/>
                      <a:pt x="61" y="4"/>
                      <a:pt x="53" y="3"/>
                    </a:cubicBezTo>
                    <a:cubicBezTo>
                      <a:pt x="44" y="3"/>
                      <a:pt x="36" y="5"/>
                      <a:pt x="36" y="5"/>
                    </a:cubicBezTo>
                    <a:cubicBezTo>
                      <a:pt x="36" y="5"/>
                      <a:pt x="33" y="4"/>
                      <a:pt x="35" y="3"/>
                    </a:cubicBezTo>
                    <a:cubicBezTo>
                      <a:pt x="36" y="2"/>
                      <a:pt x="36" y="1"/>
                      <a:pt x="38" y="0"/>
                    </a:cubicBezTo>
                    <a:close/>
                  </a:path>
                </a:pathLst>
              </a:custGeom>
              <a:solidFill>
                <a:srgbClr val="D3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3" name="Freeform 217"/>
              <p:cNvSpPr>
                <a:spLocks/>
              </p:cNvSpPr>
              <p:nvPr/>
            </p:nvSpPr>
            <p:spPr bwMode="auto">
              <a:xfrm>
                <a:off x="134" y="1152"/>
                <a:ext cx="130" cy="34"/>
              </a:xfrm>
              <a:custGeom>
                <a:avLst/>
                <a:gdLst>
                  <a:gd name="T0" fmla="*/ 36 w 68"/>
                  <a:gd name="T1" fmla="*/ 0 h 18"/>
                  <a:gd name="T2" fmla="*/ 1 w 68"/>
                  <a:gd name="T3" fmla="*/ 0 h 18"/>
                  <a:gd name="T4" fmla="*/ 1 w 68"/>
                  <a:gd name="T5" fmla="*/ 2 h 18"/>
                  <a:gd name="T6" fmla="*/ 0 w 68"/>
                  <a:gd name="T7" fmla="*/ 18 h 18"/>
                  <a:gd name="T8" fmla="*/ 46 w 68"/>
                  <a:gd name="T9" fmla="*/ 18 h 18"/>
                  <a:gd name="T10" fmla="*/ 46 w 68"/>
                  <a:gd name="T11" fmla="*/ 14 h 18"/>
                  <a:gd name="T12" fmla="*/ 51 w 68"/>
                  <a:gd name="T13" fmla="*/ 11 h 18"/>
                  <a:gd name="T14" fmla="*/ 62 w 68"/>
                  <a:gd name="T15" fmla="*/ 10 h 18"/>
                  <a:gd name="T16" fmla="*/ 68 w 68"/>
                  <a:gd name="T17" fmla="*/ 5 h 18"/>
                  <a:gd name="T18" fmla="*/ 53 w 68"/>
                  <a:gd name="T19" fmla="*/ 1 h 18"/>
                  <a:gd name="T20" fmla="*/ 36 w 68"/>
                  <a:gd name="T21" fmla="*/ 3 h 18"/>
                  <a:gd name="T22" fmla="*/ 35 w 68"/>
                  <a:gd name="T23" fmla="*/ 1 h 18"/>
                  <a:gd name="T24" fmla="*/ 36 w 68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18">
                    <a:moveTo>
                      <a:pt x="3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4"/>
                      <a:pt x="0" y="10"/>
                      <a:pt x="0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6"/>
                      <a:pt x="46" y="14"/>
                      <a:pt x="46" y="14"/>
                    </a:cubicBezTo>
                    <a:cubicBezTo>
                      <a:pt x="46" y="14"/>
                      <a:pt x="49" y="13"/>
                      <a:pt x="51" y="11"/>
                    </a:cubicBezTo>
                    <a:cubicBezTo>
                      <a:pt x="54" y="10"/>
                      <a:pt x="58" y="10"/>
                      <a:pt x="62" y="10"/>
                    </a:cubicBezTo>
                    <a:cubicBezTo>
                      <a:pt x="67" y="10"/>
                      <a:pt x="68" y="6"/>
                      <a:pt x="68" y="5"/>
                    </a:cubicBezTo>
                    <a:cubicBezTo>
                      <a:pt x="67" y="3"/>
                      <a:pt x="61" y="2"/>
                      <a:pt x="53" y="1"/>
                    </a:cubicBezTo>
                    <a:cubicBezTo>
                      <a:pt x="44" y="1"/>
                      <a:pt x="36" y="3"/>
                      <a:pt x="36" y="3"/>
                    </a:cubicBezTo>
                    <a:cubicBezTo>
                      <a:pt x="36" y="3"/>
                      <a:pt x="33" y="2"/>
                      <a:pt x="35" y="1"/>
                    </a:cubicBezTo>
                    <a:cubicBezTo>
                      <a:pt x="35" y="0"/>
                      <a:pt x="35" y="0"/>
                      <a:pt x="36" y="0"/>
                    </a:cubicBezTo>
                    <a:close/>
                  </a:path>
                </a:pathLst>
              </a:custGeom>
              <a:solidFill>
                <a:srgbClr val="D4D2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4" name="Freeform 218"/>
              <p:cNvSpPr>
                <a:spLocks/>
              </p:cNvSpPr>
              <p:nvPr/>
            </p:nvSpPr>
            <p:spPr bwMode="auto">
              <a:xfrm>
                <a:off x="134" y="1154"/>
                <a:ext cx="130" cy="34"/>
              </a:xfrm>
              <a:custGeom>
                <a:avLst/>
                <a:gdLst>
                  <a:gd name="T0" fmla="*/ 34 w 68"/>
                  <a:gd name="T1" fmla="*/ 0 h 18"/>
                  <a:gd name="T2" fmla="*/ 1 w 68"/>
                  <a:gd name="T3" fmla="*/ 0 h 18"/>
                  <a:gd name="T4" fmla="*/ 1 w 68"/>
                  <a:gd name="T5" fmla="*/ 1 h 18"/>
                  <a:gd name="T6" fmla="*/ 0 w 68"/>
                  <a:gd name="T7" fmla="*/ 18 h 18"/>
                  <a:gd name="T8" fmla="*/ 46 w 68"/>
                  <a:gd name="T9" fmla="*/ 18 h 18"/>
                  <a:gd name="T10" fmla="*/ 46 w 68"/>
                  <a:gd name="T11" fmla="*/ 13 h 18"/>
                  <a:gd name="T12" fmla="*/ 51 w 68"/>
                  <a:gd name="T13" fmla="*/ 10 h 18"/>
                  <a:gd name="T14" fmla="*/ 62 w 68"/>
                  <a:gd name="T15" fmla="*/ 9 h 18"/>
                  <a:gd name="T16" fmla="*/ 68 w 68"/>
                  <a:gd name="T17" fmla="*/ 4 h 18"/>
                  <a:gd name="T18" fmla="*/ 53 w 68"/>
                  <a:gd name="T19" fmla="*/ 0 h 18"/>
                  <a:gd name="T20" fmla="*/ 36 w 68"/>
                  <a:gd name="T21" fmla="*/ 2 h 18"/>
                  <a:gd name="T22" fmla="*/ 34 w 68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8">
                    <a:moveTo>
                      <a:pt x="3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0" y="10"/>
                      <a:pt x="0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5"/>
                      <a:pt x="46" y="13"/>
                      <a:pt x="46" y="13"/>
                    </a:cubicBezTo>
                    <a:cubicBezTo>
                      <a:pt x="46" y="13"/>
                      <a:pt x="49" y="12"/>
                      <a:pt x="51" y="10"/>
                    </a:cubicBezTo>
                    <a:cubicBezTo>
                      <a:pt x="54" y="9"/>
                      <a:pt x="58" y="9"/>
                      <a:pt x="62" y="9"/>
                    </a:cubicBezTo>
                    <a:cubicBezTo>
                      <a:pt x="67" y="9"/>
                      <a:pt x="68" y="5"/>
                      <a:pt x="68" y="4"/>
                    </a:cubicBezTo>
                    <a:cubicBezTo>
                      <a:pt x="67" y="2"/>
                      <a:pt x="61" y="1"/>
                      <a:pt x="53" y="0"/>
                    </a:cubicBezTo>
                    <a:cubicBezTo>
                      <a:pt x="44" y="0"/>
                      <a:pt x="36" y="2"/>
                      <a:pt x="36" y="2"/>
                    </a:cubicBezTo>
                    <a:cubicBezTo>
                      <a:pt x="36" y="2"/>
                      <a:pt x="34" y="1"/>
                      <a:pt x="34" y="0"/>
                    </a:cubicBezTo>
                    <a:close/>
                  </a:path>
                </a:pathLst>
              </a:custGeom>
              <a:solidFill>
                <a:srgbClr val="D5D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5" name="Freeform 219"/>
              <p:cNvSpPr>
                <a:spLocks/>
              </p:cNvSpPr>
              <p:nvPr/>
            </p:nvSpPr>
            <p:spPr bwMode="auto">
              <a:xfrm>
                <a:off x="134" y="1156"/>
                <a:ext cx="130" cy="36"/>
              </a:xfrm>
              <a:custGeom>
                <a:avLst/>
                <a:gdLst>
                  <a:gd name="T0" fmla="*/ 60 w 68"/>
                  <a:gd name="T1" fmla="*/ 0 h 19"/>
                  <a:gd name="T2" fmla="*/ 39 w 68"/>
                  <a:gd name="T3" fmla="*/ 0 h 19"/>
                  <a:gd name="T4" fmla="*/ 36 w 68"/>
                  <a:gd name="T5" fmla="*/ 1 h 19"/>
                  <a:gd name="T6" fmla="*/ 35 w 68"/>
                  <a:gd name="T7" fmla="*/ 0 h 19"/>
                  <a:gd name="T8" fmla="*/ 1 w 68"/>
                  <a:gd name="T9" fmla="*/ 0 h 19"/>
                  <a:gd name="T10" fmla="*/ 1 w 68"/>
                  <a:gd name="T11" fmla="*/ 0 h 19"/>
                  <a:gd name="T12" fmla="*/ 0 w 68"/>
                  <a:gd name="T13" fmla="*/ 19 h 19"/>
                  <a:gd name="T14" fmla="*/ 45 w 68"/>
                  <a:gd name="T15" fmla="*/ 19 h 19"/>
                  <a:gd name="T16" fmla="*/ 46 w 68"/>
                  <a:gd name="T17" fmla="*/ 12 h 19"/>
                  <a:gd name="T18" fmla="*/ 51 w 68"/>
                  <a:gd name="T19" fmla="*/ 9 h 19"/>
                  <a:gd name="T20" fmla="*/ 62 w 68"/>
                  <a:gd name="T21" fmla="*/ 8 h 19"/>
                  <a:gd name="T22" fmla="*/ 68 w 68"/>
                  <a:gd name="T23" fmla="*/ 3 h 19"/>
                  <a:gd name="T24" fmla="*/ 60 w 68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19">
                    <a:moveTo>
                      <a:pt x="60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37" y="1"/>
                      <a:pt x="36" y="1"/>
                      <a:pt x="36" y="1"/>
                    </a:cubicBezTo>
                    <a:cubicBezTo>
                      <a:pt x="36" y="1"/>
                      <a:pt x="35" y="1"/>
                      <a:pt x="3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9"/>
                      <a:pt x="0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6" y="15"/>
                      <a:pt x="46" y="12"/>
                      <a:pt x="46" y="12"/>
                    </a:cubicBezTo>
                    <a:cubicBezTo>
                      <a:pt x="46" y="12"/>
                      <a:pt x="49" y="11"/>
                      <a:pt x="51" y="9"/>
                    </a:cubicBezTo>
                    <a:cubicBezTo>
                      <a:pt x="54" y="8"/>
                      <a:pt x="58" y="8"/>
                      <a:pt x="62" y="8"/>
                    </a:cubicBezTo>
                    <a:cubicBezTo>
                      <a:pt x="67" y="8"/>
                      <a:pt x="68" y="4"/>
                      <a:pt x="68" y="3"/>
                    </a:cubicBezTo>
                    <a:cubicBezTo>
                      <a:pt x="67" y="2"/>
                      <a:pt x="64" y="1"/>
                      <a:pt x="60" y="0"/>
                    </a:cubicBezTo>
                    <a:close/>
                  </a:path>
                </a:pathLst>
              </a:custGeom>
              <a:solidFill>
                <a:srgbClr val="D5D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6" name="Freeform 220"/>
              <p:cNvSpPr>
                <a:spLocks/>
              </p:cNvSpPr>
              <p:nvPr/>
            </p:nvSpPr>
            <p:spPr bwMode="auto">
              <a:xfrm>
                <a:off x="134" y="1160"/>
                <a:ext cx="130" cy="34"/>
              </a:xfrm>
              <a:custGeom>
                <a:avLst/>
                <a:gdLst>
                  <a:gd name="T0" fmla="*/ 65 w 68"/>
                  <a:gd name="T1" fmla="*/ 0 h 18"/>
                  <a:gd name="T2" fmla="*/ 1 w 68"/>
                  <a:gd name="T3" fmla="*/ 0 h 18"/>
                  <a:gd name="T4" fmla="*/ 0 w 68"/>
                  <a:gd name="T5" fmla="*/ 18 h 18"/>
                  <a:gd name="T6" fmla="*/ 45 w 68"/>
                  <a:gd name="T7" fmla="*/ 18 h 18"/>
                  <a:gd name="T8" fmla="*/ 46 w 68"/>
                  <a:gd name="T9" fmla="*/ 10 h 18"/>
                  <a:gd name="T10" fmla="*/ 51 w 68"/>
                  <a:gd name="T11" fmla="*/ 7 h 18"/>
                  <a:gd name="T12" fmla="*/ 62 w 68"/>
                  <a:gd name="T13" fmla="*/ 6 h 18"/>
                  <a:gd name="T14" fmla="*/ 68 w 68"/>
                  <a:gd name="T15" fmla="*/ 1 h 18"/>
                  <a:gd name="T16" fmla="*/ 65 w 68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8">
                    <a:moveTo>
                      <a:pt x="6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0" y="10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3"/>
                      <a:pt x="46" y="10"/>
                      <a:pt x="46" y="10"/>
                    </a:cubicBezTo>
                    <a:cubicBezTo>
                      <a:pt x="46" y="10"/>
                      <a:pt x="49" y="9"/>
                      <a:pt x="51" y="7"/>
                    </a:cubicBezTo>
                    <a:cubicBezTo>
                      <a:pt x="54" y="6"/>
                      <a:pt x="58" y="6"/>
                      <a:pt x="62" y="6"/>
                    </a:cubicBezTo>
                    <a:cubicBezTo>
                      <a:pt x="67" y="6"/>
                      <a:pt x="68" y="2"/>
                      <a:pt x="68" y="1"/>
                    </a:cubicBezTo>
                    <a:cubicBezTo>
                      <a:pt x="67" y="0"/>
                      <a:pt x="67" y="0"/>
                      <a:pt x="65" y="0"/>
                    </a:cubicBezTo>
                    <a:close/>
                  </a:path>
                </a:pathLst>
              </a:custGeom>
              <a:solidFill>
                <a:srgbClr val="D6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7" name="Freeform 221"/>
              <p:cNvSpPr>
                <a:spLocks/>
              </p:cNvSpPr>
              <p:nvPr/>
            </p:nvSpPr>
            <p:spPr bwMode="auto">
              <a:xfrm>
                <a:off x="134" y="1161"/>
                <a:ext cx="130" cy="35"/>
              </a:xfrm>
              <a:custGeom>
                <a:avLst/>
                <a:gdLst>
                  <a:gd name="T0" fmla="*/ 67 w 68"/>
                  <a:gd name="T1" fmla="*/ 0 h 18"/>
                  <a:gd name="T2" fmla="*/ 1 w 68"/>
                  <a:gd name="T3" fmla="*/ 0 h 18"/>
                  <a:gd name="T4" fmla="*/ 0 w 68"/>
                  <a:gd name="T5" fmla="*/ 18 h 18"/>
                  <a:gd name="T6" fmla="*/ 45 w 68"/>
                  <a:gd name="T7" fmla="*/ 18 h 18"/>
                  <a:gd name="T8" fmla="*/ 46 w 68"/>
                  <a:gd name="T9" fmla="*/ 9 h 18"/>
                  <a:gd name="T10" fmla="*/ 51 w 68"/>
                  <a:gd name="T11" fmla="*/ 6 h 18"/>
                  <a:gd name="T12" fmla="*/ 62 w 68"/>
                  <a:gd name="T13" fmla="*/ 5 h 18"/>
                  <a:gd name="T14" fmla="*/ 68 w 68"/>
                  <a:gd name="T15" fmla="*/ 0 h 18"/>
                  <a:gd name="T16" fmla="*/ 67 w 68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8">
                    <a:moveTo>
                      <a:pt x="6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0" y="10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3"/>
                      <a:pt x="46" y="9"/>
                      <a:pt x="46" y="9"/>
                    </a:cubicBezTo>
                    <a:cubicBezTo>
                      <a:pt x="46" y="9"/>
                      <a:pt x="49" y="8"/>
                      <a:pt x="51" y="6"/>
                    </a:cubicBezTo>
                    <a:cubicBezTo>
                      <a:pt x="54" y="5"/>
                      <a:pt x="58" y="5"/>
                      <a:pt x="62" y="5"/>
                    </a:cubicBezTo>
                    <a:cubicBezTo>
                      <a:pt x="67" y="5"/>
                      <a:pt x="68" y="1"/>
                      <a:pt x="68" y="0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D7D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8" name="Freeform 222"/>
              <p:cNvSpPr>
                <a:spLocks/>
              </p:cNvSpPr>
              <p:nvPr/>
            </p:nvSpPr>
            <p:spPr bwMode="auto">
              <a:xfrm>
                <a:off x="134" y="1163"/>
                <a:ext cx="130" cy="35"/>
              </a:xfrm>
              <a:custGeom>
                <a:avLst/>
                <a:gdLst>
                  <a:gd name="T0" fmla="*/ 68 w 68"/>
                  <a:gd name="T1" fmla="*/ 0 h 18"/>
                  <a:gd name="T2" fmla="*/ 1 w 68"/>
                  <a:gd name="T3" fmla="*/ 0 h 18"/>
                  <a:gd name="T4" fmla="*/ 0 w 68"/>
                  <a:gd name="T5" fmla="*/ 18 h 18"/>
                  <a:gd name="T6" fmla="*/ 45 w 68"/>
                  <a:gd name="T7" fmla="*/ 18 h 18"/>
                  <a:gd name="T8" fmla="*/ 46 w 68"/>
                  <a:gd name="T9" fmla="*/ 8 h 18"/>
                  <a:gd name="T10" fmla="*/ 51 w 68"/>
                  <a:gd name="T11" fmla="*/ 5 h 18"/>
                  <a:gd name="T12" fmla="*/ 62 w 68"/>
                  <a:gd name="T13" fmla="*/ 4 h 18"/>
                  <a:gd name="T14" fmla="*/ 68 w 68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8">
                    <a:moveTo>
                      <a:pt x="6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11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3"/>
                      <a:pt x="46" y="8"/>
                      <a:pt x="46" y="8"/>
                    </a:cubicBezTo>
                    <a:cubicBezTo>
                      <a:pt x="46" y="8"/>
                      <a:pt x="49" y="7"/>
                      <a:pt x="51" y="5"/>
                    </a:cubicBezTo>
                    <a:cubicBezTo>
                      <a:pt x="54" y="4"/>
                      <a:pt x="58" y="4"/>
                      <a:pt x="62" y="4"/>
                    </a:cubicBezTo>
                    <a:cubicBezTo>
                      <a:pt x="66" y="4"/>
                      <a:pt x="67" y="2"/>
                      <a:pt x="68" y="0"/>
                    </a:cubicBezTo>
                    <a:close/>
                  </a:path>
                </a:pathLst>
              </a:custGeom>
              <a:solidFill>
                <a:srgbClr val="D8D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9" name="Freeform 223"/>
              <p:cNvSpPr>
                <a:spLocks/>
              </p:cNvSpPr>
              <p:nvPr/>
            </p:nvSpPr>
            <p:spPr bwMode="auto">
              <a:xfrm>
                <a:off x="134" y="1165"/>
                <a:ext cx="128" cy="37"/>
              </a:xfrm>
              <a:custGeom>
                <a:avLst/>
                <a:gdLst>
                  <a:gd name="T0" fmla="*/ 67 w 67"/>
                  <a:gd name="T1" fmla="*/ 0 h 19"/>
                  <a:gd name="T2" fmla="*/ 1 w 67"/>
                  <a:gd name="T3" fmla="*/ 0 h 19"/>
                  <a:gd name="T4" fmla="*/ 0 w 67"/>
                  <a:gd name="T5" fmla="*/ 19 h 19"/>
                  <a:gd name="T6" fmla="*/ 45 w 67"/>
                  <a:gd name="T7" fmla="*/ 19 h 19"/>
                  <a:gd name="T8" fmla="*/ 46 w 67"/>
                  <a:gd name="T9" fmla="*/ 7 h 19"/>
                  <a:gd name="T10" fmla="*/ 51 w 67"/>
                  <a:gd name="T11" fmla="*/ 4 h 19"/>
                  <a:gd name="T12" fmla="*/ 62 w 67"/>
                  <a:gd name="T13" fmla="*/ 3 h 19"/>
                  <a:gd name="T14" fmla="*/ 67 w 67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9">
                    <a:moveTo>
                      <a:pt x="6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5"/>
                      <a:pt x="0" y="11"/>
                      <a:pt x="0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6" y="12"/>
                      <a:pt x="46" y="7"/>
                      <a:pt x="46" y="7"/>
                    </a:cubicBezTo>
                    <a:cubicBezTo>
                      <a:pt x="46" y="7"/>
                      <a:pt x="49" y="6"/>
                      <a:pt x="51" y="4"/>
                    </a:cubicBezTo>
                    <a:cubicBezTo>
                      <a:pt x="54" y="3"/>
                      <a:pt x="58" y="3"/>
                      <a:pt x="62" y="3"/>
                    </a:cubicBezTo>
                    <a:cubicBezTo>
                      <a:pt x="65" y="3"/>
                      <a:pt x="67" y="2"/>
                      <a:pt x="67" y="0"/>
                    </a:cubicBezTo>
                    <a:close/>
                  </a:path>
                </a:pathLst>
              </a:custGeom>
              <a:solidFill>
                <a:srgbClr val="D9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0" name="Freeform 224"/>
              <p:cNvSpPr>
                <a:spLocks/>
              </p:cNvSpPr>
              <p:nvPr/>
            </p:nvSpPr>
            <p:spPr bwMode="auto">
              <a:xfrm>
                <a:off x="134" y="1169"/>
                <a:ext cx="126" cy="35"/>
              </a:xfrm>
              <a:custGeom>
                <a:avLst/>
                <a:gdLst>
                  <a:gd name="T0" fmla="*/ 66 w 66"/>
                  <a:gd name="T1" fmla="*/ 0 h 18"/>
                  <a:gd name="T2" fmla="*/ 1 w 66"/>
                  <a:gd name="T3" fmla="*/ 0 h 18"/>
                  <a:gd name="T4" fmla="*/ 0 w 66"/>
                  <a:gd name="T5" fmla="*/ 18 h 18"/>
                  <a:gd name="T6" fmla="*/ 44 w 66"/>
                  <a:gd name="T7" fmla="*/ 18 h 18"/>
                  <a:gd name="T8" fmla="*/ 46 w 66"/>
                  <a:gd name="T9" fmla="*/ 5 h 18"/>
                  <a:gd name="T10" fmla="*/ 51 w 66"/>
                  <a:gd name="T11" fmla="*/ 2 h 18"/>
                  <a:gd name="T12" fmla="*/ 62 w 66"/>
                  <a:gd name="T13" fmla="*/ 1 h 18"/>
                  <a:gd name="T14" fmla="*/ 66 w 66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11"/>
                      <a:pt x="0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6" y="11"/>
                      <a:pt x="46" y="5"/>
                      <a:pt x="46" y="5"/>
                    </a:cubicBezTo>
                    <a:cubicBezTo>
                      <a:pt x="46" y="5"/>
                      <a:pt x="49" y="4"/>
                      <a:pt x="51" y="2"/>
                    </a:cubicBezTo>
                    <a:cubicBezTo>
                      <a:pt x="54" y="1"/>
                      <a:pt x="58" y="1"/>
                      <a:pt x="62" y="1"/>
                    </a:cubicBezTo>
                    <a:cubicBezTo>
                      <a:pt x="64" y="1"/>
                      <a:pt x="65" y="1"/>
                      <a:pt x="66" y="0"/>
                    </a:cubicBezTo>
                    <a:close/>
                  </a:path>
                </a:pathLst>
              </a:custGeom>
              <a:solidFill>
                <a:srgbClr val="DA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1" name="Freeform 225"/>
              <p:cNvSpPr>
                <a:spLocks/>
              </p:cNvSpPr>
              <p:nvPr/>
            </p:nvSpPr>
            <p:spPr bwMode="auto">
              <a:xfrm>
                <a:off x="132" y="1171"/>
                <a:ext cx="124" cy="35"/>
              </a:xfrm>
              <a:custGeom>
                <a:avLst/>
                <a:gdLst>
                  <a:gd name="T0" fmla="*/ 65 w 65"/>
                  <a:gd name="T1" fmla="*/ 0 h 18"/>
                  <a:gd name="T2" fmla="*/ 1 w 65"/>
                  <a:gd name="T3" fmla="*/ 0 h 18"/>
                  <a:gd name="T4" fmla="*/ 0 w 65"/>
                  <a:gd name="T5" fmla="*/ 18 h 18"/>
                  <a:gd name="T6" fmla="*/ 45 w 65"/>
                  <a:gd name="T7" fmla="*/ 18 h 18"/>
                  <a:gd name="T8" fmla="*/ 47 w 65"/>
                  <a:gd name="T9" fmla="*/ 4 h 18"/>
                  <a:gd name="T10" fmla="*/ 52 w 65"/>
                  <a:gd name="T11" fmla="*/ 1 h 18"/>
                  <a:gd name="T12" fmla="*/ 63 w 65"/>
                  <a:gd name="T13" fmla="*/ 0 h 18"/>
                  <a:gd name="T14" fmla="*/ 65 w 65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8">
                    <a:moveTo>
                      <a:pt x="6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1" y="11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7" y="11"/>
                      <a:pt x="47" y="4"/>
                      <a:pt x="47" y="4"/>
                    </a:cubicBezTo>
                    <a:cubicBezTo>
                      <a:pt x="47" y="4"/>
                      <a:pt x="50" y="3"/>
                      <a:pt x="52" y="1"/>
                    </a:cubicBezTo>
                    <a:cubicBezTo>
                      <a:pt x="55" y="0"/>
                      <a:pt x="59" y="0"/>
                      <a:pt x="63" y="0"/>
                    </a:cubicBezTo>
                    <a:cubicBezTo>
                      <a:pt x="64" y="0"/>
                      <a:pt x="65" y="0"/>
                      <a:pt x="65" y="0"/>
                    </a:cubicBezTo>
                    <a:close/>
                  </a:path>
                </a:pathLst>
              </a:custGeom>
              <a:solidFill>
                <a:srgbClr val="DBD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2" name="Freeform 226"/>
              <p:cNvSpPr>
                <a:spLocks/>
              </p:cNvSpPr>
              <p:nvPr/>
            </p:nvSpPr>
            <p:spPr bwMode="auto">
              <a:xfrm>
                <a:off x="132" y="1173"/>
                <a:ext cx="101" cy="34"/>
              </a:xfrm>
              <a:custGeom>
                <a:avLst/>
                <a:gdLst>
                  <a:gd name="T0" fmla="*/ 53 w 53"/>
                  <a:gd name="T1" fmla="*/ 0 h 18"/>
                  <a:gd name="T2" fmla="*/ 1 w 53"/>
                  <a:gd name="T3" fmla="*/ 0 h 18"/>
                  <a:gd name="T4" fmla="*/ 0 w 53"/>
                  <a:gd name="T5" fmla="*/ 18 h 18"/>
                  <a:gd name="T6" fmla="*/ 45 w 53"/>
                  <a:gd name="T7" fmla="*/ 18 h 18"/>
                  <a:gd name="T8" fmla="*/ 47 w 53"/>
                  <a:gd name="T9" fmla="*/ 3 h 18"/>
                  <a:gd name="T10" fmla="*/ 52 w 53"/>
                  <a:gd name="T11" fmla="*/ 0 h 18"/>
                  <a:gd name="T12" fmla="*/ 53 w 53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18">
                    <a:moveTo>
                      <a:pt x="5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1" y="12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1"/>
                      <a:pt x="47" y="3"/>
                      <a:pt x="47" y="3"/>
                    </a:cubicBezTo>
                    <a:cubicBezTo>
                      <a:pt x="47" y="3"/>
                      <a:pt x="50" y="2"/>
                      <a:pt x="52" y="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DCDA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3" name="Freeform 227"/>
              <p:cNvSpPr>
                <a:spLocks/>
              </p:cNvSpPr>
              <p:nvPr/>
            </p:nvSpPr>
            <p:spPr bwMode="auto">
              <a:xfrm>
                <a:off x="132" y="1175"/>
                <a:ext cx="96" cy="36"/>
              </a:xfrm>
              <a:custGeom>
                <a:avLst/>
                <a:gdLst>
                  <a:gd name="T0" fmla="*/ 50 w 50"/>
                  <a:gd name="T1" fmla="*/ 0 h 19"/>
                  <a:gd name="T2" fmla="*/ 1 w 50"/>
                  <a:gd name="T3" fmla="*/ 0 h 19"/>
                  <a:gd name="T4" fmla="*/ 0 w 50"/>
                  <a:gd name="T5" fmla="*/ 19 h 19"/>
                  <a:gd name="T6" fmla="*/ 45 w 50"/>
                  <a:gd name="T7" fmla="*/ 19 h 19"/>
                  <a:gd name="T8" fmla="*/ 47 w 50"/>
                  <a:gd name="T9" fmla="*/ 2 h 19"/>
                  <a:gd name="T10" fmla="*/ 50 w 50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19">
                    <a:moveTo>
                      <a:pt x="5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1" y="12"/>
                      <a:pt x="0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6" y="11"/>
                      <a:pt x="47" y="2"/>
                      <a:pt x="47" y="2"/>
                    </a:cubicBezTo>
                    <a:cubicBezTo>
                      <a:pt x="47" y="2"/>
                      <a:pt x="48" y="1"/>
                      <a:pt x="50" y="0"/>
                    </a:cubicBezTo>
                    <a:close/>
                  </a:path>
                </a:pathLst>
              </a:custGeom>
              <a:solidFill>
                <a:srgbClr val="DCD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4" name="Freeform 228"/>
              <p:cNvSpPr>
                <a:spLocks/>
              </p:cNvSpPr>
              <p:nvPr/>
            </p:nvSpPr>
            <p:spPr bwMode="auto">
              <a:xfrm>
                <a:off x="132" y="1179"/>
                <a:ext cx="92" cy="34"/>
              </a:xfrm>
              <a:custGeom>
                <a:avLst/>
                <a:gdLst>
                  <a:gd name="T0" fmla="*/ 48 w 48"/>
                  <a:gd name="T1" fmla="*/ 0 h 18"/>
                  <a:gd name="T2" fmla="*/ 1 w 48"/>
                  <a:gd name="T3" fmla="*/ 0 h 18"/>
                  <a:gd name="T4" fmla="*/ 0 w 48"/>
                  <a:gd name="T5" fmla="*/ 18 h 18"/>
                  <a:gd name="T6" fmla="*/ 44 w 48"/>
                  <a:gd name="T7" fmla="*/ 18 h 18"/>
                  <a:gd name="T8" fmla="*/ 47 w 48"/>
                  <a:gd name="T9" fmla="*/ 0 h 18"/>
                  <a:gd name="T10" fmla="*/ 48 w 48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18">
                    <a:moveTo>
                      <a:pt x="4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1" y="11"/>
                      <a:pt x="0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6" y="10"/>
                      <a:pt x="47" y="0"/>
                      <a:pt x="47" y="0"/>
                    </a:cubicBez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D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5" name="Freeform 229"/>
              <p:cNvSpPr>
                <a:spLocks/>
              </p:cNvSpPr>
              <p:nvPr/>
            </p:nvSpPr>
            <p:spPr bwMode="auto">
              <a:xfrm>
                <a:off x="132" y="1181"/>
                <a:ext cx="90" cy="34"/>
              </a:xfrm>
              <a:custGeom>
                <a:avLst/>
                <a:gdLst>
                  <a:gd name="T0" fmla="*/ 47 w 47"/>
                  <a:gd name="T1" fmla="*/ 0 h 18"/>
                  <a:gd name="T2" fmla="*/ 1 w 47"/>
                  <a:gd name="T3" fmla="*/ 0 h 18"/>
                  <a:gd name="T4" fmla="*/ 0 w 47"/>
                  <a:gd name="T5" fmla="*/ 18 h 18"/>
                  <a:gd name="T6" fmla="*/ 44 w 47"/>
                  <a:gd name="T7" fmla="*/ 18 h 18"/>
                  <a:gd name="T8" fmla="*/ 47 w 4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8">
                    <a:moveTo>
                      <a:pt x="4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1" y="12"/>
                      <a:pt x="0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6" y="11"/>
                      <a:pt x="47" y="3"/>
                      <a:pt x="47" y="0"/>
                    </a:cubicBezTo>
                    <a:close/>
                  </a:path>
                </a:pathLst>
              </a:custGeom>
              <a:solidFill>
                <a:srgbClr val="DE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6" name="Freeform 230"/>
              <p:cNvSpPr>
                <a:spLocks/>
              </p:cNvSpPr>
              <p:nvPr/>
            </p:nvSpPr>
            <p:spPr bwMode="auto">
              <a:xfrm>
                <a:off x="132" y="1183"/>
                <a:ext cx="90" cy="36"/>
              </a:xfrm>
              <a:custGeom>
                <a:avLst/>
                <a:gdLst>
                  <a:gd name="T0" fmla="*/ 47 w 47"/>
                  <a:gd name="T1" fmla="*/ 0 h 19"/>
                  <a:gd name="T2" fmla="*/ 1 w 47"/>
                  <a:gd name="T3" fmla="*/ 0 h 19"/>
                  <a:gd name="T4" fmla="*/ 0 w 47"/>
                  <a:gd name="T5" fmla="*/ 19 h 19"/>
                  <a:gd name="T6" fmla="*/ 44 w 47"/>
                  <a:gd name="T7" fmla="*/ 19 h 19"/>
                  <a:gd name="T8" fmla="*/ 47 w 47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9">
                    <a:moveTo>
                      <a:pt x="4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0" y="12"/>
                      <a:pt x="0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5" y="12"/>
                      <a:pt x="46" y="4"/>
                      <a:pt x="47" y="0"/>
                    </a:cubicBezTo>
                    <a:close/>
                  </a:path>
                </a:pathLst>
              </a:custGeom>
              <a:solidFill>
                <a:srgbClr val="DFDE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7" name="Freeform 231"/>
              <p:cNvSpPr>
                <a:spLocks/>
              </p:cNvSpPr>
              <p:nvPr/>
            </p:nvSpPr>
            <p:spPr bwMode="auto">
              <a:xfrm>
                <a:off x="132" y="1186"/>
                <a:ext cx="90" cy="35"/>
              </a:xfrm>
              <a:custGeom>
                <a:avLst/>
                <a:gdLst>
                  <a:gd name="T0" fmla="*/ 47 w 47"/>
                  <a:gd name="T1" fmla="*/ 0 h 18"/>
                  <a:gd name="T2" fmla="*/ 1 w 47"/>
                  <a:gd name="T3" fmla="*/ 0 h 18"/>
                  <a:gd name="T4" fmla="*/ 0 w 47"/>
                  <a:gd name="T5" fmla="*/ 18 h 18"/>
                  <a:gd name="T6" fmla="*/ 43 w 47"/>
                  <a:gd name="T7" fmla="*/ 18 h 18"/>
                  <a:gd name="T8" fmla="*/ 47 w 4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8">
                    <a:moveTo>
                      <a:pt x="4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2"/>
                      <a:pt x="0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5" y="12"/>
                      <a:pt x="46" y="4"/>
                      <a:pt x="47" y="0"/>
                    </a:cubicBezTo>
                    <a:close/>
                  </a:path>
                </a:pathLst>
              </a:custGeom>
              <a:solidFill>
                <a:srgbClr val="E0D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8" name="Freeform 232"/>
              <p:cNvSpPr>
                <a:spLocks/>
              </p:cNvSpPr>
              <p:nvPr/>
            </p:nvSpPr>
            <p:spPr bwMode="auto">
              <a:xfrm>
                <a:off x="132" y="1188"/>
                <a:ext cx="90" cy="35"/>
              </a:xfrm>
              <a:custGeom>
                <a:avLst/>
                <a:gdLst>
                  <a:gd name="T0" fmla="*/ 47 w 47"/>
                  <a:gd name="T1" fmla="*/ 0 h 18"/>
                  <a:gd name="T2" fmla="*/ 1 w 47"/>
                  <a:gd name="T3" fmla="*/ 0 h 18"/>
                  <a:gd name="T4" fmla="*/ 0 w 47"/>
                  <a:gd name="T5" fmla="*/ 18 h 18"/>
                  <a:gd name="T6" fmla="*/ 43 w 47"/>
                  <a:gd name="T7" fmla="*/ 18 h 18"/>
                  <a:gd name="T8" fmla="*/ 43 w 47"/>
                  <a:gd name="T9" fmla="*/ 17 h 18"/>
                  <a:gd name="T10" fmla="*/ 47 w 4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8">
                    <a:moveTo>
                      <a:pt x="4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2"/>
                      <a:pt x="0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45" y="12"/>
                      <a:pt x="46" y="5"/>
                      <a:pt x="47" y="0"/>
                    </a:cubicBezTo>
                    <a:close/>
                  </a:path>
                </a:pathLst>
              </a:custGeom>
              <a:solidFill>
                <a:srgbClr val="E1E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9" name="Freeform 233"/>
              <p:cNvSpPr>
                <a:spLocks/>
              </p:cNvSpPr>
              <p:nvPr/>
            </p:nvSpPr>
            <p:spPr bwMode="auto">
              <a:xfrm>
                <a:off x="132" y="1190"/>
                <a:ext cx="88" cy="35"/>
              </a:xfrm>
              <a:custGeom>
                <a:avLst/>
                <a:gdLst>
                  <a:gd name="T0" fmla="*/ 46 w 46"/>
                  <a:gd name="T1" fmla="*/ 0 h 18"/>
                  <a:gd name="T2" fmla="*/ 1 w 46"/>
                  <a:gd name="T3" fmla="*/ 0 h 18"/>
                  <a:gd name="T4" fmla="*/ 0 w 46"/>
                  <a:gd name="T5" fmla="*/ 18 h 18"/>
                  <a:gd name="T6" fmla="*/ 42 w 46"/>
                  <a:gd name="T7" fmla="*/ 18 h 18"/>
                  <a:gd name="T8" fmla="*/ 43 w 46"/>
                  <a:gd name="T9" fmla="*/ 16 h 18"/>
                  <a:gd name="T10" fmla="*/ 46 w 4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8">
                    <a:moveTo>
                      <a:pt x="4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0" y="12"/>
                      <a:pt x="0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5" y="12"/>
                      <a:pt x="46" y="5"/>
                      <a:pt x="46" y="0"/>
                    </a:cubicBezTo>
                    <a:close/>
                  </a:path>
                </a:pathLst>
              </a:custGeom>
              <a:solidFill>
                <a:srgbClr val="E2E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0" name="Freeform 234"/>
              <p:cNvSpPr>
                <a:spLocks/>
              </p:cNvSpPr>
              <p:nvPr/>
            </p:nvSpPr>
            <p:spPr bwMode="auto">
              <a:xfrm>
                <a:off x="132" y="1192"/>
                <a:ext cx="88" cy="36"/>
              </a:xfrm>
              <a:custGeom>
                <a:avLst/>
                <a:gdLst>
                  <a:gd name="T0" fmla="*/ 46 w 46"/>
                  <a:gd name="T1" fmla="*/ 0 h 19"/>
                  <a:gd name="T2" fmla="*/ 1 w 46"/>
                  <a:gd name="T3" fmla="*/ 0 h 19"/>
                  <a:gd name="T4" fmla="*/ 0 w 46"/>
                  <a:gd name="T5" fmla="*/ 19 h 19"/>
                  <a:gd name="T6" fmla="*/ 42 w 46"/>
                  <a:gd name="T7" fmla="*/ 19 h 19"/>
                  <a:gd name="T8" fmla="*/ 43 w 46"/>
                  <a:gd name="T9" fmla="*/ 15 h 19"/>
                  <a:gd name="T10" fmla="*/ 46 w 46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9">
                    <a:moveTo>
                      <a:pt x="4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0" y="13"/>
                      <a:pt x="0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8"/>
                      <a:pt x="43" y="17"/>
                      <a:pt x="43" y="15"/>
                    </a:cubicBezTo>
                    <a:cubicBezTo>
                      <a:pt x="45" y="11"/>
                      <a:pt x="46" y="5"/>
                      <a:pt x="46" y="0"/>
                    </a:cubicBezTo>
                    <a:close/>
                  </a:path>
                </a:pathLst>
              </a:custGeom>
              <a:solidFill>
                <a:srgbClr val="E3E1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1" name="Freeform 235"/>
              <p:cNvSpPr>
                <a:spLocks/>
              </p:cNvSpPr>
              <p:nvPr/>
            </p:nvSpPr>
            <p:spPr bwMode="auto">
              <a:xfrm>
                <a:off x="132" y="1196"/>
                <a:ext cx="88" cy="34"/>
              </a:xfrm>
              <a:custGeom>
                <a:avLst/>
                <a:gdLst>
                  <a:gd name="T0" fmla="*/ 46 w 46"/>
                  <a:gd name="T1" fmla="*/ 0 h 18"/>
                  <a:gd name="T2" fmla="*/ 1 w 46"/>
                  <a:gd name="T3" fmla="*/ 0 h 18"/>
                  <a:gd name="T4" fmla="*/ 0 w 46"/>
                  <a:gd name="T5" fmla="*/ 18 h 18"/>
                  <a:gd name="T6" fmla="*/ 42 w 46"/>
                  <a:gd name="T7" fmla="*/ 18 h 18"/>
                  <a:gd name="T8" fmla="*/ 43 w 46"/>
                  <a:gd name="T9" fmla="*/ 13 h 18"/>
                  <a:gd name="T10" fmla="*/ 46 w 4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8">
                    <a:moveTo>
                      <a:pt x="4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2" y="17"/>
                      <a:pt x="43" y="15"/>
                      <a:pt x="43" y="13"/>
                    </a:cubicBezTo>
                    <a:cubicBezTo>
                      <a:pt x="44" y="9"/>
                      <a:pt x="45" y="4"/>
                      <a:pt x="46" y="0"/>
                    </a:cubicBezTo>
                    <a:close/>
                  </a:path>
                </a:pathLst>
              </a:custGeom>
              <a:solidFill>
                <a:srgbClr val="E4E2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2" name="Freeform 236"/>
              <p:cNvSpPr>
                <a:spLocks/>
              </p:cNvSpPr>
              <p:nvPr/>
            </p:nvSpPr>
            <p:spPr bwMode="auto">
              <a:xfrm>
                <a:off x="132" y="1198"/>
                <a:ext cx="88" cy="34"/>
              </a:xfrm>
              <a:custGeom>
                <a:avLst/>
                <a:gdLst>
                  <a:gd name="T0" fmla="*/ 46 w 46"/>
                  <a:gd name="T1" fmla="*/ 0 h 18"/>
                  <a:gd name="T2" fmla="*/ 1 w 46"/>
                  <a:gd name="T3" fmla="*/ 0 h 18"/>
                  <a:gd name="T4" fmla="*/ 0 w 46"/>
                  <a:gd name="T5" fmla="*/ 18 h 18"/>
                  <a:gd name="T6" fmla="*/ 41 w 46"/>
                  <a:gd name="T7" fmla="*/ 18 h 18"/>
                  <a:gd name="T8" fmla="*/ 43 w 46"/>
                  <a:gd name="T9" fmla="*/ 12 h 18"/>
                  <a:gd name="T10" fmla="*/ 46 w 4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8">
                    <a:moveTo>
                      <a:pt x="4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2" y="16"/>
                      <a:pt x="42" y="15"/>
                      <a:pt x="43" y="12"/>
                    </a:cubicBezTo>
                    <a:cubicBezTo>
                      <a:pt x="44" y="9"/>
                      <a:pt x="45" y="4"/>
                      <a:pt x="46" y="0"/>
                    </a:cubicBezTo>
                    <a:close/>
                  </a:path>
                </a:pathLst>
              </a:custGeom>
              <a:solidFill>
                <a:srgbClr val="E4E3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3" name="Freeform 237"/>
              <p:cNvSpPr>
                <a:spLocks/>
              </p:cNvSpPr>
              <p:nvPr/>
            </p:nvSpPr>
            <p:spPr bwMode="auto">
              <a:xfrm>
                <a:off x="132" y="1200"/>
                <a:ext cx="88" cy="36"/>
              </a:xfrm>
              <a:custGeom>
                <a:avLst/>
                <a:gdLst>
                  <a:gd name="T0" fmla="*/ 46 w 46"/>
                  <a:gd name="T1" fmla="*/ 0 h 19"/>
                  <a:gd name="T2" fmla="*/ 1 w 46"/>
                  <a:gd name="T3" fmla="*/ 0 h 19"/>
                  <a:gd name="T4" fmla="*/ 0 w 46"/>
                  <a:gd name="T5" fmla="*/ 19 h 19"/>
                  <a:gd name="T6" fmla="*/ 41 w 46"/>
                  <a:gd name="T7" fmla="*/ 19 h 19"/>
                  <a:gd name="T8" fmla="*/ 43 w 46"/>
                  <a:gd name="T9" fmla="*/ 11 h 19"/>
                  <a:gd name="T10" fmla="*/ 46 w 46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9">
                    <a:moveTo>
                      <a:pt x="4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6"/>
                      <a:pt x="0" y="13"/>
                      <a:pt x="0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6"/>
                      <a:pt x="42" y="14"/>
                      <a:pt x="43" y="11"/>
                    </a:cubicBezTo>
                    <a:cubicBezTo>
                      <a:pt x="44" y="8"/>
                      <a:pt x="45" y="4"/>
                      <a:pt x="46" y="0"/>
                    </a:cubicBezTo>
                    <a:close/>
                  </a:path>
                </a:pathLst>
              </a:custGeom>
              <a:solidFill>
                <a:srgbClr val="E5E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4" name="Freeform 238"/>
              <p:cNvSpPr>
                <a:spLocks/>
              </p:cNvSpPr>
              <p:nvPr/>
            </p:nvSpPr>
            <p:spPr bwMode="auto">
              <a:xfrm>
                <a:off x="132" y="1204"/>
                <a:ext cx="86" cy="34"/>
              </a:xfrm>
              <a:custGeom>
                <a:avLst/>
                <a:gdLst>
                  <a:gd name="T0" fmla="*/ 45 w 45"/>
                  <a:gd name="T1" fmla="*/ 0 h 18"/>
                  <a:gd name="T2" fmla="*/ 1 w 45"/>
                  <a:gd name="T3" fmla="*/ 0 h 18"/>
                  <a:gd name="T4" fmla="*/ 0 w 45"/>
                  <a:gd name="T5" fmla="*/ 18 h 18"/>
                  <a:gd name="T6" fmla="*/ 40 w 45"/>
                  <a:gd name="T7" fmla="*/ 18 h 18"/>
                  <a:gd name="T8" fmla="*/ 43 w 45"/>
                  <a:gd name="T9" fmla="*/ 9 h 18"/>
                  <a:gd name="T10" fmla="*/ 45 w 4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8">
                    <a:moveTo>
                      <a:pt x="4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1" y="15"/>
                      <a:pt x="42" y="13"/>
                      <a:pt x="43" y="9"/>
                    </a:cubicBezTo>
                    <a:cubicBezTo>
                      <a:pt x="44" y="7"/>
                      <a:pt x="45" y="3"/>
                      <a:pt x="45" y="0"/>
                    </a:cubicBezTo>
                    <a:close/>
                  </a:path>
                </a:pathLst>
              </a:custGeom>
              <a:solidFill>
                <a:srgbClr val="E6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5" name="Freeform 239"/>
              <p:cNvSpPr>
                <a:spLocks/>
              </p:cNvSpPr>
              <p:nvPr/>
            </p:nvSpPr>
            <p:spPr bwMode="auto">
              <a:xfrm>
                <a:off x="130" y="1206"/>
                <a:ext cx="88" cy="34"/>
              </a:xfrm>
              <a:custGeom>
                <a:avLst/>
                <a:gdLst>
                  <a:gd name="T0" fmla="*/ 46 w 46"/>
                  <a:gd name="T1" fmla="*/ 0 h 18"/>
                  <a:gd name="T2" fmla="*/ 1 w 46"/>
                  <a:gd name="T3" fmla="*/ 0 h 18"/>
                  <a:gd name="T4" fmla="*/ 0 w 46"/>
                  <a:gd name="T5" fmla="*/ 18 h 18"/>
                  <a:gd name="T6" fmla="*/ 41 w 46"/>
                  <a:gd name="T7" fmla="*/ 18 h 18"/>
                  <a:gd name="T8" fmla="*/ 44 w 46"/>
                  <a:gd name="T9" fmla="*/ 8 h 18"/>
                  <a:gd name="T10" fmla="*/ 46 w 4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8">
                    <a:moveTo>
                      <a:pt x="4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1" y="12"/>
                      <a:pt x="0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2" y="15"/>
                      <a:pt x="43" y="12"/>
                      <a:pt x="44" y="8"/>
                    </a:cubicBezTo>
                    <a:cubicBezTo>
                      <a:pt x="45" y="6"/>
                      <a:pt x="46" y="3"/>
                      <a:pt x="46" y="0"/>
                    </a:cubicBezTo>
                    <a:close/>
                  </a:path>
                </a:pathLst>
              </a:custGeom>
              <a:solidFill>
                <a:srgbClr val="E7E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6" name="Freeform 240"/>
              <p:cNvSpPr>
                <a:spLocks/>
              </p:cNvSpPr>
              <p:nvPr/>
            </p:nvSpPr>
            <p:spPr bwMode="auto">
              <a:xfrm>
                <a:off x="130" y="1207"/>
                <a:ext cx="88" cy="35"/>
              </a:xfrm>
              <a:custGeom>
                <a:avLst/>
                <a:gdLst>
                  <a:gd name="T0" fmla="*/ 46 w 46"/>
                  <a:gd name="T1" fmla="*/ 0 h 18"/>
                  <a:gd name="T2" fmla="*/ 1 w 46"/>
                  <a:gd name="T3" fmla="*/ 0 h 18"/>
                  <a:gd name="T4" fmla="*/ 0 w 46"/>
                  <a:gd name="T5" fmla="*/ 18 h 18"/>
                  <a:gd name="T6" fmla="*/ 41 w 46"/>
                  <a:gd name="T7" fmla="*/ 18 h 18"/>
                  <a:gd name="T8" fmla="*/ 44 w 46"/>
                  <a:gd name="T9" fmla="*/ 7 h 18"/>
                  <a:gd name="T10" fmla="*/ 46 w 4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8">
                    <a:moveTo>
                      <a:pt x="4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1" y="13"/>
                      <a:pt x="0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1" y="16"/>
                      <a:pt x="43" y="12"/>
                      <a:pt x="44" y="7"/>
                    </a:cubicBezTo>
                    <a:cubicBezTo>
                      <a:pt x="45" y="5"/>
                      <a:pt x="45" y="3"/>
                      <a:pt x="46" y="0"/>
                    </a:cubicBez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7" name="Freeform 241"/>
              <p:cNvSpPr>
                <a:spLocks/>
              </p:cNvSpPr>
              <p:nvPr/>
            </p:nvSpPr>
            <p:spPr bwMode="auto">
              <a:xfrm>
                <a:off x="130" y="1209"/>
                <a:ext cx="88" cy="37"/>
              </a:xfrm>
              <a:custGeom>
                <a:avLst/>
                <a:gdLst>
                  <a:gd name="T0" fmla="*/ 46 w 46"/>
                  <a:gd name="T1" fmla="*/ 0 h 19"/>
                  <a:gd name="T2" fmla="*/ 1 w 46"/>
                  <a:gd name="T3" fmla="*/ 0 h 19"/>
                  <a:gd name="T4" fmla="*/ 0 w 46"/>
                  <a:gd name="T5" fmla="*/ 19 h 19"/>
                  <a:gd name="T6" fmla="*/ 40 w 46"/>
                  <a:gd name="T7" fmla="*/ 19 h 19"/>
                  <a:gd name="T8" fmla="*/ 44 w 46"/>
                  <a:gd name="T9" fmla="*/ 6 h 19"/>
                  <a:gd name="T10" fmla="*/ 46 w 46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9">
                    <a:moveTo>
                      <a:pt x="4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1" y="13"/>
                      <a:pt x="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1" y="16"/>
                      <a:pt x="42" y="12"/>
                      <a:pt x="44" y="6"/>
                    </a:cubicBezTo>
                    <a:cubicBezTo>
                      <a:pt x="45" y="5"/>
                      <a:pt x="45" y="2"/>
                      <a:pt x="46" y="0"/>
                    </a:cubicBezTo>
                    <a:close/>
                  </a:path>
                </a:pathLst>
              </a:custGeom>
              <a:solidFill>
                <a:srgbClr val="E9E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8" name="Freeform 242"/>
              <p:cNvSpPr>
                <a:spLocks/>
              </p:cNvSpPr>
              <p:nvPr/>
            </p:nvSpPr>
            <p:spPr bwMode="auto">
              <a:xfrm>
                <a:off x="130" y="1213"/>
                <a:ext cx="86" cy="35"/>
              </a:xfrm>
              <a:custGeom>
                <a:avLst/>
                <a:gdLst>
                  <a:gd name="T0" fmla="*/ 45 w 45"/>
                  <a:gd name="T1" fmla="*/ 0 h 18"/>
                  <a:gd name="T2" fmla="*/ 1 w 45"/>
                  <a:gd name="T3" fmla="*/ 0 h 18"/>
                  <a:gd name="T4" fmla="*/ 0 w 45"/>
                  <a:gd name="T5" fmla="*/ 18 h 18"/>
                  <a:gd name="T6" fmla="*/ 40 w 45"/>
                  <a:gd name="T7" fmla="*/ 18 h 18"/>
                  <a:gd name="T8" fmla="*/ 44 w 45"/>
                  <a:gd name="T9" fmla="*/ 4 h 18"/>
                  <a:gd name="T10" fmla="*/ 45 w 4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8">
                    <a:moveTo>
                      <a:pt x="4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1" y="12"/>
                      <a:pt x="0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5"/>
                      <a:pt x="42" y="10"/>
                      <a:pt x="44" y="4"/>
                    </a:cubicBezTo>
                    <a:cubicBezTo>
                      <a:pt x="45" y="3"/>
                      <a:pt x="45" y="1"/>
                      <a:pt x="45" y="0"/>
                    </a:cubicBezTo>
                    <a:close/>
                  </a:path>
                </a:pathLst>
              </a:custGeom>
              <a:solidFill>
                <a:srgbClr val="EA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9" name="Freeform 243"/>
              <p:cNvSpPr>
                <a:spLocks/>
              </p:cNvSpPr>
              <p:nvPr/>
            </p:nvSpPr>
            <p:spPr bwMode="auto">
              <a:xfrm>
                <a:off x="130" y="1215"/>
                <a:ext cx="86" cy="35"/>
              </a:xfrm>
              <a:custGeom>
                <a:avLst/>
                <a:gdLst>
                  <a:gd name="T0" fmla="*/ 45 w 45"/>
                  <a:gd name="T1" fmla="*/ 0 h 18"/>
                  <a:gd name="T2" fmla="*/ 1 w 45"/>
                  <a:gd name="T3" fmla="*/ 0 h 18"/>
                  <a:gd name="T4" fmla="*/ 0 w 45"/>
                  <a:gd name="T5" fmla="*/ 18 h 18"/>
                  <a:gd name="T6" fmla="*/ 40 w 45"/>
                  <a:gd name="T7" fmla="*/ 18 h 18"/>
                  <a:gd name="T8" fmla="*/ 44 w 45"/>
                  <a:gd name="T9" fmla="*/ 3 h 18"/>
                  <a:gd name="T10" fmla="*/ 45 w 4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8">
                    <a:moveTo>
                      <a:pt x="4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0" y="13"/>
                      <a:pt x="0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5"/>
                      <a:pt x="42" y="10"/>
                      <a:pt x="44" y="3"/>
                    </a:cubicBezTo>
                    <a:cubicBezTo>
                      <a:pt x="44" y="2"/>
                      <a:pt x="45" y="1"/>
                      <a:pt x="45" y="0"/>
                    </a:cubicBezTo>
                    <a:close/>
                  </a:path>
                </a:pathLst>
              </a:custGeom>
              <a:solidFill>
                <a:srgbClr val="EB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0" name="Freeform 244"/>
              <p:cNvSpPr>
                <a:spLocks/>
              </p:cNvSpPr>
              <p:nvPr/>
            </p:nvSpPr>
            <p:spPr bwMode="auto">
              <a:xfrm>
                <a:off x="130" y="1217"/>
                <a:ext cx="86" cy="34"/>
              </a:xfrm>
              <a:custGeom>
                <a:avLst/>
                <a:gdLst>
                  <a:gd name="T0" fmla="*/ 45 w 45"/>
                  <a:gd name="T1" fmla="*/ 0 h 18"/>
                  <a:gd name="T2" fmla="*/ 1 w 45"/>
                  <a:gd name="T3" fmla="*/ 0 h 18"/>
                  <a:gd name="T4" fmla="*/ 0 w 45"/>
                  <a:gd name="T5" fmla="*/ 18 h 18"/>
                  <a:gd name="T6" fmla="*/ 41 w 45"/>
                  <a:gd name="T7" fmla="*/ 18 h 18"/>
                  <a:gd name="T8" fmla="*/ 44 w 45"/>
                  <a:gd name="T9" fmla="*/ 2 h 18"/>
                  <a:gd name="T10" fmla="*/ 45 w 4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8">
                    <a:moveTo>
                      <a:pt x="4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0" y="13"/>
                      <a:pt x="0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9" y="16"/>
                      <a:pt x="41" y="10"/>
                      <a:pt x="44" y="2"/>
                    </a:cubicBezTo>
                    <a:cubicBezTo>
                      <a:pt x="44" y="2"/>
                      <a:pt x="45" y="1"/>
                      <a:pt x="45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1" name="Freeform 245"/>
              <p:cNvSpPr>
                <a:spLocks/>
              </p:cNvSpPr>
              <p:nvPr/>
            </p:nvSpPr>
            <p:spPr bwMode="auto">
              <a:xfrm>
                <a:off x="130" y="1219"/>
                <a:ext cx="84" cy="36"/>
              </a:xfrm>
              <a:custGeom>
                <a:avLst/>
                <a:gdLst>
                  <a:gd name="T0" fmla="*/ 44 w 44"/>
                  <a:gd name="T1" fmla="*/ 0 h 19"/>
                  <a:gd name="T2" fmla="*/ 1 w 44"/>
                  <a:gd name="T3" fmla="*/ 0 h 19"/>
                  <a:gd name="T4" fmla="*/ 0 w 44"/>
                  <a:gd name="T5" fmla="*/ 19 h 19"/>
                  <a:gd name="T6" fmla="*/ 42 w 44"/>
                  <a:gd name="T7" fmla="*/ 19 h 19"/>
                  <a:gd name="T8" fmla="*/ 41 w 44"/>
                  <a:gd name="T9" fmla="*/ 18 h 19"/>
                  <a:gd name="T10" fmla="*/ 44 w 44"/>
                  <a:gd name="T11" fmla="*/ 1 h 19"/>
                  <a:gd name="T12" fmla="*/ 44 w 44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9">
                    <a:moveTo>
                      <a:pt x="4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0" y="14"/>
                      <a:pt x="0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9" y="15"/>
                      <a:pt x="41" y="10"/>
                      <a:pt x="44" y="1"/>
                    </a:cubicBezTo>
                    <a:cubicBezTo>
                      <a:pt x="44" y="1"/>
                      <a:pt x="44" y="1"/>
                      <a:pt x="44" y="0"/>
                    </a:cubicBez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2" name="Freeform 246"/>
              <p:cNvSpPr>
                <a:spLocks/>
              </p:cNvSpPr>
              <p:nvPr/>
            </p:nvSpPr>
            <p:spPr bwMode="auto">
              <a:xfrm>
                <a:off x="130" y="1223"/>
                <a:ext cx="84" cy="34"/>
              </a:xfrm>
              <a:custGeom>
                <a:avLst/>
                <a:gdLst>
                  <a:gd name="T0" fmla="*/ 44 w 44"/>
                  <a:gd name="T1" fmla="*/ 0 h 18"/>
                  <a:gd name="T2" fmla="*/ 1 w 44"/>
                  <a:gd name="T3" fmla="*/ 0 h 18"/>
                  <a:gd name="T4" fmla="*/ 0 w 44"/>
                  <a:gd name="T5" fmla="*/ 18 h 18"/>
                  <a:gd name="T6" fmla="*/ 42 w 44"/>
                  <a:gd name="T7" fmla="*/ 18 h 18"/>
                  <a:gd name="T8" fmla="*/ 41 w 44"/>
                  <a:gd name="T9" fmla="*/ 16 h 18"/>
                  <a:gd name="T10" fmla="*/ 44 w 4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8">
                    <a:moveTo>
                      <a:pt x="4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0" y="13"/>
                      <a:pt x="0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2" y="17"/>
                      <a:pt x="41" y="16"/>
                      <a:pt x="41" y="16"/>
                    </a:cubicBezTo>
                    <a:cubicBezTo>
                      <a:pt x="39" y="13"/>
                      <a:pt x="41" y="8"/>
                      <a:pt x="44" y="0"/>
                    </a:cubicBezTo>
                    <a:close/>
                  </a:path>
                </a:pathLst>
              </a:custGeom>
              <a:solidFill>
                <a:srgbClr val="ED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3" name="Freeform 247"/>
              <p:cNvSpPr>
                <a:spLocks/>
              </p:cNvSpPr>
              <p:nvPr/>
            </p:nvSpPr>
            <p:spPr bwMode="auto">
              <a:xfrm>
                <a:off x="130" y="1225"/>
                <a:ext cx="84" cy="34"/>
              </a:xfrm>
              <a:custGeom>
                <a:avLst/>
                <a:gdLst>
                  <a:gd name="T0" fmla="*/ 44 w 44"/>
                  <a:gd name="T1" fmla="*/ 0 h 18"/>
                  <a:gd name="T2" fmla="*/ 1 w 44"/>
                  <a:gd name="T3" fmla="*/ 0 h 18"/>
                  <a:gd name="T4" fmla="*/ 0 w 44"/>
                  <a:gd name="T5" fmla="*/ 18 h 18"/>
                  <a:gd name="T6" fmla="*/ 43 w 44"/>
                  <a:gd name="T7" fmla="*/ 18 h 18"/>
                  <a:gd name="T8" fmla="*/ 41 w 44"/>
                  <a:gd name="T9" fmla="*/ 15 h 18"/>
                  <a:gd name="T10" fmla="*/ 44 w 4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8">
                    <a:moveTo>
                      <a:pt x="4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0" y="14"/>
                      <a:pt x="0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2" y="17"/>
                      <a:pt x="41" y="15"/>
                      <a:pt x="41" y="15"/>
                    </a:cubicBezTo>
                    <a:cubicBezTo>
                      <a:pt x="39" y="13"/>
                      <a:pt x="41" y="8"/>
                      <a:pt x="44" y="0"/>
                    </a:cubicBezTo>
                    <a:close/>
                  </a:path>
                </a:pathLst>
              </a:custGeom>
              <a:solidFill>
                <a:srgbClr val="EE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4" name="Freeform 248"/>
              <p:cNvSpPr>
                <a:spLocks/>
              </p:cNvSpPr>
              <p:nvPr/>
            </p:nvSpPr>
            <p:spPr bwMode="auto">
              <a:xfrm>
                <a:off x="130" y="1227"/>
                <a:ext cx="82" cy="36"/>
              </a:xfrm>
              <a:custGeom>
                <a:avLst/>
                <a:gdLst>
                  <a:gd name="T0" fmla="*/ 43 w 43"/>
                  <a:gd name="T1" fmla="*/ 0 h 19"/>
                  <a:gd name="T2" fmla="*/ 1 w 43"/>
                  <a:gd name="T3" fmla="*/ 0 h 19"/>
                  <a:gd name="T4" fmla="*/ 0 w 43"/>
                  <a:gd name="T5" fmla="*/ 19 h 19"/>
                  <a:gd name="T6" fmla="*/ 43 w 43"/>
                  <a:gd name="T7" fmla="*/ 19 h 19"/>
                  <a:gd name="T8" fmla="*/ 41 w 43"/>
                  <a:gd name="T9" fmla="*/ 14 h 19"/>
                  <a:gd name="T10" fmla="*/ 43 w 43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9">
                    <a:moveTo>
                      <a:pt x="4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7"/>
                      <a:pt x="0" y="14"/>
                      <a:pt x="0" y="19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2" y="16"/>
                      <a:pt x="42" y="15"/>
                      <a:pt x="41" y="14"/>
                    </a:cubicBezTo>
                    <a:cubicBezTo>
                      <a:pt x="39" y="12"/>
                      <a:pt x="41" y="7"/>
                      <a:pt x="43" y="0"/>
                    </a:cubicBezTo>
                    <a:close/>
                  </a:path>
                </a:pathLst>
              </a:custGeom>
              <a:solidFill>
                <a:srgbClr val="EFE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5" name="Freeform 249"/>
              <p:cNvSpPr>
                <a:spLocks/>
              </p:cNvSpPr>
              <p:nvPr/>
            </p:nvSpPr>
            <p:spPr bwMode="auto">
              <a:xfrm>
                <a:off x="130" y="1230"/>
                <a:ext cx="82" cy="35"/>
              </a:xfrm>
              <a:custGeom>
                <a:avLst/>
                <a:gdLst>
                  <a:gd name="T0" fmla="*/ 43 w 43"/>
                  <a:gd name="T1" fmla="*/ 0 h 18"/>
                  <a:gd name="T2" fmla="*/ 1 w 43"/>
                  <a:gd name="T3" fmla="*/ 0 h 18"/>
                  <a:gd name="T4" fmla="*/ 0 w 43"/>
                  <a:gd name="T5" fmla="*/ 18 h 18"/>
                  <a:gd name="T6" fmla="*/ 43 w 43"/>
                  <a:gd name="T7" fmla="*/ 18 h 18"/>
                  <a:gd name="T8" fmla="*/ 41 w 43"/>
                  <a:gd name="T9" fmla="*/ 12 h 18"/>
                  <a:gd name="T10" fmla="*/ 43 w 43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8">
                    <a:moveTo>
                      <a:pt x="4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7"/>
                      <a:pt x="0" y="14"/>
                      <a:pt x="0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15"/>
                      <a:pt x="42" y="13"/>
                      <a:pt x="41" y="12"/>
                    </a:cubicBezTo>
                    <a:cubicBezTo>
                      <a:pt x="39" y="10"/>
                      <a:pt x="41" y="6"/>
                      <a:pt x="43" y="0"/>
                    </a:cubicBezTo>
                    <a:close/>
                  </a:path>
                </a:pathLst>
              </a:custGeom>
              <a:solidFill>
                <a:srgbClr val="F0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6" name="Freeform 250"/>
              <p:cNvSpPr>
                <a:spLocks/>
              </p:cNvSpPr>
              <p:nvPr/>
            </p:nvSpPr>
            <p:spPr bwMode="auto">
              <a:xfrm>
                <a:off x="130" y="1232"/>
                <a:ext cx="84" cy="35"/>
              </a:xfrm>
              <a:custGeom>
                <a:avLst/>
                <a:gdLst>
                  <a:gd name="T0" fmla="*/ 42 w 44"/>
                  <a:gd name="T1" fmla="*/ 0 h 18"/>
                  <a:gd name="T2" fmla="*/ 1 w 44"/>
                  <a:gd name="T3" fmla="*/ 0 h 18"/>
                  <a:gd name="T4" fmla="*/ 0 w 44"/>
                  <a:gd name="T5" fmla="*/ 18 h 18"/>
                  <a:gd name="T6" fmla="*/ 44 w 44"/>
                  <a:gd name="T7" fmla="*/ 18 h 18"/>
                  <a:gd name="T8" fmla="*/ 41 w 44"/>
                  <a:gd name="T9" fmla="*/ 11 h 18"/>
                  <a:gd name="T10" fmla="*/ 42 w 4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8">
                    <a:moveTo>
                      <a:pt x="4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7"/>
                      <a:pt x="0" y="14"/>
                      <a:pt x="0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3" y="15"/>
                      <a:pt x="42" y="12"/>
                      <a:pt x="41" y="11"/>
                    </a:cubicBezTo>
                    <a:cubicBezTo>
                      <a:pt x="39" y="9"/>
                      <a:pt x="40" y="5"/>
                      <a:pt x="42" y="0"/>
                    </a:cubicBezTo>
                    <a:close/>
                  </a:path>
                </a:pathLst>
              </a:custGeom>
              <a:solidFill>
                <a:srgbClr val="F1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7" name="Freeform 251"/>
              <p:cNvSpPr>
                <a:spLocks/>
              </p:cNvSpPr>
              <p:nvPr/>
            </p:nvSpPr>
            <p:spPr bwMode="auto">
              <a:xfrm>
                <a:off x="130" y="1234"/>
                <a:ext cx="84" cy="35"/>
              </a:xfrm>
              <a:custGeom>
                <a:avLst/>
                <a:gdLst>
                  <a:gd name="T0" fmla="*/ 42 w 44"/>
                  <a:gd name="T1" fmla="*/ 0 h 18"/>
                  <a:gd name="T2" fmla="*/ 1 w 44"/>
                  <a:gd name="T3" fmla="*/ 0 h 18"/>
                  <a:gd name="T4" fmla="*/ 0 w 44"/>
                  <a:gd name="T5" fmla="*/ 18 h 18"/>
                  <a:gd name="T6" fmla="*/ 0 w 44"/>
                  <a:gd name="T7" fmla="*/ 18 h 18"/>
                  <a:gd name="T8" fmla="*/ 44 w 44"/>
                  <a:gd name="T9" fmla="*/ 18 h 18"/>
                  <a:gd name="T10" fmla="*/ 41 w 44"/>
                  <a:gd name="T11" fmla="*/ 10 h 18"/>
                  <a:gd name="T12" fmla="*/ 42 w 4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8">
                    <a:moveTo>
                      <a:pt x="4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7"/>
                      <a:pt x="0" y="14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3" y="14"/>
                      <a:pt x="42" y="11"/>
                      <a:pt x="41" y="10"/>
                    </a:cubicBezTo>
                    <a:cubicBezTo>
                      <a:pt x="40" y="8"/>
                      <a:pt x="40" y="5"/>
                      <a:pt x="42" y="0"/>
                    </a:cubicBezTo>
                    <a:close/>
                  </a:path>
                </a:pathLst>
              </a:custGeom>
              <a:solidFill>
                <a:srgbClr val="F2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8" name="Freeform 252"/>
              <p:cNvSpPr>
                <a:spLocks/>
              </p:cNvSpPr>
              <p:nvPr/>
            </p:nvSpPr>
            <p:spPr bwMode="auto">
              <a:xfrm>
                <a:off x="130" y="1236"/>
                <a:ext cx="84" cy="37"/>
              </a:xfrm>
              <a:custGeom>
                <a:avLst/>
                <a:gdLst>
                  <a:gd name="T0" fmla="*/ 41 w 44"/>
                  <a:gd name="T1" fmla="*/ 0 h 19"/>
                  <a:gd name="T2" fmla="*/ 1 w 44"/>
                  <a:gd name="T3" fmla="*/ 0 h 19"/>
                  <a:gd name="T4" fmla="*/ 0 w 44"/>
                  <a:gd name="T5" fmla="*/ 17 h 19"/>
                  <a:gd name="T6" fmla="*/ 0 w 44"/>
                  <a:gd name="T7" fmla="*/ 19 h 19"/>
                  <a:gd name="T8" fmla="*/ 44 w 44"/>
                  <a:gd name="T9" fmla="*/ 19 h 19"/>
                  <a:gd name="T10" fmla="*/ 41 w 44"/>
                  <a:gd name="T11" fmla="*/ 9 h 19"/>
                  <a:gd name="T12" fmla="*/ 41 w 44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9">
                    <a:moveTo>
                      <a:pt x="4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7"/>
                      <a:pt x="0" y="13"/>
                      <a:pt x="0" y="17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3" y="14"/>
                      <a:pt x="42" y="10"/>
                      <a:pt x="41" y="9"/>
                    </a:cubicBezTo>
                    <a:cubicBezTo>
                      <a:pt x="40" y="7"/>
                      <a:pt x="40" y="4"/>
                      <a:pt x="41" y="0"/>
                    </a:cubicBezTo>
                    <a:close/>
                  </a:path>
                </a:pathLst>
              </a:custGeom>
              <a:solidFill>
                <a:srgbClr val="F3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9" name="Freeform 253"/>
              <p:cNvSpPr>
                <a:spLocks/>
              </p:cNvSpPr>
              <p:nvPr/>
            </p:nvSpPr>
            <p:spPr bwMode="auto">
              <a:xfrm>
                <a:off x="130" y="1240"/>
                <a:ext cx="86" cy="34"/>
              </a:xfrm>
              <a:custGeom>
                <a:avLst/>
                <a:gdLst>
                  <a:gd name="T0" fmla="*/ 41 w 45"/>
                  <a:gd name="T1" fmla="*/ 0 h 18"/>
                  <a:gd name="T2" fmla="*/ 1 w 45"/>
                  <a:gd name="T3" fmla="*/ 0 h 18"/>
                  <a:gd name="T4" fmla="*/ 0 w 45"/>
                  <a:gd name="T5" fmla="*/ 15 h 18"/>
                  <a:gd name="T6" fmla="*/ 0 w 45"/>
                  <a:gd name="T7" fmla="*/ 18 h 18"/>
                  <a:gd name="T8" fmla="*/ 45 w 45"/>
                  <a:gd name="T9" fmla="*/ 18 h 18"/>
                  <a:gd name="T10" fmla="*/ 41 w 45"/>
                  <a:gd name="T11" fmla="*/ 7 h 18"/>
                  <a:gd name="T12" fmla="*/ 41 w 45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8">
                    <a:moveTo>
                      <a:pt x="4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6"/>
                      <a:pt x="0" y="11"/>
                      <a:pt x="0" y="15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3" y="13"/>
                      <a:pt x="42" y="8"/>
                      <a:pt x="41" y="7"/>
                    </a:cubicBezTo>
                    <a:cubicBezTo>
                      <a:pt x="40" y="5"/>
                      <a:pt x="40" y="3"/>
                      <a:pt x="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0" name="Freeform 254"/>
              <p:cNvSpPr>
                <a:spLocks/>
              </p:cNvSpPr>
              <p:nvPr/>
            </p:nvSpPr>
            <p:spPr bwMode="auto">
              <a:xfrm>
                <a:off x="130" y="1242"/>
                <a:ext cx="86" cy="34"/>
              </a:xfrm>
              <a:custGeom>
                <a:avLst/>
                <a:gdLst>
                  <a:gd name="T0" fmla="*/ 41 w 45"/>
                  <a:gd name="T1" fmla="*/ 0 h 18"/>
                  <a:gd name="T2" fmla="*/ 0 w 45"/>
                  <a:gd name="T3" fmla="*/ 0 h 18"/>
                  <a:gd name="T4" fmla="*/ 0 w 45"/>
                  <a:gd name="T5" fmla="*/ 14 h 18"/>
                  <a:gd name="T6" fmla="*/ 0 w 45"/>
                  <a:gd name="T7" fmla="*/ 18 h 18"/>
                  <a:gd name="T8" fmla="*/ 45 w 45"/>
                  <a:gd name="T9" fmla="*/ 18 h 18"/>
                  <a:gd name="T10" fmla="*/ 41 w 45"/>
                  <a:gd name="T11" fmla="*/ 6 h 18"/>
                  <a:gd name="T12" fmla="*/ 41 w 45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8">
                    <a:moveTo>
                      <a:pt x="4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10"/>
                      <a:pt x="0" y="14"/>
                    </a:cubicBezTo>
                    <a:cubicBezTo>
                      <a:pt x="0" y="15"/>
                      <a:pt x="0" y="17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4" y="12"/>
                      <a:pt x="42" y="7"/>
                      <a:pt x="41" y="6"/>
                    </a:cubicBezTo>
                    <a:cubicBezTo>
                      <a:pt x="40" y="5"/>
                      <a:pt x="40" y="3"/>
                      <a:pt x="41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1" name="Freeform 255"/>
              <p:cNvSpPr>
                <a:spLocks/>
              </p:cNvSpPr>
              <p:nvPr/>
            </p:nvSpPr>
            <p:spPr bwMode="auto">
              <a:xfrm>
                <a:off x="130" y="1244"/>
                <a:ext cx="86" cy="36"/>
              </a:xfrm>
              <a:custGeom>
                <a:avLst/>
                <a:gdLst>
                  <a:gd name="T0" fmla="*/ 40 w 45"/>
                  <a:gd name="T1" fmla="*/ 0 h 19"/>
                  <a:gd name="T2" fmla="*/ 0 w 45"/>
                  <a:gd name="T3" fmla="*/ 0 h 19"/>
                  <a:gd name="T4" fmla="*/ 0 w 45"/>
                  <a:gd name="T5" fmla="*/ 13 h 19"/>
                  <a:gd name="T6" fmla="*/ 0 w 45"/>
                  <a:gd name="T7" fmla="*/ 19 h 19"/>
                  <a:gd name="T8" fmla="*/ 45 w 45"/>
                  <a:gd name="T9" fmla="*/ 19 h 19"/>
                  <a:gd name="T10" fmla="*/ 41 w 45"/>
                  <a:gd name="T11" fmla="*/ 5 h 19"/>
                  <a:gd name="T12" fmla="*/ 40 w 45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9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10"/>
                      <a:pt x="0" y="13"/>
                    </a:cubicBezTo>
                    <a:cubicBezTo>
                      <a:pt x="0" y="14"/>
                      <a:pt x="0" y="16"/>
                      <a:pt x="0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4" y="12"/>
                      <a:pt x="42" y="6"/>
                      <a:pt x="41" y="5"/>
                    </a:cubicBezTo>
                    <a:cubicBezTo>
                      <a:pt x="40" y="4"/>
                      <a:pt x="40" y="2"/>
                      <a:pt x="40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2" name="Freeform 256"/>
              <p:cNvSpPr>
                <a:spLocks/>
              </p:cNvSpPr>
              <p:nvPr/>
            </p:nvSpPr>
            <p:spPr bwMode="auto">
              <a:xfrm>
                <a:off x="130" y="1248"/>
                <a:ext cx="88" cy="34"/>
              </a:xfrm>
              <a:custGeom>
                <a:avLst/>
                <a:gdLst>
                  <a:gd name="T0" fmla="*/ 40 w 46"/>
                  <a:gd name="T1" fmla="*/ 0 h 18"/>
                  <a:gd name="T2" fmla="*/ 0 w 46"/>
                  <a:gd name="T3" fmla="*/ 0 h 18"/>
                  <a:gd name="T4" fmla="*/ 0 w 46"/>
                  <a:gd name="T5" fmla="*/ 11 h 18"/>
                  <a:gd name="T6" fmla="*/ 0 w 46"/>
                  <a:gd name="T7" fmla="*/ 18 h 18"/>
                  <a:gd name="T8" fmla="*/ 46 w 46"/>
                  <a:gd name="T9" fmla="*/ 18 h 18"/>
                  <a:gd name="T10" fmla="*/ 41 w 46"/>
                  <a:gd name="T11" fmla="*/ 3 h 18"/>
                  <a:gd name="T12" fmla="*/ 40 w 46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8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1"/>
                    </a:cubicBezTo>
                    <a:cubicBezTo>
                      <a:pt x="0" y="13"/>
                      <a:pt x="0" y="15"/>
                      <a:pt x="0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4" y="11"/>
                      <a:pt x="42" y="4"/>
                      <a:pt x="41" y="3"/>
                    </a:cubicBezTo>
                    <a:cubicBezTo>
                      <a:pt x="40" y="2"/>
                      <a:pt x="40" y="1"/>
                      <a:pt x="40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3" name="Freeform 257"/>
              <p:cNvSpPr>
                <a:spLocks/>
              </p:cNvSpPr>
              <p:nvPr/>
            </p:nvSpPr>
            <p:spPr bwMode="auto">
              <a:xfrm>
                <a:off x="130" y="1250"/>
                <a:ext cx="88" cy="34"/>
              </a:xfrm>
              <a:custGeom>
                <a:avLst/>
                <a:gdLst>
                  <a:gd name="T0" fmla="*/ 40 w 46"/>
                  <a:gd name="T1" fmla="*/ 0 h 18"/>
                  <a:gd name="T2" fmla="*/ 0 w 46"/>
                  <a:gd name="T3" fmla="*/ 0 h 18"/>
                  <a:gd name="T4" fmla="*/ 0 w 46"/>
                  <a:gd name="T5" fmla="*/ 10 h 18"/>
                  <a:gd name="T6" fmla="*/ 0 w 46"/>
                  <a:gd name="T7" fmla="*/ 18 h 18"/>
                  <a:gd name="T8" fmla="*/ 46 w 46"/>
                  <a:gd name="T9" fmla="*/ 18 h 18"/>
                  <a:gd name="T10" fmla="*/ 41 w 46"/>
                  <a:gd name="T11" fmla="*/ 2 h 18"/>
                  <a:gd name="T12" fmla="*/ 40 w 46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8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7"/>
                      <a:pt x="0" y="10"/>
                    </a:cubicBezTo>
                    <a:cubicBezTo>
                      <a:pt x="0" y="12"/>
                      <a:pt x="0" y="15"/>
                      <a:pt x="0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4" y="11"/>
                      <a:pt x="42" y="3"/>
                      <a:pt x="41" y="2"/>
                    </a:cubicBezTo>
                    <a:cubicBezTo>
                      <a:pt x="41" y="1"/>
                      <a:pt x="40" y="1"/>
                      <a:pt x="40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4" name="Freeform 258"/>
              <p:cNvSpPr>
                <a:spLocks/>
              </p:cNvSpPr>
              <p:nvPr/>
            </p:nvSpPr>
            <p:spPr bwMode="auto">
              <a:xfrm>
                <a:off x="130" y="1251"/>
                <a:ext cx="88" cy="35"/>
              </a:xfrm>
              <a:custGeom>
                <a:avLst/>
                <a:gdLst>
                  <a:gd name="T0" fmla="*/ 41 w 46"/>
                  <a:gd name="T1" fmla="*/ 0 h 18"/>
                  <a:gd name="T2" fmla="*/ 0 w 46"/>
                  <a:gd name="T3" fmla="*/ 0 h 18"/>
                  <a:gd name="T4" fmla="*/ 0 w 46"/>
                  <a:gd name="T5" fmla="*/ 9 h 18"/>
                  <a:gd name="T6" fmla="*/ 1 w 46"/>
                  <a:gd name="T7" fmla="*/ 18 h 18"/>
                  <a:gd name="T8" fmla="*/ 46 w 46"/>
                  <a:gd name="T9" fmla="*/ 18 h 18"/>
                  <a:gd name="T10" fmla="*/ 41 w 46"/>
                  <a:gd name="T11" fmla="*/ 1 h 18"/>
                  <a:gd name="T12" fmla="*/ 41 w 46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8">
                    <a:moveTo>
                      <a:pt x="4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6"/>
                      <a:pt x="0" y="9"/>
                    </a:cubicBezTo>
                    <a:cubicBezTo>
                      <a:pt x="0" y="11"/>
                      <a:pt x="0" y="15"/>
                      <a:pt x="1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5" y="11"/>
                      <a:pt x="42" y="3"/>
                      <a:pt x="41" y="1"/>
                    </a:cubicBezTo>
                    <a:cubicBezTo>
                      <a:pt x="41" y="1"/>
                      <a:pt x="41" y="0"/>
                      <a:pt x="41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5" name="Freeform 259"/>
              <p:cNvSpPr>
                <a:spLocks/>
              </p:cNvSpPr>
              <p:nvPr/>
            </p:nvSpPr>
            <p:spPr bwMode="auto">
              <a:xfrm>
                <a:off x="130" y="1253"/>
                <a:ext cx="88" cy="37"/>
              </a:xfrm>
              <a:custGeom>
                <a:avLst/>
                <a:gdLst>
                  <a:gd name="T0" fmla="*/ 41 w 46"/>
                  <a:gd name="T1" fmla="*/ 0 h 19"/>
                  <a:gd name="T2" fmla="*/ 0 w 46"/>
                  <a:gd name="T3" fmla="*/ 0 h 19"/>
                  <a:gd name="T4" fmla="*/ 0 w 46"/>
                  <a:gd name="T5" fmla="*/ 8 h 19"/>
                  <a:gd name="T6" fmla="*/ 1 w 46"/>
                  <a:gd name="T7" fmla="*/ 19 h 19"/>
                  <a:gd name="T8" fmla="*/ 46 w 46"/>
                  <a:gd name="T9" fmla="*/ 19 h 19"/>
                  <a:gd name="T10" fmla="*/ 41 w 46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9">
                    <a:moveTo>
                      <a:pt x="4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8"/>
                    </a:cubicBezTo>
                    <a:cubicBezTo>
                      <a:pt x="0" y="11"/>
                      <a:pt x="0" y="14"/>
                      <a:pt x="1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11"/>
                      <a:pt x="43" y="3"/>
                      <a:pt x="41" y="0"/>
                    </a:cubicBezTo>
                    <a:close/>
                  </a:path>
                </a:pathLst>
              </a:custGeom>
              <a:solidFill>
                <a:srgbClr val="F8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6" name="Freeform 260"/>
              <p:cNvSpPr>
                <a:spLocks/>
              </p:cNvSpPr>
              <p:nvPr/>
            </p:nvSpPr>
            <p:spPr bwMode="auto">
              <a:xfrm>
                <a:off x="130" y="1257"/>
                <a:ext cx="88" cy="35"/>
              </a:xfrm>
              <a:custGeom>
                <a:avLst/>
                <a:gdLst>
                  <a:gd name="T0" fmla="*/ 42 w 46"/>
                  <a:gd name="T1" fmla="*/ 0 h 18"/>
                  <a:gd name="T2" fmla="*/ 0 w 46"/>
                  <a:gd name="T3" fmla="*/ 0 h 18"/>
                  <a:gd name="T4" fmla="*/ 0 w 46"/>
                  <a:gd name="T5" fmla="*/ 6 h 18"/>
                  <a:gd name="T6" fmla="*/ 1 w 46"/>
                  <a:gd name="T7" fmla="*/ 18 h 18"/>
                  <a:gd name="T8" fmla="*/ 46 w 46"/>
                  <a:gd name="T9" fmla="*/ 18 h 18"/>
                  <a:gd name="T10" fmla="*/ 42 w 4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8">
                    <a:moveTo>
                      <a:pt x="4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0" y="9"/>
                      <a:pt x="0" y="13"/>
                      <a:pt x="1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5" y="11"/>
                      <a:pt x="43" y="3"/>
                      <a:pt x="42" y="0"/>
                    </a:cubicBezTo>
                    <a:close/>
                  </a:path>
                </a:pathLst>
              </a:custGeom>
              <a:solidFill>
                <a:srgbClr val="F9F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7" name="Freeform 261"/>
              <p:cNvSpPr>
                <a:spLocks/>
              </p:cNvSpPr>
              <p:nvPr/>
            </p:nvSpPr>
            <p:spPr bwMode="auto">
              <a:xfrm>
                <a:off x="130" y="1259"/>
                <a:ext cx="90" cy="35"/>
              </a:xfrm>
              <a:custGeom>
                <a:avLst/>
                <a:gdLst>
                  <a:gd name="T0" fmla="*/ 42 w 47"/>
                  <a:gd name="T1" fmla="*/ 0 h 18"/>
                  <a:gd name="T2" fmla="*/ 0 w 47"/>
                  <a:gd name="T3" fmla="*/ 0 h 18"/>
                  <a:gd name="T4" fmla="*/ 0 w 47"/>
                  <a:gd name="T5" fmla="*/ 5 h 18"/>
                  <a:gd name="T6" fmla="*/ 1 w 47"/>
                  <a:gd name="T7" fmla="*/ 18 h 18"/>
                  <a:gd name="T8" fmla="*/ 47 w 47"/>
                  <a:gd name="T9" fmla="*/ 18 h 18"/>
                  <a:gd name="T10" fmla="*/ 42 w 4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8">
                    <a:moveTo>
                      <a:pt x="4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3"/>
                      <a:pt x="1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2"/>
                      <a:pt x="44" y="4"/>
                      <a:pt x="42" y="0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8" name="Freeform 262"/>
              <p:cNvSpPr>
                <a:spLocks/>
              </p:cNvSpPr>
              <p:nvPr/>
            </p:nvSpPr>
            <p:spPr bwMode="auto">
              <a:xfrm>
                <a:off x="130" y="1261"/>
                <a:ext cx="90" cy="34"/>
              </a:xfrm>
              <a:custGeom>
                <a:avLst/>
                <a:gdLst>
                  <a:gd name="T0" fmla="*/ 43 w 47"/>
                  <a:gd name="T1" fmla="*/ 0 h 18"/>
                  <a:gd name="T2" fmla="*/ 0 w 47"/>
                  <a:gd name="T3" fmla="*/ 0 h 18"/>
                  <a:gd name="T4" fmla="*/ 0 w 47"/>
                  <a:gd name="T5" fmla="*/ 4 h 18"/>
                  <a:gd name="T6" fmla="*/ 1 w 47"/>
                  <a:gd name="T7" fmla="*/ 18 h 18"/>
                  <a:gd name="T8" fmla="*/ 47 w 47"/>
                  <a:gd name="T9" fmla="*/ 18 h 18"/>
                  <a:gd name="T10" fmla="*/ 43 w 4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8">
                    <a:moveTo>
                      <a:pt x="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8"/>
                      <a:pt x="0" y="13"/>
                      <a:pt x="1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2"/>
                      <a:pt x="44" y="5"/>
                      <a:pt x="43" y="0"/>
                    </a:cubicBezTo>
                    <a:close/>
                  </a:path>
                </a:pathLst>
              </a:custGeom>
              <a:solidFill>
                <a:srgbClr val="FB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9" name="Freeform 263"/>
              <p:cNvSpPr>
                <a:spLocks/>
              </p:cNvSpPr>
              <p:nvPr/>
            </p:nvSpPr>
            <p:spPr bwMode="auto">
              <a:xfrm>
                <a:off x="130" y="1263"/>
                <a:ext cx="90" cy="36"/>
              </a:xfrm>
              <a:custGeom>
                <a:avLst/>
                <a:gdLst>
                  <a:gd name="T0" fmla="*/ 43 w 47"/>
                  <a:gd name="T1" fmla="*/ 0 h 19"/>
                  <a:gd name="T2" fmla="*/ 0 w 47"/>
                  <a:gd name="T3" fmla="*/ 0 h 19"/>
                  <a:gd name="T4" fmla="*/ 0 w 47"/>
                  <a:gd name="T5" fmla="*/ 3 h 19"/>
                  <a:gd name="T6" fmla="*/ 1 w 47"/>
                  <a:gd name="T7" fmla="*/ 19 h 19"/>
                  <a:gd name="T8" fmla="*/ 47 w 47"/>
                  <a:gd name="T9" fmla="*/ 19 h 19"/>
                  <a:gd name="T10" fmla="*/ 43 w 4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9">
                    <a:moveTo>
                      <a:pt x="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7"/>
                      <a:pt x="0" y="13"/>
                      <a:pt x="1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6" y="13"/>
                      <a:pt x="45" y="5"/>
                      <a:pt x="43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0" name="Freeform 264"/>
              <p:cNvSpPr>
                <a:spLocks/>
              </p:cNvSpPr>
              <p:nvPr/>
            </p:nvSpPr>
            <p:spPr bwMode="auto">
              <a:xfrm>
                <a:off x="130" y="1267"/>
                <a:ext cx="90" cy="34"/>
              </a:xfrm>
              <a:custGeom>
                <a:avLst/>
                <a:gdLst>
                  <a:gd name="T0" fmla="*/ 44 w 47"/>
                  <a:gd name="T1" fmla="*/ 0 h 18"/>
                  <a:gd name="T2" fmla="*/ 0 w 47"/>
                  <a:gd name="T3" fmla="*/ 0 h 18"/>
                  <a:gd name="T4" fmla="*/ 0 w 47"/>
                  <a:gd name="T5" fmla="*/ 1 h 18"/>
                  <a:gd name="T6" fmla="*/ 2 w 47"/>
                  <a:gd name="T7" fmla="*/ 18 h 18"/>
                  <a:gd name="T8" fmla="*/ 47 w 47"/>
                  <a:gd name="T9" fmla="*/ 18 h 18"/>
                  <a:gd name="T10" fmla="*/ 44 w 4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8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1" y="12"/>
                      <a:pt x="2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2"/>
                      <a:pt x="45" y="5"/>
                      <a:pt x="44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1" name="Freeform 265"/>
              <p:cNvSpPr>
                <a:spLocks/>
              </p:cNvSpPr>
              <p:nvPr/>
            </p:nvSpPr>
            <p:spPr bwMode="auto">
              <a:xfrm>
                <a:off x="130" y="1269"/>
                <a:ext cx="90" cy="34"/>
              </a:xfrm>
              <a:custGeom>
                <a:avLst/>
                <a:gdLst>
                  <a:gd name="T0" fmla="*/ 44 w 47"/>
                  <a:gd name="T1" fmla="*/ 0 h 18"/>
                  <a:gd name="T2" fmla="*/ 0 w 47"/>
                  <a:gd name="T3" fmla="*/ 0 h 18"/>
                  <a:gd name="T4" fmla="*/ 2 w 47"/>
                  <a:gd name="T5" fmla="*/ 18 h 18"/>
                  <a:gd name="T6" fmla="*/ 47 w 47"/>
                  <a:gd name="T7" fmla="*/ 18 h 18"/>
                  <a:gd name="T8" fmla="*/ 44 w 4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8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1" y="12"/>
                      <a:pt x="2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3"/>
                      <a:pt x="45" y="6"/>
                      <a:pt x="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2" name="Freeform 266"/>
              <p:cNvSpPr>
                <a:spLocks noEditPoints="1"/>
              </p:cNvSpPr>
              <p:nvPr/>
            </p:nvSpPr>
            <p:spPr bwMode="auto">
              <a:xfrm>
                <a:off x="1291" y="1160"/>
                <a:ext cx="170" cy="19"/>
              </a:xfrm>
              <a:custGeom>
                <a:avLst/>
                <a:gdLst>
                  <a:gd name="T0" fmla="*/ 0 w 89"/>
                  <a:gd name="T1" fmla="*/ 10 h 10"/>
                  <a:gd name="T2" fmla="*/ 2 w 89"/>
                  <a:gd name="T3" fmla="*/ 10 h 10"/>
                  <a:gd name="T4" fmla="*/ 2 w 89"/>
                  <a:gd name="T5" fmla="*/ 9 h 10"/>
                  <a:gd name="T6" fmla="*/ 0 w 89"/>
                  <a:gd name="T7" fmla="*/ 9 h 10"/>
                  <a:gd name="T8" fmla="*/ 0 w 89"/>
                  <a:gd name="T9" fmla="*/ 10 h 10"/>
                  <a:gd name="T10" fmla="*/ 16 w 89"/>
                  <a:gd name="T11" fmla="*/ 10 h 10"/>
                  <a:gd name="T12" fmla="*/ 35 w 89"/>
                  <a:gd name="T13" fmla="*/ 10 h 10"/>
                  <a:gd name="T14" fmla="*/ 28 w 89"/>
                  <a:gd name="T15" fmla="*/ 7 h 10"/>
                  <a:gd name="T16" fmla="*/ 16 w 89"/>
                  <a:gd name="T17" fmla="*/ 10 h 10"/>
                  <a:gd name="T18" fmla="*/ 52 w 89"/>
                  <a:gd name="T19" fmla="*/ 10 h 10"/>
                  <a:gd name="T20" fmla="*/ 54 w 89"/>
                  <a:gd name="T21" fmla="*/ 10 h 10"/>
                  <a:gd name="T22" fmla="*/ 55 w 89"/>
                  <a:gd name="T23" fmla="*/ 2 h 10"/>
                  <a:gd name="T24" fmla="*/ 52 w 89"/>
                  <a:gd name="T25" fmla="*/ 2 h 10"/>
                  <a:gd name="T26" fmla="*/ 52 w 89"/>
                  <a:gd name="T27" fmla="*/ 9 h 10"/>
                  <a:gd name="T28" fmla="*/ 52 w 89"/>
                  <a:gd name="T29" fmla="*/ 10 h 10"/>
                  <a:gd name="T30" fmla="*/ 65 w 89"/>
                  <a:gd name="T31" fmla="*/ 10 h 10"/>
                  <a:gd name="T32" fmla="*/ 89 w 89"/>
                  <a:gd name="T33" fmla="*/ 10 h 10"/>
                  <a:gd name="T34" fmla="*/ 77 w 89"/>
                  <a:gd name="T35" fmla="*/ 2 h 10"/>
                  <a:gd name="T36" fmla="*/ 65 w 89"/>
                  <a:gd name="T3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9" h="10">
                    <a:moveTo>
                      <a:pt x="0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lose/>
                    <a:moveTo>
                      <a:pt x="16" y="10"/>
                    </a:moveTo>
                    <a:cubicBezTo>
                      <a:pt x="35" y="10"/>
                      <a:pt x="35" y="10"/>
                      <a:pt x="35" y="10"/>
                    </a:cubicBezTo>
                    <a:cubicBezTo>
                      <a:pt x="34" y="9"/>
                      <a:pt x="31" y="7"/>
                      <a:pt x="28" y="7"/>
                    </a:cubicBezTo>
                    <a:cubicBezTo>
                      <a:pt x="21" y="5"/>
                      <a:pt x="18" y="7"/>
                      <a:pt x="16" y="10"/>
                    </a:cubicBezTo>
                    <a:close/>
                    <a:moveTo>
                      <a:pt x="52" y="10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6"/>
                      <a:pt x="55" y="2"/>
                      <a:pt x="55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7"/>
                      <a:pt x="52" y="9"/>
                    </a:cubicBezTo>
                    <a:cubicBezTo>
                      <a:pt x="52" y="9"/>
                      <a:pt x="52" y="10"/>
                      <a:pt x="52" y="10"/>
                    </a:cubicBezTo>
                    <a:close/>
                    <a:moveTo>
                      <a:pt x="65" y="10"/>
                    </a:moveTo>
                    <a:cubicBezTo>
                      <a:pt x="89" y="10"/>
                      <a:pt x="89" y="10"/>
                      <a:pt x="89" y="10"/>
                    </a:cubicBezTo>
                    <a:cubicBezTo>
                      <a:pt x="89" y="8"/>
                      <a:pt x="84" y="4"/>
                      <a:pt x="77" y="2"/>
                    </a:cubicBezTo>
                    <a:cubicBezTo>
                      <a:pt x="68" y="0"/>
                      <a:pt x="68" y="6"/>
                      <a:pt x="65" y="10"/>
                    </a:cubicBezTo>
                    <a:close/>
                  </a:path>
                </a:pathLst>
              </a:custGeom>
              <a:solidFill>
                <a:srgbClr val="D2D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3" name="Freeform 267"/>
              <p:cNvSpPr>
                <a:spLocks noEditPoints="1"/>
              </p:cNvSpPr>
              <p:nvPr/>
            </p:nvSpPr>
            <p:spPr bwMode="auto">
              <a:xfrm>
                <a:off x="1291" y="1160"/>
                <a:ext cx="174" cy="21"/>
              </a:xfrm>
              <a:custGeom>
                <a:avLst/>
                <a:gdLst>
                  <a:gd name="T0" fmla="*/ 0 w 91"/>
                  <a:gd name="T1" fmla="*/ 11 h 11"/>
                  <a:gd name="T2" fmla="*/ 2 w 91"/>
                  <a:gd name="T3" fmla="*/ 11 h 11"/>
                  <a:gd name="T4" fmla="*/ 2 w 91"/>
                  <a:gd name="T5" fmla="*/ 9 h 11"/>
                  <a:gd name="T6" fmla="*/ 0 w 91"/>
                  <a:gd name="T7" fmla="*/ 9 h 11"/>
                  <a:gd name="T8" fmla="*/ 0 w 91"/>
                  <a:gd name="T9" fmla="*/ 11 h 11"/>
                  <a:gd name="T10" fmla="*/ 15 w 91"/>
                  <a:gd name="T11" fmla="*/ 11 h 11"/>
                  <a:gd name="T12" fmla="*/ 36 w 91"/>
                  <a:gd name="T13" fmla="*/ 11 h 11"/>
                  <a:gd name="T14" fmla="*/ 28 w 91"/>
                  <a:gd name="T15" fmla="*/ 7 h 11"/>
                  <a:gd name="T16" fmla="*/ 15 w 91"/>
                  <a:gd name="T17" fmla="*/ 11 h 11"/>
                  <a:gd name="T18" fmla="*/ 15 w 91"/>
                  <a:gd name="T19" fmla="*/ 11 h 11"/>
                  <a:gd name="T20" fmla="*/ 52 w 91"/>
                  <a:gd name="T21" fmla="*/ 11 h 11"/>
                  <a:gd name="T22" fmla="*/ 54 w 91"/>
                  <a:gd name="T23" fmla="*/ 11 h 11"/>
                  <a:gd name="T24" fmla="*/ 54 w 91"/>
                  <a:gd name="T25" fmla="*/ 11 h 11"/>
                  <a:gd name="T26" fmla="*/ 55 w 91"/>
                  <a:gd name="T27" fmla="*/ 2 h 11"/>
                  <a:gd name="T28" fmla="*/ 52 w 91"/>
                  <a:gd name="T29" fmla="*/ 2 h 11"/>
                  <a:gd name="T30" fmla="*/ 52 w 91"/>
                  <a:gd name="T31" fmla="*/ 9 h 11"/>
                  <a:gd name="T32" fmla="*/ 52 w 91"/>
                  <a:gd name="T33" fmla="*/ 11 h 11"/>
                  <a:gd name="T34" fmla="*/ 64 w 91"/>
                  <a:gd name="T35" fmla="*/ 11 h 11"/>
                  <a:gd name="T36" fmla="*/ 89 w 91"/>
                  <a:gd name="T37" fmla="*/ 11 h 11"/>
                  <a:gd name="T38" fmla="*/ 77 w 91"/>
                  <a:gd name="T39" fmla="*/ 2 h 11"/>
                  <a:gd name="T40" fmla="*/ 65 w 91"/>
                  <a:gd name="T41" fmla="*/ 10 h 11"/>
                  <a:gd name="T42" fmla="*/ 64 w 91"/>
                  <a:gd name="T4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11">
                    <a:moveTo>
                      <a:pt x="0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lose/>
                    <a:moveTo>
                      <a:pt x="15" y="11"/>
                    </a:moveTo>
                    <a:cubicBezTo>
                      <a:pt x="36" y="11"/>
                      <a:pt x="36" y="11"/>
                      <a:pt x="36" y="11"/>
                    </a:cubicBezTo>
                    <a:cubicBezTo>
                      <a:pt x="35" y="10"/>
                      <a:pt x="32" y="8"/>
                      <a:pt x="28" y="7"/>
                    </a:cubicBezTo>
                    <a:cubicBezTo>
                      <a:pt x="21" y="4"/>
                      <a:pt x="17" y="8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lose/>
                    <a:moveTo>
                      <a:pt x="52" y="11"/>
                    </a:move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7"/>
                      <a:pt x="55" y="2"/>
                      <a:pt x="55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7"/>
                      <a:pt x="52" y="9"/>
                    </a:cubicBezTo>
                    <a:cubicBezTo>
                      <a:pt x="52" y="10"/>
                      <a:pt x="52" y="10"/>
                      <a:pt x="52" y="11"/>
                    </a:cubicBezTo>
                    <a:close/>
                    <a:moveTo>
                      <a:pt x="64" y="11"/>
                    </a:moveTo>
                    <a:cubicBezTo>
                      <a:pt x="89" y="11"/>
                      <a:pt x="89" y="11"/>
                      <a:pt x="89" y="11"/>
                    </a:cubicBezTo>
                    <a:cubicBezTo>
                      <a:pt x="91" y="9"/>
                      <a:pt x="85" y="4"/>
                      <a:pt x="77" y="2"/>
                    </a:cubicBezTo>
                    <a:cubicBezTo>
                      <a:pt x="68" y="0"/>
                      <a:pt x="68" y="6"/>
                      <a:pt x="65" y="10"/>
                    </a:cubicBezTo>
                    <a:cubicBezTo>
                      <a:pt x="65" y="10"/>
                      <a:pt x="64" y="11"/>
                      <a:pt x="64" y="11"/>
                    </a:cubicBezTo>
                    <a:close/>
                  </a:path>
                </a:pathLst>
              </a:custGeom>
              <a:solidFill>
                <a:srgbClr val="D3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4" name="Freeform 268"/>
              <p:cNvSpPr>
                <a:spLocks noEditPoints="1"/>
              </p:cNvSpPr>
              <p:nvPr/>
            </p:nvSpPr>
            <p:spPr bwMode="auto">
              <a:xfrm>
                <a:off x="1291" y="1160"/>
                <a:ext cx="174" cy="24"/>
              </a:xfrm>
              <a:custGeom>
                <a:avLst/>
                <a:gdLst>
                  <a:gd name="T0" fmla="*/ 0 w 91"/>
                  <a:gd name="T1" fmla="*/ 13 h 13"/>
                  <a:gd name="T2" fmla="*/ 2 w 91"/>
                  <a:gd name="T3" fmla="*/ 13 h 13"/>
                  <a:gd name="T4" fmla="*/ 2 w 91"/>
                  <a:gd name="T5" fmla="*/ 9 h 13"/>
                  <a:gd name="T6" fmla="*/ 0 w 91"/>
                  <a:gd name="T7" fmla="*/ 9 h 13"/>
                  <a:gd name="T8" fmla="*/ 0 w 91"/>
                  <a:gd name="T9" fmla="*/ 13 h 13"/>
                  <a:gd name="T10" fmla="*/ 14 w 91"/>
                  <a:gd name="T11" fmla="*/ 13 h 13"/>
                  <a:gd name="T12" fmla="*/ 36 w 91"/>
                  <a:gd name="T13" fmla="*/ 13 h 13"/>
                  <a:gd name="T14" fmla="*/ 28 w 91"/>
                  <a:gd name="T15" fmla="*/ 7 h 13"/>
                  <a:gd name="T16" fmla="*/ 15 w 91"/>
                  <a:gd name="T17" fmla="*/ 11 h 13"/>
                  <a:gd name="T18" fmla="*/ 14 w 91"/>
                  <a:gd name="T19" fmla="*/ 13 h 13"/>
                  <a:gd name="T20" fmla="*/ 51 w 91"/>
                  <a:gd name="T21" fmla="*/ 13 h 13"/>
                  <a:gd name="T22" fmla="*/ 54 w 91"/>
                  <a:gd name="T23" fmla="*/ 13 h 13"/>
                  <a:gd name="T24" fmla="*/ 54 w 91"/>
                  <a:gd name="T25" fmla="*/ 11 h 13"/>
                  <a:gd name="T26" fmla="*/ 55 w 91"/>
                  <a:gd name="T27" fmla="*/ 2 h 13"/>
                  <a:gd name="T28" fmla="*/ 52 w 91"/>
                  <a:gd name="T29" fmla="*/ 2 h 13"/>
                  <a:gd name="T30" fmla="*/ 52 w 91"/>
                  <a:gd name="T31" fmla="*/ 9 h 13"/>
                  <a:gd name="T32" fmla="*/ 51 w 91"/>
                  <a:gd name="T33" fmla="*/ 13 h 13"/>
                  <a:gd name="T34" fmla="*/ 63 w 91"/>
                  <a:gd name="T35" fmla="*/ 13 h 13"/>
                  <a:gd name="T36" fmla="*/ 87 w 91"/>
                  <a:gd name="T37" fmla="*/ 13 h 13"/>
                  <a:gd name="T38" fmla="*/ 89 w 91"/>
                  <a:gd name="T39" fmla="*/ 12 h 13"/>
                  <a:gd name="T40" fmla="*/ 77 w 91"/>
                  <a:gd name="T41" fmla="*/ 2 h 13"/>
                  <a:gd name="T42" fmla="*/ 65 w 91"/>
                  <a:gd name="T43" fmla="*/ 10 h 13"/>
                  <a:gd name="T44" fmla="*/ 63 w 91"/>
                  <a:gd name="T4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1" h="13">
                    <a:moveTo>
                      <a:pt x="0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lose/>
                    <a:moveTo>
                      <a:pt x="14" y="13"/>
                    </a:move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1"/>
                      <a:pt x="33" y="8"/>
                      <a:pt x="28" y="7"/>
                    </a:cubicBezTo>
                    <a:cubicBezTo>
                      <a:pt x="21" y="4"/>
                      <a:pt x="17" y="8"/>
                      <a:pt x="15" y="11"/>
                    </a:cubicBezTo>
                    <a:cubicBezTo>
                      <a:pt x="14" y="13"/>
                      <a:pt x="14" y="13"/>
                      <a:pt x="14" y="13"/>
                    </a:cubicBezTo>
                    <a:close/>
                    <a:moveTo>
                      <a:pt x="51" y="13"/>
                    </a:move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2"/>
                      <a:pt x="54" y="12"/>
                      <a:pt x="54" y="11"/>
                    </a:cubicBezTo>
                    <a:cubicBezTo>
                      <a:pt x="54" y="7"/>
                      <a:pt x="55" y="2"/>
                      <a:pt x="55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7"/>
                      <a:pt x="52" y="9"/>
                    </a:cubicBezTo>
                    <a:cubicBezTo>
                      <a:pt x="52" y="10"/>
                      <a:pt x="52" y="11"/>
                      <a:pt x="51" y="13"/>
                    </a:cubicBezTo>
                    <a:close/>
                    <a:moveTo>
                      <a:pt x="63" y="13"/>
                    </a:moveTo>
                    <a:cubicBezTo>
                      <a:pt x="87" y="13"/>
                      <a:pt x="87" y="13"/>
                      <a:pt x="87" y="13"/>
                    </a:cubicBezTo>
                    <a:cubicBezTo>
                      <a:pt x="88" y="12"/>
                      <a:pt x="89" y="12"/>
                      <a:pt x="89" y="12"/>
                    </a:cubicBezTo>
                    <a:cubicBezTo>
                      <a:pt x="91" y="9"/>
                      <a:pt x="85" y="4"/>
                      <a:pt x="77" y="2"/>
                    </a:cubicBezTo>
                    <a:cubicBezTo>
                      <a:pt x="68" y="0"/>
                      <a:pt x="68" y="6"/>
                      <a:pt x="65" y="10"/>
                    </a:cubicBezTo>
                    <a:cubicBezTo>
                      <a:pt x="65" y="11"/>
                      <a:pt x="64" y="12"/>
                      <a:pt x="63" y="13"/>
                    </a:cubicBezTo>
                    <a:close/>
                  </a:path>
                </a:pathLst>
              </a:custGeom>
              <a:solidFill>
                <a:srgbClr val="D3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5" name="Freeform 269"/>
              <p:cNvSpPr>
                <a:spLocks noEditPoints="1"/>
              </p:cNvSpPr>
              <p:nvPr/>
            </p:nvSpPr>
            <p:spPr bwMode="auto">
              <a:xfrm>
                <a:off x="1291" y="1160"/>
                <a:ext cx="174" cy="26"/>
              </a:xfrm>
              <a:custGeom>
                <a:avLst/>
                <a:gdLst>
                  <a:gd name="T0" fmla="*/ 0 w 91"/>
                  <a:gd name="T1" fmla="*/ 14 h 14"/>
                  <a:gd name="T2" fmla="*/ 2 w 91"/>
                  <a:gd name="T3" fmla="*/ 14 h 14"/>
                  <a:gd name="T4" fmla="*/ 2 w 91"/>
                  <a:gd name="T5" fmla="*/ 9 h 14"/>
                  <a:gd name="T6" fmla="*/ 0 w 91"/>
                  <a:gd name="T7" fmla="*/ 9 h 14"/>
                  <a:gd name="T8" fmla="*/ 0 w 91"/>
                  <a:gd name="T9" fmla="*/ 14 h 14"/>
                  <a:gd name="T10" fmla="*/ 13 w 91"/>
                  <a:gd name="T11" fmla="*/ 14 h 14"/>
                  <a:gd name="T12" fmla="*/ 36 w 91"/>
                  <a:gd name="T13" fmla="*/ 14 h 14"/>
                  <a:gd name="T14" fmla="*/ 28 w 91"/>
                  <a:gd name="T15" fmla="*/ 7 h 14"/>
                  <a:gd name="T16" fmla="*/ 15 w 91"/>
                  <a:gd name="T17" fmla="*/ 11 h 14"/>
                  <a:gd name="T18" fmla="*/ 13 w 91"/>
                  <a:gd name="T19" fmla="*/ 14 h 14"/>
                  <a:gd name="T20" fmla="*/ 51 w 91"/>
                  <a:gd name="T21" fmla="*/ 14 h 14"/>
                  <a:gd name="T22" fmla="*/ 54 w 91"/>
                  <a:gd name="T23" fmla="*/ 14 h 14"/>
                  <a:gd name="T24" fmla="*/ 54 w 91"/>
                  <a:gd name="T25" fmla="*/ 11 h 14"/>
                  <a:gd name="T26" fmla="*/ 55 w 91"/>
                  <a:gd name="T27" fmla="*/ 2 h 14"/>
                  <a:gd name="T28" fmla="*/ 52 w 91"/>
                  <a:gd name="T29" fmla="*/ 2 h 14"/>
                  <a:gd name="T30" fmla="*/ 52 w 91"/>
                  <a:gd name="T31" fmla="*/ 9 h 14"/>
                  <a:gd name="T32" fmla="*/ 51 w 91"/>
                  <a:gd name="T33" fmla="*/ 14 h 14"/>
                  <a:gd name="T34" fmla="*/ 62 w 91"/>
                  <a:gd name="T35" fmla="*/ 14 h 14"/>
                  <a:gd name="T36" fmla="*/ 79 w 91"/>
                  <a:gd name="T37" fmla="*/ 14 h 14"/>
                  <a:gd name="T38" fmla="*/ 80 w 91"/>
                  <a:gd name="T39" fmla="*/ 13 h 14"/>
                  <a:gd name="T40" fmla="*/ 89 w 91"/>
                  <a:gd name="T41" fmla="*/ 12 h 14"/>
                  <a:gd name="T42" fmla="*/ 77 w 91"/>
                  <a:gd name="T43" fmla="*/ 2 h 14"/>
                  <a:gd name="T44" fmla="*/ 65 w 91"/>
                  <a:gd name="T45" fmla="*/ 10 h 14"/>
                  <a:gd name="T46" fmla="*/ 62 w 91"/>
                  <a:gd name="T4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1" h="14">
                    <a:moveTo>
                      <a:pt x="0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1"/>
                      <a:pt x="2" y="9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0" y="14"/>
                      <a:pt x="0" y="14"/>
                    </a:cubicBezTo>
                    <a:close/>
                    <a:moveTo>
                      <a:pt x="13" y="14"/>
                    </a:move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2"/>
                      <a:pt x="35" y="8"/>
                      <a:pt x="28" y="7"/>
                    </a:cubicBezTo>
                    <a:cubicBezTo>
                      <a:pt x="21" y="4"/>
                      <a:pt x="17" y="8"/>
                      <a:pt x="15" y="11"/>
                    </a:cubicBezTo>
                    <a:cubicBezTo>
                      <a:pt x="15" y="12"/>
                      <a:pt x="14" y="13"/>
                      <a:pt x="13" y="14"/>
                    </a:cubicBezTo>
                    <a:close/>
                    <a:moveTo>
                      <a:pt x="51" y="14"/>
                    </a:move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3"/>
                      <a:pt x="54" y="12"/>
                      <a:pt x="54" y="11"/>
                    </a:cubicBezTo>
                    <a:cubicBezTo>
                      <a:pt x="54" y="7"/>
                      <a:pt x="55" y="2"/>
                      <a:pt x="55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7"/>
                      <a:pt x="52" y="9"/>
                    </a:cubicBezTo>
                    <a:cubicBezTo>
                      <a:pt x="52" y="10"/>
                      <a:pt x="52" y="12"/>
                      <a:pt x="51" y="14"/>
                    </a:cubicBezTo>
                    <a:close/>
                    <a:moveTo>
                      <a:pt x="62" y="14"/>
                    </a:moveTo>
                    <a:cubicBezTo>
                      <a:pt x="79" y="14"/>
                      <a:pt x="79" y="14"/>
                      <a:pt x="79" y="14"/>
                    </a:cubicBezTo>
                    <a:cubicBezTo>
                      <a:pt x="80" y="14"/>
                      <a:pt x="80" y="14"/>
                      <a:pt x="80" y="13"/>
                    </a:cubicBezTo>
                    <a:cubicBezTo>
                      <a:pt x="83" y="12"/>
                      <a:pt x="87" y="14"/>
                      <a:pt x="89" y="12"/>
                    </a:cubicBezTo>
                    <a:cubicBezTo>
                      <a:pt x="91" y="9"/>
                      <a:pt x="85" y="4"/>
                      <a:pt x="77" y="2"/>
                    </a:cubicBezTo>
                    <a:cubicBezTo>
                      <a:pt x="68" y="0"/>
                      <a:pt x="68" y="6"/>
                      <a:pt x="65" y="10"/>
                    </a:cubicBezTo>
                    <a:cubicBezTo>
                      <a:pt x="64" y="11"/>
                      <a:pt x="63" y="13"/>
                      <a:pt x="62" y="14"/>
                    </a:cubicBezTo>
                    <a:close/>
                  </a:path>
                </a:pathLst>
              </a:custGeom>
              <a:solidFill>
                <a:srgbClr val="D4D2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6" name="Freeform 270"/>
              <p:cNvSpPr>
                <a:spLocks noEditPoints="1"/>
              </p:cNvSpPr>
              <p:nvPr/>
            </p:nvSpPr>
            <p:spPr bwMode="auto">
              <a:xfrm>
                <a:off x="1291" y="1160"/>
                <a:ext cx="174" cy="28"/>
              </a:xfrm>
              <a:custGeom>
                <a:avLst/>
                <a:gdLst>
                  <a:gd name="T0" fmla="*/ 0 w 91"/>
                  <a:gd name="T1" fmla="*/ 15 h 15"/>
                  <a:gd name="T2" fmla="*/ 2 w 91"/>
                  <a:gd name="T3" fmla="*/ 15 h 15"/>
                  <a:gd name="T4" fmla="*/ 2 w 91"/>
                  <a:gd name="T5" fmla="*/ 9 h 15"/>
                  <a:gd name="T6" fmla="*/ 0 w 91"/>
                  <a:gd name="T7" fmla="*/ 9 h 15"/>
                  <a:gd name="T8" fmla="*/ 0 w 91"/>
                  <a:gd name="T9" fmla="*/ 15 h 15"/>
                  <a:gd name="T10" fmla="*/ 13 w 91"/>
                  <a:gd name="T11" fmla="*/ 15 h 15"/>
                  <a:gd name="T12" fmla="*/ 33 w 91"/>
                  <a:gd name="T13" fmla="*/ 15 h 15"/>
                  <a:gd name="T14" fmla="*/ 34 w 91"/>
                  <a:gd name="T15" fmla="*/ 15 h 15"/>
                  <a:gd name="T16" fmla="*/ 28 w 91"/>
                  <a:gd name="T17" fmla="*/ 7 h 15"/>
                  <a:gd name="T18" fmla="*/ 15 w 91"/>
                  <a:gd name="T19" fmla="*/ 11 h 15"/>
                  <a:gd name="T20" fmla="*/ 13 w 91"/>
                  <a:gd name="T21" fmla="*/ 15 h 15"/>
                  <a:gd name="T22" fmla="*/ 51 w 91"/>
                  <a:gd name="T23" fmla="*/ 15 h 15"/>
                  <a:gd name="T24" fmla="*/ 54 w 91"/>
                  <a:gd name="T25" fmla="*/ 15 h 15"/>
                  <a:gd name="T26" fmla="*/ 54 w 91"/>
                  <a:gd name="T27" fmla="*/ 11 h 15"/>
                  <a:gd name="T28" fmla="*/ 55 w 91"/>
                  <a:gd name="T29" fmla="*/ 2 h 15"/>
                  <a:gd name="T30" fmla="*/ 52 w 91"/>
                  <a:gd name="T31" fmla="*/ 2 h 15"/>
                  <a:gd name="T32" fmla="*/ 52 w 91"/>
                  <a:gd name="T33" fmla="*/ 9 h 15"/>
                  <a:gd name="T34" fmla="*/ 51 w 91"/>
                  <a:gd name="T35" fmla="*/ 15 h 15"/>
                  <a:gd name="T36" fmla="*/ 61 w 91"/>
                  <a:gd name="T37" fmla="*/ 15 h 15"/>
                  <a:gd name="T38" fmla="*/ 78 w 91"/>
                  <a:gd name="T39" fmla="*/ 15 h 15"/>
                  <a:gd name="T40" fmla="*/ 80 w 91"/>
                  <a:gd name="T41" fmla="*/ 13 h 15"/>
                  <a:gd name="T42" fmla="*/ 89 w 91"/>
                  <a:gd name="T43" fmla="*/ 12 h 15"/>
                  <a:gd name="T44" fmla="*/ 77 w 91"/>
                  <a:gd name="T45" fmla="*/ 2 h 15"/>
                  <a:gd name="T46" fmla="*/ 65 w 91"/>
                  <a:gd name="T47" fmla="*/ 10 h 15"/>
                  <a:gd name="T48" fmla="*/ 61 w 91"/>
                  <a:gd name="T4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1" h="15">
                    <a:moveTo>
                      <a:pt x="0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2"/>
                      <a:pt x="2" y="9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5"/>
                      <a:pt x="0" y="15"/>
                      <a:pt x="0" y="15"/>
                    </a:cubicBezTo>
                    <a:close/>
                    <a:moveTo>
                      <a:pt x="1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8" y="14"/>
                      <a:pt x="36" y="9"/>
                      <a:pt x="28" y="7"/>
                    </a:cubicBezTo>
                    <a:cubicBezTo>
                      <a:pt x="21" y="4"/>
                      <a:pt x="17" y="8"/>
                      <a:pt x="15" y="11"/>
                    </a:cubicBezTo>
                    <a:cubicBezTo>
                      <a:pt x="14" y="12"/>
                      <a:pt x="14" y="14"/>
                      <a:pt x="13" y="15"/>
                    </a:cubicBezTo>
                    <a:close/>
                    <a:moveTo>
                      <a:pt x="51" y="15"/>
                    </a:moveTo>
                    <a:cubicBezTo>
                      <a:pt x="54" y="15"/>
                      <a:pt x="54" y="15"/>
                      <a:pt x="54" y="15"/>
                    </a:cubicBezTo>
                    <a:cubicBezTo>
                      <a:pt x="54" y="14"/>
                      <a:pt x="54" y="13"/>
                      <a:pt x="54" y="11"/>
                    </a:cubicBezTo>
                    <a:cubicBezTo>
                      <a:pt x="54" y="7"/>
                      <a:pt x="55" y="2"/>
                      <a:pt x="55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7"/>
                      <a:pt x="52" y="9"/>
                    </a:cubicBezTo>
                    <a:cubicBezTo>
                      <a:pt x="52" y="10"/>
                      <a:pt x="52" y="13"/>
                      <a:pt x="51" y="15"/>
                    </a:cubicBezTo>
                    <a:close/>
                    <a:moveTo>
                      <a:pt x="61" y="15"/>
                    </a:moveTo>
                    <a:cubicBezTo>
                      <a:pt x="78" y="15"/>
                      <a:pt x="78" y="15"/>
                      <a:pt x="78" y="15"/>
                    </a:cubicBezTo>
                    <a:cubicBezTo>
                      <a:pt x="79" y="14"/>
                      <a:pt x="79" y="14"/>
                      <a:pt x="80" y="13"/>
                    </a:cubicBezTo>
                    <a:cubicBezTo>
                      <a:pt x="83" y="12"/>
                      <a:pt x="87" y="14"/>
                      <a:pt x="89" y="12"/>
                    </a:cubicBezTo>
                    <a:cubicBezTo>
                      <a:pt x="91" y="9"/>
                      <a:pt x="85" y="4"/>
                      <a:pt x="77" y="2"/>
                    </a:cubicBezTo>
                    <a:cubicBezTo>
                      <a:pt x="68" y="0"/>
                      <a:pt x="68" y="6"/>
                      <a:pt x="65" y="10"/>
                    </a:cubicBezTo>
                    <a:cubicBezTo>
                      <a:pt x="64" y="12"/>
                      <a:pt x="62" y="14"/>
                      <a:pt x="61" y="15"/>
                    </a:cubicBezTo>
                    <a:close/>
                  </a:path>
                </a:pathLst>
              </a:custGeom>
              <a:solidFill>
                <a:srgbClr val="D5D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7" name="Freeform 271"/>
              <p:cNvSpPr>
                <a:spLocks noEditPoints="1"/>
              </p:cNvSpPr>
              <p:nvPr/>
            </p:nvSpPr>
            <p:spPr bwMode="auto">
              <a:xfrm>
                <a:off x="1291" y="1160"/>
                <a:ext cx="174" cy="32"/>
              </a:xfrm>
              <a:custGeom>
                <a:avLst/>
                <a:gdLst>
                  <a:gd name="T0" fmla="*/ 0 w 91"/>
                  <a:gd name="T1" fmla="*/ 17 h 17"/>
                  <a:gd name="T2" fmla="*/ 2 w 91"/>
                  <a:gd name="T3" fmla="*/ 17 h 17"/>
                  <a:gd name="T4" fmla="*/ 2 w 91"/>
                  <a:gd name="T5" fmla="*/ 16 h 17"/>
                  <a:gd name="T6" fmla="*/ 2 w 91"/>
                  <a:gd name="T7" fmla="*/ 9 h 17"/>
                  <a:gd name="T8" fmla="*/ 0 w 91"/>
                  <a:gd name="T9" fmla="*/ 9 h 17"/>
                  <a:gd name="T10" fmla="*/ 0 w 91"/>
                  <a:gd name="T11" fmla="*/ 17 h 17"/>
                  <a:gd name="T12" fmla="*/ 12 w 91"/>
                  <a:gd name="T13" fmla="*/ 17 h 17"/>
                  <a:gd name="T14" fmla="*/ 26 w 91"/>
                  <a:gd name="T15" fmla="*/ 17 h 17"/>
                  <a:gd name="T16" fmla="*/ 34 w 91"/>
                  <a:gd name="T17" fmla="*/ 15 h 17"/>
                  <a:gd name="T18" fmla="*/ 28 w 91"/>
                  <a:gd name="T19" fmla="*/ 7 h 17"/>
                  <a:gd name="T20" fmla="*/ 15 w 91"/>
                  <a:gd name="T21" fmla="*/ 11 h 17"/>
                  <a:gd name="T22" fmla="*/ 12 w 91"/>
                  <a:gd name="T23" fmla="*/ 17 h 17"/>
                  <a:gd name="T24" fmla="*/ 51 w 91"/>
                  <a:gd name="T25" fmla="*/ 17 h 17"/>
                  <a:gd name="T26" fmla="*/ 54 w 91"/>
                  <a:gd name="T27" fmla="*/ 17 h 17"/>
                  <a:gd name="T28" fmla="*/ 54 w 91"/>
                  <a:gd name="T29" fmla="*/ 11 h 17"/>
                  <a:gd name="T30" fmla="*/ 55 w 91"/>
                  <a:gd name="T31" fmla="*/ 2 h 17"/>
                  <a:gd name="T32" fmla="*/ 52 w 91"/>
                  <a:gd name="T33" fmla="*/ 2 h 17"/>
                  <a:gd name="T34" fmla="*/ 52 w 91"/>
                  <a:gd name="T35" fmla="*/ 9 h 17"/>
                  <a:gd name="T36" fmla="*/ 51 w 91"/>
                  <a:gd name="T37" fmla="*/ 17 h 17"/>
                  <a:gd name="T38" fmla="*/ 59 w 91"/>
                  <a:gd name="T39" fmla="*/ 17 h 17"/>
                  <a:gd name="T40" fmla="*/ 78 w 91"/>
                  <a:gd name="T41" fmla="*/ 17 h 17"/>
                  <a:gd name="T42" fmla="*/ 80 w 91"/>
                  <a:gd name="T43" fmla="*/ 13 h 17"/>
                  <a:gd name="T44" fmla="*/ 89 w 91"/>
                  <a:gd name="T45" fmla="*/ 12 h 17"/>
                  <a:gd name="T46" fmla="*/ 77 w 91"/>
                  <a:gd name="T47" fmla="*/ 2 h 17"/>
                  <a:gd name="T48" fmla="*/ 65 w 91"/>
                  <a:gd name="T49" fmla="*/ 10 h 17"/>
                  <a:gd name="T50" fmla="*/ 59 w 91"/>
                  <a:gd name="T5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" h="17">
                    <a:moveTo>
                      <a:pt x="0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2"/>
                      <a:pt x="2" y="9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7"/>
                      <a:pt x="0" y="17"/>
                      <a:pt x="0" y="17"/>
                    </a:cubicBezTo>
                    <a:close/>
                    <a:moveTo>
                      <a:pt x="12" y="17"/>
                    </a:moveTo>
                    <a:cubicBezTo>
                      <a:pt x="26" y="17"/>
                      <a:pt x="26" y="17"/>
                      <a:pt x="26" y="17"/>
                    </a:cubicBezTo>
                    <a:cubicBezTo>
                      <a:pt x="27" y="15"/>
                      <a:pt x="31" y="16"/>
                      <a:pt x="34" y="15"/>
                    </a:cubicBezTo>
                    <a:cubicBezTo>
                      <a:pt x="38" y="14"/>
                      <a:pt x="36" y="9"/>
                      <a:pt x="28" y="7"/>
                    </a:cubicBezTo>
                    <a:cubicBezTo>
                      <a:pt x="21" y="4"/>
                      <a:pt x="17" y="8"/>
                      <a:pt x="15" y="11"/>
                    </a:cubicBezTo>
                    <a:cubicBezTo>
                      <a:pt x="14" y="13"/>
                      <a:pt x="13" y="15"/>
                      <a:pt x="12" y="17"/>
                    </a:cubicBezTo>
                    <a:close/>
                    <a:moveTo>
                      <a:pt x="51" y="17"/>
                    </a:move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5"/>
                      <a:pt x="54" y="13"/>
                      <a:pt x="54" y="11"/>
                    </a:cubicBezTo>
                    <a:cubicBezTo>
                      <a:pt x="54" y="7"/>
                      <a:pt x="55" y="2"/>
                      <a:pt x="55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7"/>
                      <a:pt x="52" y="9"/>
                    </a:cubicBezTo>
                    <a:cubicBezTo>
                      <a:pt x="52" y="10"/>
                      <a:pt x="51" y="13"/>
                      <a:pt x="51" y="17"/>
                    </a:cubicBezTo>
                    <a:close/>
                    <a:moveTo>
                      <a:pt x="59" y="17"/>
                    </a:move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15"/>
                      <a:pt x="79" y="14"/>
                      <a:pt x="80" y="13"/>
                    </a:cubicBezTo>
                    <a:cubicBezTo>
                      <a:pt x="83" y="12"/>
                      <a:pt x="87" y="14"/>
                      <a:pt x="89" y="12"/>
                    </a:cubicBezTo>
                    <a:cubicBezTo>
                      <a:pt x="91" y="9"/>
                      <a:pt x="85" y="4"/>
                      <a:pt x="77" y="2"/>
                    </a:cubicBezTo>
                    <a:cubicBezTo>
                      <a:pt x="68" y="0"/>
                      <a:pt x="68" y="6"/>
                      <a:pt x="65" y="10"/>
                    </a:cubicBezTo>
                    <a:cubicBezTo>
                      <a:pt x="64" y="12"/>
                      <a:pt x="61" y="15"/>
                      <a:pt x="59" y="17"/>
                    </a:cubicBezTo>
                    <a:close/>
                  </a:path>
                </a:pathLst>
              </a:custGeom>
              <a:solidFill>
                <a:srgbClr val="D5D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8" name="Freeform 272"/>
              <p:cNvSpPr>
                <a:spLocks noEditPoints="1"/>
              </p:cNvSpPr>
              <p:nvPr/>
            </p:nvSpPr>
            <p:spPr bwMode="auto">
              <a:xfrm>
                <a:off x="1291" y="1160"/>
                <a:ext cx="174" cy="34"/>
              </a:xfrm>
              <a:custGeom>
                <a:avLst/>
                <a:gdLst>
                  <a:gd name="T0" fmla="*/ 0 w 91"/>
                  <a:gd name="T1" fmla="*/ 18 h 18"/>
                  <a:gd name="T2" fmla="*/ 2 w 91"/>
                  <a:gd name="T3" fmla="*/ 18 h 18"/>
                  <a:gd name="T4" fmla="*/ 2 w 91"/>
                  <a:gd name="T5" fmla="*/ 16 h 18"/>
                  <a:gd name="T6" fmla="*/ 2 w 91"/>
                  <a:gd name="T7" fmla="*/ 9 h 18"/>
                  <a:gd name="T8" fmla="*/ 0 w 91"/>
                  <a:gd name="T9" fmla="*/ 9 h 18"/>
                  <a:gd name="T10" fmla="*/ 0 w 91"/>
                  <a:gd name="T11" fmla="*/ 17 h 18"/>
                  <a:gd name="T12" fmla="*/ 0 w 91"/>
                  <a:gd name="T13" fmla="*/ 18 h 18"/>
                  <a:gd name="T14" fmla="*/ 11 w 91"/>
                  <a:gd name="T15" fmla="*/ 18 h 18"/>
                  <a:gd name="T16" fmla="*/ 25 w 91"/>
                  <a:gd name="T17" fmla="*/ 18 h 18"/>
                  <a:gd name="T18" fmla="*/ 34 w 91"/>
                  <a:gd name="T19" fmla="*/ 15 h 18"/>
                  <a:gd name="T20" fmla="*/ 28 w 91"/>
                  <a:gd name="T21" fmla="*/ 7 h 18"/>
                  <a:gd name="T22" fmla="*/ 15 w 91"/>
                  <a:gd name="T23" fmla="*/ 11 h 18"/>
                  <a:gd name="T24" fmla="*/ 11 w 91"/>
                  <a:gd name="T25" fmla="*/ 18 h 18"/>
                  <a:gd name="T26" fmla="*/ 50 w 91"/>
                  <a:gd name="T27" fmla="*/ 18 h 18"/>
                  <a:gd name="T28" fmla="*/ 54 w 91"/>
                  <a:gd name="T29" fmla="*/ 18 h 18"/>
                  <a:gd name="T30" fmla="*/ 54 w 91"/>
                  <a:gd name="T31" fmla="*/ 11 h 18"/>
                  <a:gd name="T32" fmla="*/ 55 w 91"/>
                  <a:gd name="T33" fmla="*/ 2 h 18"/>
                  <a:gd name="T34" fmla="*/ 52 w 91"/>
                  <a:gd name="T35" fmla="*/ 2 h 18"/>
                  <a:gd name="T36" fmla="*/ 52 w 91"/>
                  <a:gd name="T37" fmla="*/ 9 h 18"/>
                  <a:gd name="T38" fmla="*/ 50 w 91"/>
                  <a:gd name="T39" fmla="*/ 18 h 18"/>
                  <a:gd name="T40" fmla="*/ 58 w 91"/>
                  <a:gd name="T41" fmla="*/ 18 h 18"/>
                  <a:gd name="T42" fmla="*/ 77 w 91"/>
                  <a:gd name="T43" fmla="*/ 18 h 18"/>
                  <a:gd name="T44" fmla="*/ 80 w 91"/>
                  <a:gd name="T45" fmla="*/ 13 h 18"/>
                  <a:gd name="T46" fmla="*/ 89 w 91"/>
                  <a:gd name="T47" fmla="*/ 12 h 18"/>
                  <a:gd name="T48" fmla="*/ 77 w 91"/>
                  <a:gd name="T49" fmla="*/ 2 h 18"/>
                  <a:gd name="T50" fmla="*/ 65 w 91"/>
                  <a:gd name="T51" fmla="*/ 10 h 18"/>
                  <a:gd name="T52" fmla="*/ 58 w 91"/>
                  <a:gd name="T5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1" h="18">
                    <a:moveTo>
                      <a:pt x="0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7"/>
                      <a:pt x="2" y="17"/>
                      <a:pt x="2" y="16"/>
                    </a:cubicBezTo>
                    <a:cubicBezTo>
                      <a:pt x="2" y="12"/>
                      <a:pt x="2" y="9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8"/>
                    </a:cubicBezTo>
                    <a:close/>
                    <a:moveTo>
                      <a:pt x="11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4"/>
                      <a:pt x="31" y="16"/>
                      <a:pt x="34" y="15"/>
                    </a:cubicBezTo>
                    <a:cubicBezTo>
                      <a:pt x="38" y="14"/>
                      <a:pt x="36" y="9"/>
                      <a:pt x="28" y="7"/>
                    </a:cubicBezTo>
                    <a:cubicBezTo>
                      <a:pt x="21" y="4"/>
                      <a:pt x="17" y="8"/>
                      <a:pt x="15" y="11"/>
                    </a:cubicBezTo>
                    <a:cubicBezTo>
                      <a:pt x="14" y="13"/>
                      <a:pt x="13" y="15"/>
                      <a:pt x="11" y="18"/>
                    </a:cubicBezTo>
                    <a:close/>
                    <a:moveTo>
                      <a:pt x="50" y="18"/>
                    </a:move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6"/>
                      <a:pt x="54" y="14"/>
                      <a:pt x="54" y="11"/>
                    </a:cubicBezTo>
                    <a:cubicBezTo>
                      <a:pt x="54" y="7"/>
                      <a:pt x="55" y="2"/>
                      <a:pt x="55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7"/>
                      <a:pt x="52" y="9"/>
                    </a:cubicBezTo>
                    <a:cubicBezTo>
                      <a:pt x="52" y="11"/>
                      <a:pt x="51" y="14"/>
                      <a:pt x="50" y="18"/>
                    </a:cubicBezTo>
                    <a:close/>
                    <a:moveTo>
                      <a:pt x="58" y="18"/>
                    </a:moveTo>
                    <a:cubicBezTo>
                      <a:pt x="77" y="18"/>
                      <a:pt x="77" y="18"/>
                      <a:pt x="77" y="18"/>
                    </a:cubicBezTo>
                    <a:cubicBezTo>
                      <a:pt x="78" y="16"/>
                      <a:pt x="79" y="14"/>
                      <a:pt x="80" y="13"/>
                    </a:cubicBezTo>
                    <a:cubicBezTo>
                      <a:pt x="83" y="12"/>
                      <a:pt x="87" y="14"/>
                      <a:pt x="89" y="12"/>
                    </a:cubicBezTo>
                    <a:cubicBezTo>
                      <a:pt x="91" y="9"/>
                      <a:pt x="85" y="4"/>
                      <a:pt x="77" y="2"/>
                    </a:cubicBezTo>
                    <a:cubicBezTo>
                      <a:pt x="68" y="0"/>
                      <a:pt x="68" y="6"/>
                      <a:pt x="65" y="10"/>
                    </a:cubicBezTo>
                    <a:cubicBezTo>
                      <a:pt x="63" y="13"/>
                      <a:pt x="60" y="16"/>
                      <a:pt x="58" y="18"/>
                    </a:cubicBezTo>
                    <a:close/>
                  </a:path>
                </a:pathLst>
              </a:custGeom>
              <a:solidFill>
                <a:srgbClr val="D6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9" name="Freeform 273"/>
              <p:cNvSpPr>
                <a:spLocks noEditPoints="1"/>
              </p:cNvSpPr>
              <p:nvPr/>
            </p:nvSpPr>
            <p:spPr bwMode="auto">
              <a:xfrm>
                <a:off x="1291" y="1160"/>
                <a:ext cx="174" cy="38"/>
              </a:xfrm>
              <a:custGeom>
                <a:avLst/>
                <a:gdLst>
                  <a:gd name="T0" fmla="*/ 0 w 91"/>
                  <a:gd name="T1" fmla="*/ 19 h 20"/>
                  <a:gd name="T2" fmla="*/ 2 w 91"/>
                  <a:gd name="T3" fmla="*/ 19 h 20"/>
                  <a:gd name="T4" fmla="*/ 2 w 91"/>
                  <a:gd name="T5" fmla="*/ 16 h 20"/>
                  <a:gd name="T6" fmla="*/ 2 w 91"/>
                  <a:gd name="T7" fmla="*/ 9 h 20"/>
                  <a:gd name="T8" fmla="*/ 0 w 91"/>
                  <a:gd name="T9" fmla="*/ 9 h 20"/>
                  <a:gd name="T10" fmla="*/ 0 w 91"/>
                  <a:gd name="T11" fmla="*/ 17 h 20"/>
                  <a:gd name="T12" fmla="*/ 0 w 91"/>
                  <a:gd name="T13" fmla="*/ 19 h 20"/>
                  <a:gd name="T14" fmla="*/ 11 w 91"/>
                  <a:gd name="T15" fmla="*/ 19 h 20"/>
                  <a:gd name="T16" fmla="*/ 24 w 91"/>
                  <a:gd name="T17" fmla="*/ 19 h 20"/>
                  <a:gd name="T18" fmla="*/ 24 w 91"/>
                  <a:gd name="T19" fmla="*/ 18 h 20"/>
                  <a:gd name="T20" fmla="*/ 34 w 91"/>
                  <a:gd name="T21" fmla="*/ 15 h 20"/>
                  <a:gd name="T22" fmla="*/ 28 w 91"/>
                  <a:gd name="T23" fmla="*/ 7 h 20"/>
                  <a:gd name="T24" fmla="*/ 15 w 91"/>
                  <a:gd name="T25" fmla="*/ 11 h 20"/>
                  <a:gd name="T26" fmla="*/ 11 w 91"/>
                  <a:gd name="T27" fmla="*/ 19 h 20"/>
                  <a:gd name="T28" fmla="*/ 50 w 91"/>
                  <a:gd name="T29" fmla="*/ 19 h 20"/>
                  <a:gd name="T30" fmla="*/ 76 w 91"/>
                  <a:gd name="T31" fmla="*/ 19 h 20"/>
                  <a:gd name="T32" fmla="*/ 80 w 91"/>
                  <a:gd name="T33" fmla="*/ 13 h 20"/>
                  <a:gd name="T34" fmla="*/ 89 w 91"/>
                  <a:gd name="T35" fmla="*/ 12 h 20"/>
                  <a:gd name="T36" fmla="*/ 77 w 91"/>
                  <a:gd name="T37" fmla="*/ 2 h 20"/>
                  <a:gd name="T38" fmla="*/ 65 w 91"/>
                  <a:gd name="T39" fmla="*/ 10 h 20"/>
                  <a:gd name="T40" fmla="*/ 55 w 91"/>
                  <a:gd name="T41" fmla="*/ 19 h 20"/>
                  <a:gd name="T42" fmla="*/ 54 w 91"/>
                  <a:gd name="T43" fmla="*/ 11 h 20"/>
                  <a:gd name="T44" fmla="*/ 55 w 91"/>
                  <a:gd name="T45" fmla="*/ 2 h 20"/>
                  <a:gd name="T46" fmla="*/ 52 w 91"/>
                  <a:gd name="T47" fmla="*/ 2 h 20"/>
                  <a:gd name="T48" fmla="*/ 52 w 91"/>
                  <a:gd name="T49" fmla="*/ 9 h 20"/>
                  <a:gd name="T50" fmla="*/ 50 w 91"/>
                  <a:gd name="T51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" h="20">
                    <a:moveTo>
                      <a:pt x="0" y="1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2"/>
                      <a:pt x="2" y="9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13"/>
                      <a:pt x="0" y="17"/>
                    </a:cubicBezTo>
                    <a:cubicBezTo>
                      <a:pt x="0" y="17"/>
                      <a:pt x="0" y="18"/>
                      <a:pt x="0" y="19"/>
                    </a:cubicBezTo>
                    <a:close/>
                    <a:moveTo>
                      <a:pt x="11" y="19"/>
                    </a:move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5" y="14"/>
                      <a:pt x="30" y="16"/>
                      <a:pt x="34" y="15"/>
                    </a:cubicBezTo>
                    <a:cubicBezTo>
                      <a:pt x="38" y="14"/>
                      <a:pt x="36" y="9"/>
                      <a:pt x="28" y="7"/>
                    </a:cubicBezTo>
                    <a:cubicBezTo>
                      <a:pt x="21" y="4"/>
                      <a:pt x="17" y="8"/>
                      <a:pt x="15" y="11"/>
                    </a:cubicBezTo>
                    <a:cubicBezTo>
                      <a:pt x="14" y="13"/>
                      <a:pt x="12" y="16"/>
                      <a:pt x="11" y="19"/>
                    </a:cubicBezTo>
                    <a:close/>
                    <a:moveTo>
                      <a:pt x="50" y="19"/>
                    </a:moveTo>
                    <a:cubicBezTo>
                      <a:pt x="76" y="19"/>
                      <a:pt x="76" y="19"/>
                      <a:pt x="76" y="19"/>
                    </a:cubicBezTo>
                    <a:cubicBezTo>
                      <a:pt x="78" y="16"/>
                      <a:pt x="79" y="14"/>
                      <a:pt x="80" y="13"/>
                    </a:cubicBezTo>
                    <a:cubicBezTo>
                      <a:pt x="83" y="12"/>
                      <a:pt x="87" y="14"/>
                      <a:pt x="89" y="12"/>
                    </a:cubicBezTo>
                    <a:cubicBezTo>
                      <a:pt x="91" y="9"/>
                      <a:pt x="85" y="4"/>
                      <a:pt x="77" y="2"/>
                    </a:cubicBezTo>
                    <a:cubicBezTo>
                      <a:pt x="68" y="0"/>
                      <a:pt x="68" y="6"/>
                      <a:pt x="65" y="10"/>
                    </a:cubicBezTo>
                    <a:cubicBezTo>
                      <a:pt x="63" y="14"/>
                      <a:pt x="56" y="20"/>
                      <a:pt x="55" y="19"/>
                    </a:cubicBezTo>
                    <a:cubicBezTo>
                      <a:pt x="53" y="18"/>
                      <a:pt x="54" y="15"/>
                      <a:pt x="54" y="11"/>
                    </a:cubicBezTo>
                    <a:cubicBezTo>
                      <a:pt x="54" y="7"/>
                      <a:pt x="55" y="2"/>
                      <a:pt x="55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7"/>
                      <a:pt x="52" y="9"/>
                    </a:cubicBezTo>
                    <a:cubicBezTo>
                      <a:pt x="52" y="11"/>
                      <a:pt x="51" y="15"/>
                      <a:pt x="50" y="19"/>
                    </a:cubicBezTo>
                    <a:close/>
                  </a:path>
                </a:pathLst>
              </a:custGeom>
              <a:solidFill>
                <a:srgbClr val="D7D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0" name="Freeform 274"/>
              <p:cNvSpPr>
                <a:spLocks noEditPoints="1"/>
              </p:cNvSpPr>
              <p:nvPr/>
            </p:nvSpPr>
            <p:spPr bwMode="auto">
              <a:xfrm>
                <a:off x="1291" y="1163"/>
                <a:ext cx="174" cy="35"/>
              </a:xfrm>
              <a:custGeom>
                <a:avLst/>
                <a:gdLst>
                  <a:gd name="T0" fmla="*/ 76 w 91"/>
                  <a:gd name="T1" fmla="*/ 0 h 18"/>
                  <a:gd name="T2" fmla="*/ 72 w 91"/>
                  <a:gd name="T3" fmla="*/ 0 h 18"/>
                  <a:gd name="T4" fmla="*/ 65 w 91"/>
                  <a:gd name="T5" fmla="*/ 8 h 18"/>
                  <a:gd name="T6" fmla="*/ 55 w 91"/>
                  <a:gd name="T7" fmla="*/ 17 h 18"/>
                  <a:gd name="T8" fmla="*/ 54 w 91"/>
                  <a:gd name="T9" fmla="*/ 9 h 18"/>
                  <a:gd name="T10" fmla="*/ 55 w 91"/>
                  <a:gd name="T11" fmla="*/ 0 h 18"/>
                  <a:gd name="T12" fmla="*/ 52 w 91"/>
                  <a:gd name="T13" fmla="*/ 0 h 18"/>
                  <a:gd name="T14" fmla="*/ 52 w 91"/>
                  <a:gd name="T15" fmla="*/ 7 h 18"/>
                  <a:gd name="T16" fmla="*/ 49 w 91"/>
                  <a:gd name="T17" fmla="*/ 18 h 18"/>
                  <a:gd name="T18" fmla="*/ 49 w 91"/>
                  <a:gd name="T19" fmla="*/ 18 h 18"/>
                  <a:gd name="T20" fmla="*/ 76 w 91"/>
                  <a:gd name="T21" fmla="*/ 18 h 18"/>
                  <a:gd name="T22" fmla="*/ 80 w 91"/>
                  <a:gd name="T23" fmla="*/ 11 h 18"/>
                  <a:gd name="T24" fmla="*/ 89 w 91"/>
                  <a:gd name="T25" fmla="*/ 10 h 18"/>
                  <a:gd name="T26" fmla="*/ 77 w 91"/>
                  <a:gd name="T27" fmla="*/ 0 h 18"/>
                  <a:gd name="T28" fmla="*/ 76 w 91"/>
                  <a:gd name="T29" fmla="*/ 0 h 18"/>
                  <a:gd name="T30" fmla="*/ 0 w 91"/>
                  <a:gd name="T31" fmla="*/ 18 h 18"/>
                  <a:gd name="T32" fmla="*/ 3 w 91"/>
                  <a:gd name="T33" fmla="*/ 18 h 18"/>
                  <a:gd name="T34" fmla="*/ 2 w 91"/>
                  <a:gd name="T35" fmla="*/ 14 h 18"/>
                  <a:gd name="T36" fmla="*/ 2 w 91"/>
                  <a:gd name="T37" fmla="*/ 7 h 18"/>
                  <a:gd name="T38" fmla="*/ 0 w 91"/>
                  <a:gd name="T39" fmla="*/ 7 h 18"/>
                  <a:gd name="T40" fmla="*/ 0 w 91"/>
                  <a:gd name="T41" fmla="*/ 15 h 18"/>
                  <a:gd name="T42" fmla="*/ 0 w 91"/>
                  <a:gd name="T43" fmla="*/ 18 h 18"/>
                  <a:gd name="T44" fmla="*/ 10 w 91"/>
                  <a:gd name="T45" fmla="*/ 18 h 18"/>
                  <a:gd name="T46" fmla="*/ 24 w 91"/>
                  <a:gd name="T47" fmla="*/ 18 h 18"/>
                  <a:gd name="T48" fmla="*/ 24 w 91"/>
                  <a:gd name="T49" fmla="*/ 16 h 18"/>
                  <a:gd name="T50" fmla="*/ 34 w 91"/>
                  <a:gd name="T51" fmla="*/ 13 h 18"/>
                  <a:gd name="T52" fmla="*/ 28 w 91"/>
                  <a:gd name="T53" fmla="*/ 5 h 18"/>
                  <a:gd name="T54" fmla="*/ 15 w 91"/>
                  <a:gd name="T55" fmla="*/ 9 h 18"/>
                  <a:gd name="T56" fmla="*/ 10 w 91"/>
                  <a:gd name="T5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1" h="18">
                    <a:moveTo>
                      <a:pt x="76" y="0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68" y="1"/>
                      <a:pt x="67" y="5"/>
                      <a:pt x="65" y="8"/>
                    </a:cubicBezTo>
                    <a:cubicBezTo>
                      <a:pt x="63" y="12"/>
                      <a:pt x="56" y="18"/>
                      <a:pt x="55" y="17"/>
                    </a:cubicBezTo>
                    <a:cubicBezTo>
                      <a:pt x="53" y="16"/>
                      <a:pt x="54" y="13"/>
                      <a:pt x="54" y="9"/>
                    </a:cubicBezTo>
                    <a:cubicBezTo>
                      <a:pt x="54" y="5"/>
                      <a:pt x="55" y="0"/>
                      <a:pt x="55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5"/>
                      <a:pt x="52" y="7"/>
                    </a:cubicBezTo>
                    <a:cubicBezTo>
                      <a:pt x="52" y="9"/>
                      <a:pt x="51" y="14"/>
                      <a:pt x="49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7" y="15"/>
                      <a:pt x="79" y="12"/>
                      <a:pt x="80" y="11"/>
                    </a:cubicBezTo>
                    <a:cubicBezTo>
                      <a:pt x="83" y="10"/>
                      <a:pt x="87" y="12"/>
                      <a:pt x="89" y="10"/>
                    </a:cubicBezTo>
                    <a:cubicBezTo>
                      <a:pt x="91" y="7"/>
                      <a:pt x="85" y="2"/>
                      <a:pt x="77" y="0"/>
                    </a:cubicBezTo>
                    <a:cubicBezTo>
                      <a:pt x="77" y="0"/>
                      <a:pt x="76" y="0"/>
                      <a:pt x="76" y="0"/>
                    </a:cubicBezTo>
                    <a:close/>
                    <a:moveTo>
                      <a:pt x="0" y="18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2" y="17"/>
                      <a:pt x="2" y="16"/>
                      <a:pt x="2" y="14"/>
                    </a:cubicBezTo>
                    <a:cubicBezTo>
                      <a:pt x="2" y="10"/>
                      <a:pt x="2" y="7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11"/>
                      <a:pt x="0" y="15"/>
                    </a:cubicBezTo>
                    <a:cubicBezTo>
                      <a:pt x="0" y="16"/>
                      <a:pt x="0" y="17"/>
                      <a:pt x="0" y="18"/>
                    </a:cubicBezTo>
                    <a:close/>
                    <a:moveTo>
                      <a:pt x="10" y="18"/>
                    </a:move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7"/>
                      <a:pt x="24" y="16"/>
                    </a:cubicBezTo>
                    <a:cubicBezTo>
                      <a:pt x="25" y="12"/>
                      <a:pt x="30" y="14"/>
                      <a:pt x="34" y="13"/>
                    </a:cubicBezTo>
                    <a:cubicBezTo>
                      <a:pt x="38" y="12"/>
                      <a:pt x="36" y="7"/>
                      <a:pt x="28" y="5"/>
                    </a:cubicBezTo>
                    <a:cubicBezTo>
                      <a:pt x="21" y="2"/>
                      <a:pt x="17" y="6"/>
                      <a:pt x="15" y="9"/>
                    </a:cubicBezTo>
                    <a:cubicBezTo>
                      <a:pt x="14" y="12"/>
                      <a:pt x="12" y="15"/>
                      <a:pt x="10" y="18"/>
                    </a:cubicBezTo>
                    <a:close/>
                  </a:path>
                </a:pathLst>
              </a:custGeom>
              <a:solidFill>
                <a:srgbClr val="D8D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1" name="Freeform 275"/>
              <p:cNvSpPr>
                <a:spLocks noEditPoints="1"/>
              </p:cNvSpPr>
              <p:nvPr/>
            </p:nvSpPr>
            <p:spPr bwMode="auto">
              <a:xfrm>
                <a:off x="1291" y="1165"/>
                <a:ext cx="174" cy="37"/>
              </a:xfrm>
              <a:custGeom>
                <a:avLst/>
                <a:gdLst>
                  <a:gd name="T0" fmla="*/ 80 w 91"/>
                  <a:gd name="T1" fmla="*/ 0 h 19"/>
                  <a:gd name="T2" fmla="*/ 69 w 91"/>
                  <a:gd name="T3" fmla="*/ 0 h 19"/>
                  <a:gd name="T4" fmla="*/ 65 w 91"/>
                  <a:gd name="T5" fmla="*/ 7 h 19"/>
                  <a:gd name="T6" fmla="*/ 55 w 91"/>
                  <a:gd name="T7" fmla="*/ 16 h 19"/>
                  <a:gd name="T8" fmla="*/ 54 w 91"/>
                  <a:gd name="T9" fmla="*/ 8 h 19"/>
                  <a:gd name="T10" fmla="*/ 55 w 91"/>
                  <a:gd name="T11" fmla="*/ 0 h 19"/>
                  <a:gd name="T12" fmla="*/ 52 w 91"/>
                  <a:gd name="T13" fmla="*/ 0 h 19"/>
                  <a:gd name="T14" fmla="*/ 52 w 91"/>
                  <a:gd name="T15" fmla="*/ 6 h 19"/>
                  <a:gd name="T16" fmla="*/ 49 w 91"/>
                  <a:gd name="T17" fmla="*/ 17 h 19"/>
                  <a:gd name="T18" fmla="*/ 49 w 91"/>
                  <a:gd name="T19" fmla="*/ 19 h 19"/>
                  <a:gd name="T20" fmla="*/ 75 w 91"/>
                  <a:gd name="T21" fmla="*/ 19 h 19"/>
                  <a:gd name="T22" fmla="*/ 80 w 91"/>
                  <a:gd name="T23" fmla="*/ 10 h 19"/>
                  <a:gd name="T24" fmla="*/ 89 w 91"/>
                  <a:gd name="T25" fmla="*/ 9 h 19"/>
                  <a:gd name="T26" fmla="*/ 80 w 91"/>
                  <a:gd name="T27" fmla="*/ 0 h 19"/>
                  <a:gd name="T28" fmla="*/ 0 w 91"/>
                  <a:gd name="T29" fmla="*/ 19 h 19"/>
                  <a:gd name="T30" fmla="*/ 3 w 91"/>
                  <a:gd name="T31" fmla="*/ 19 h 19"/>
                  <a:gd name="T32" fmla="*/ 2 w 91"/>
                  <a:gd name="T33" fmla="*/ 13 h 19"/>
                  <a:gd name="T34" fmla="*/ 2 w 91"/>
                  <a:gd name="T35" fmla="*/ 6 h 19"/>
                  <a:gd name="T36" fmla="*/ 0 w 91"/>
                  <a:gd name="T37" fmla="*/ 6 h 19"/>
                  <a:gd name="T38" fmla="*/ 0 w 91"/>
                  <a:gd name="T39" fmla="*/ 14 h 19"/>
                  <a:gd name="T40" fmla="*/ 0 w 91"/>
                  <a:gd name="T41" fmla="*/ 19 h 19"/>
                  <a:gd name="T42" fmla="*/ 9 w 91"/>
                  <a:gd name="T43" fmla="*/ 19 h 19"/>
                  <a:gd name="T44" fmla="*/ 24 w 91"/>
                  <a:gd name="T45" fmla="*/ 19 h 19"/>
                  <a:gd name="T46" fmla="*/ 24 w 91"/>
                  <a:gd name="T47" fmla="*/ 15 h 19"/>
                  <a:gd name="T48" fmla="*/ 34 w 91"/>
                  <a:gd name="T49" fmla="*/ 12 h 19"/>
                  <a:gd name="T50" fmla="*/ 28 w 91"/>
                  <a:gd name="T51" fmla="*/ 4 h 19"/>
                  <a:gd name="T52" fmla="*/ 15 w 91"/>
                  <a:gd name="T53" fmla="*/ 8 h 19"/>
                  <a:gd name="T54" fmla="*/ 9 w 91"/>
                  <a:gd name="T5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1" h="19">
                    <a:moveTo>
                      <a:pt x="80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7" y="2"/>
                      <a:pt x="67" y="5"/>
                      <a:pt x="65" y="7"/>
                    </a:cubicBezTo>
                    <a:cubicBezTo>
                      <a:pt x="63" y="11"/>
                      <a:pt x="56" y="17"/>
                      <a:pt x="55" y="16"/>
                    </a:cubicBezTo>
                    <a:cubicBezTo>
                      <a:pt x="53" y="15"/>
                      <a:pt x="54" y="12"/>
                      <a:pt x="54" y="8"/>
                    </a:cubicBezTo>
                    <a:cubicBezTo>
                      <a:pt x="54" y="5"/>
                      <a:pt x="54" y="2"/>
                      <a:pt x="55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8"/>
                      <a:pt x="51" y="13"/>
                      <a:pt x="49" y="17"/>
                    </a:cubicBezTo>
                    <a:cubicBezTo>
                      <a:pt x="49" y="18"/>
                      <a:pt x="49" y="18"/>
                      <a:pt x="49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7" y="15"/>
                      <a:pt x="79" y="11"/>
                      <a:pt x="80" y="10"/>
                    </a:cubicBezTo>
                    <a:cubicBezTo>
                      <a:pt x="83" y="9"/>
                      <a:pt x="87" y="11"/>
                      <a:pt x="89" y="9"/>
                    </a:cubicBezTo>
                    <a:cubicBezTo>
                      <a:pt x="91" y="6"/>
                      <a:pt x="87" y="3"/>
                      <a:pt x="80" y="0"/>
                    </a:cubicBezTo>
                    <a:close/>
                    <a:moveTo>
                      <a:pt x="0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3" y="17"/>
                      <a:pt x="2" y="15"/>
                      <a:pt x="2" y="13"/>
                    </a:cubicBezTo>
                    <a:cubicBezTo>
                      <a:pt x="2" y="9"/>
                      <a:pt x="2" y="6"/>
                      <a:pt x="2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10"/>
                      <a:pt x="0" y="14"/>
                    </a:cubicBezTo>
                    <a:cubicBezTo>
                      <a:pt x="0" y="15"/>
                      <a:pt x="0" y="17"/>
                      <a:pt x="0" y="19"/>
                    </a:cubicBezTo>
                    <a:close/>
                    <a:moveTo>
                      <a:pt x="9" y="19"/>
                    </a:move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7"/>
                      <a:pt x="24" y="16"/>
                      <a:pt x="24" y="15"/>
                    </a:cubicBezTo>
                    <a:cubicBezTo>
                      <a:pt x="25" y="11"/>
                      <a:pt x="30" y="13"/>
                      <a:pt x="34" y="12"/>
                    </a:cubicBezTo>
                    <a:cubicBezTo>
                      <a:pt x="38" y="11"/>
                      <a:pt x="36" y="6"/>
                      <a:pt x="28" y="4"/>
                    </a:cubicBezTo>
                    <a:cubicBezTo>
                      <a:pt x="21" y="1"/>
                      <a:pt x="17" y="5"/>
                      <a:pt x="15" y="8"/>
                    </a:cubicBezTo>
                    <a:cubicBezTo>
                      <a:pt x="14" y="11"/>
                      <a:pt x="11" y="16"/>
                      <a:pt x="9" y="19"/>
                    </a:cubicBezTo>
                    <a:close/>
                  </a:path>
                </a:pathLst>
              </a:custGeom>
              <a:solidFill>
                <a:srgbClr val="D9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2" name="Freeform 276"/>
              <p:cNvSpPr>
                <a:spLocks noEditPoints="1"/>
              </p:cNvSpPr>
              <p:nvPr/>
            </p:nvSpPr>
            <p:spPr bwMode="auto">
              <a:xfrm>
                <a:off x="1291" y="1167"/>
                <a:ext cx="174" cy="37"/>
              </a:xfrm>
              <a:custGeom>
                <a:avLst/>
                <a:gdLst>
                  <a:gd name="T0" fmla="*/ 83 w 91"/>
                  <a:gd name="T1" fmla="*/ 1 h 19"/>
                  <a:gd name="T2" fmla="*/ 68 w 91"/>
                  <a:gd name="T3" fmla="*/ 1 h 19"/>
                  <a:gd name="T4" fmla="*/ 65 w 91"/>
                  <a:gd name="T5" fmla="*/ 6 h 19"/>
                  <a:gd name="T6" fmla="*/ 55 w 91"/>
                  <a:gd name="T7" fmla="*/ 15 h 19"/>
                  <a:gd name="T8" fmla="*/ 54 w 91"/>
                  <a:gd name="T9" fmla="*/ 7 h 19"/>
                  <a:gd name="T10" fmla="*/ 55 w 91"/>
                  <a:gd name="T11" fmla="*/ 1 h 19"/>
                  <a:gd name="T12" fmla="*/ 52 w 91"/>
                  <a:gd name="T13" fmla="*/ 1 h 19"/>
                  <a:gd name="T14" fmla="*/ 52 w 91"/>
                  <a:gd name="T15" fmla="*/ 5 h 19"/>
                  <a:gd name="T16" fmla="*/ 49 w 91"/>
                  <a:gd name="T17" fmla="*/ 16 h 19"/>
                  <a:gd name="T18" fmla="*/ 48 w 91"/>
                  <a:gd name="T19" fmla="*/ 19 h 19"/>
                  <a:gd name="T20" fmla="*/ 74 w 91"/>
                  <a:gd name="T21" fmla="*/ 19 h 19"/>
                  <a:gd name="T22" fmla="*/ 80 w 91"/>
                  <a:gd name="T23" fmla="*/ 9 h 19"/>
                  <a:gd name="T24" fmla="*/ 89 w 91"/>
                  <a:gd name="T25" fmla="*/ 8 h 19"/>
                  <a:gd name="T26" fmla="*/ 83 w 91"/>
                  <a:gd name="T27" fmla="*/ 1 h 19"/>
                  <a:gd name="T28" fmla="*/ 0 w 91"/>
                  <a:gd name="T29" fmla="*/ 19 h 19"/>
                  <a:gd name="T30" fmla="*/ 4 w 91"/>
                  <a:gd name="T31" fmla="*/ 19 h 19"/>
                  <a:gd name="T32" fmla="*/ 2 w 91"/>
                  <a:gd name="T33" fmla="*/ 12 h 19"/>
                  <a:gd name="T34" fmla="*/ 2 w 91"/>
                  <a:gd name="T35" fmla="*/ 5 h 19"/>
                  <a:gd name="T36" fmla="*/ 0 w 91"/>
                  <a:gd name="T37" fmla="*/ 5 h 19"/>
                  <a:gd name="T38" fmla="*/ 0 w 91"/>
                  <a:gd name="T39" fmla="*/ 13 h 19"/>
                  <a:gd name="T40" fmla="*/ 0 w 91"/>
                  <a:gd name="T41" fmla="*/ 19 h 19"/>
                  <a:gd name="T42" fmla="*/ 8 w 91"/>
                  <a:gd name="T43" fmla="*/ 19 h 19"/>
                  <a:gd name="T44" fmla="*/ 24 w 91"/>
                  <a:gd name="T45" fmla="*/ 19 h 19"/>
                  <a:gd name="T46" fmla="*/ 24 w 91"/>
                  <a:gd name="T47" fmla="*/ 14 h 19"/>
                  <a:gd name="T48" fmla="*/ 34 w 91"/>
                  <a:gd name="T49" fmla="*/ 11 h 19"/>
                  <a:gd name="T50" fmla="*/ 28 w 91"/>
                  <a:gd name="T51" fmla="*/ 3 h 19"/>
                  <a:gd name="T52" fmla="*/ 15 w 91"/>
                  <a:gd name="T53" fmla="*/ 7 h 19"/>
                  <a:gd name="T54" fmla="*/ 8 w 91"/>
                  <a:gd name="T5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1" h="19">
                    <a:moveTo>
                      <a:pt x="83" y="1"/>
                    </a:moveTo>
                    <a:cubicBezTo>
                      <a:pt x="68" y="1"/>
                      <a:pt x="68" y="1"/>
                      <a:pt x="68" y="1"/>
                    </a:cubicBezTo>
                    <a:cubicBezTo>
                      <a:pt x="67" y="2"/>
                      <a:pt x="66" y="4"/>
                      <a:pt x="65" y="6"/>
                    </a:cubicBezTo>
                    <a:cubicBezTo>
                      <a:pt x="63" y="10"/>
                      <a:pt x="56" y="16"/>
                      <a:pt x="55" y="15"/>
                    </a:cubicBezTo>
                    <a:cubicBezTo>
                      <a:pt x="53" y="14"/>
                      <a:pt x="54" y="11"/>
                      <a:pt x="54" y="7"/>
                    </a:cubicBezTo>
                    <a:cubicBezTo>
                      <a:pt x="54" y="5"/>
                      <a:pt x="54" y="2"/>
                      <a:pt x="55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7"/>
                      <a:pt x="51" y="12"/>
                      <a:pt x="49" y="16"/>
                    </a:cubicBezTo>
                    <a:cubicBezTo>
                      <a:pt x="49" y="17"/>
                      <a:pt x="49" y="18"/>
                      <a:pt x="4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6" y="14"/>
                      <a:pt x="79" y="10"/>
                      <a:pt x="80" y="9"/>
                    </a:cubicBezTo>
                    <a:cubicBezTo>
                      <a:pt x="83" y="8"/>
                      <a:pt x="87" y="10"/>
                      <a:pt x="89" y="8"/>
                    </a:cubicBezTo>
                    <a:cubicBezTo>
                      <a:pt x="91" y="6"/>
                      <a:pt x="88" y="3"/>
                      <a:pt x="83" y="1"/>
                    </a:cubicBezTo>
                    <a:close/>
                    <a:moveTo>
                      <a:pt x="0" y="19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3" y="17"/>
                      <a:pt x="2" y="15"/>
                      <a:pt x="2" y="12"/>
                    </a:cubicBezTo>
                    <a:cubicBezTo>
                      <a:pt x="2" y="8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9"/>
                      <a:pt x="0" y="13"/>
                    </a:cubicBezTo>
                    <a:cubicBezTo>
                      <a:pt x="0" y="14"/>
                      <a:pt x="0" y="16"/>
                      <a:pt x="0" y="19"/>
                    </a:cubicBezTo>
                    <a:close/>
                    <a:moveTo>
                      <a:pt x="8" y="19"/>
                    </a:move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7"/>
                      <a:pt x="24" y="16"/>
                      <a:pt x="24" y="14"/>
                    </a:cubicBezTo>
                    <a:cubicBezTo>
                      <a:pt x="25" y="10"/>
                      <a:pt x="30" y="12"/>
                      <a:pt x="34" y="11"/>
                    </a:cubicBezTo>
                    <a:cubicBezTo>
                      <a:pt x="38" y="10"/>
                      <a:pt x="36" y="5"/>
                      <a:pt x="28" y="3"/>
                    </a:cubicBezTo>
                    <a:cubicBezTo>
                      <a:pt x="21" y="0"/>
                      <a:pt x="17" y="4"/>
                      <a:pt x="15" y="7"/>
                    </a:cubicBezTo>
                    <a:cubicBezTo>
                      <a:pt x="13" y="10"/>
                      <a:pt x="10" y="16"/>
                      <a:pt x="8" y="19"/>
                    </a:cubicBezTo>
                    <a:close/>
                  </a:path>
                </a:pathLst>
              </a:custGeom>
              <a:solidFill>
                <a:srgbClr val="DA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3" name="Freeform 277"/>
              <p:cNvSpPr>
                <a:spLocks noEditPoints="1"/>
              </p:cNvSpPr>
              <p:nvPr/>
            </p:nvSpPr>
            <p:spPr bwMode="auto">
              <a:xfrm>
                <a:off x="1289" y="1171"/>
                <a:ext cx="174" cy="35"/>
              </a:xfrm>
              <a:custGeom>
                <a:avLst/>
                <a:gdLst>
                  <a:gd name="T0" fmla="*/ 87 w 91"/>
                  <a:gd name="T1" fmla="*/ 0 h 18"/>
                  <a:gd name="T2" fmla="*/ 68 w 91"/>
                  <a:gd name="T3" fmla="*/ 0 h 18"/>
                  <a:gd name="T4" fmla="*/ 66 w 91"/>
                  <a:gd name="T5" fmla="*/ 4 h 18"/>
                  <a:gd name="T6" fmla="*/ 56 w 91"/>
                  <a:gd name="T7" fmla="*/ 13 h 18"/>
                  <a:gd name="T8" fmla="*/ 55 w 91"/>
                  <a:gd name="T9" fmla="*/ 5 h 18"/>
                  <a:gd name="T10" fmla="*/ 55 w 91"/>
                  <a:gd name="T11" fmla="*/ 0 h 18"/>
                  <a:gd name="T12" fmla="*/ 53 w 91"/>
                  <a:gd name="T13" fmla="*/ 0 h 18"/>
                  <a:gd name="T14" fmla="*/ 53 w 91"/>
                  <a:gd name="T15" fmla="*/ 3 h 18"/>
                  <a:gd name="T16" fmla="*/ 50 w 91"/>
                  <a:gd name="T17" fmla="*/ 14 h 18"/>
                  <a:gd name="T18" fmla="*/ 49 w 91"/>
                  <a:gd name="T19" fmla="*/ 18 h 18"/>
                  <a:gd name="T20" fmla="*/ 75 w 91"/>
                  <a:gd name="T21" fmla="*/ 18 h 18"/>
                  <a:gd name="T22" fmla="*/ 81 w 91"/>
                  <a:gd name="T23" fmla="*/ 7 h 18"/>
                  <a:gd name="T24" fmla="*/ 90 w 91"/>
                  <a:gd name="T25" fmla="*/ 6 h 18"/>
                  <a:gd name="T26" fmla="*/ 87 w 91"/>
                  <a:gd name="T27" fmla="*/ 0 h 18"/>
                  <a:gd name="T28" fmla="*/ 0 w 91"/>
                  <a:gd name="T29" fmla="*/ 18 h 18"/>
                  <a:gd name="T30" fmla="*/ 6 w 91"/>
                  <a:gd name="T31" fmla="*/ 18 h 18"/>
                  <a:gd name="T32" fmla="*/ 3 w 91"/>
                  <a:gd name="T33" fmla="*/ 10 h 18"/>
                  <a:gd name="T34" fmla="*/ 3 w 91"/>
                  <a:gd name="T35" fmla="*/ 3 h 18"/>
                  <a:gd name="T36" fmla="*/ 1 w 91"/>
                  <a:gd name="T37" fmla="*/ 3 h 18"/>
                  <a:gd name="T38" fmla="*/ 1 w 91"/>
                  <a:gd name="T39" fmla="*/ 11 h 18"/>
                  <a:gd name="T40" fmla="*/ 0 w 91"/>
                  <a:gd name="T41" fmla="*/ 18 h 18"/>
                  <a:gd name="T42" fmla="*/ 7 w 91"/>
                  <a:gd name="T43" fmla="*/ 18 h 18"/>
                  <a:gd name="T44" fmla="*/ 24 w 91"/>
                  <a:gd name="T45" fmla="*/ 18 h 18"/>
                  <a:gd name="T46" fmla="*/ 25 w 91"/>
                  <a:gd name="T47" fmla="*/ 12 h 18"/>
                  <a:gd name="T48" fmla="*/ 35 w 91"/>
                  <a:gd name="T49" fmla="*/ 9 h 18"/>
                  <a:gd name="T50" fmla="*/ 29 w 91"/>
                  <a:gd name="T51" fmla="*/ 1 h 18"/>
                  <a:gd name="T52" fmla="*/ 25 w 91"/>
                  <a:gd name="T53" fmla="*/ 0 h 18"/>
                  <a:gd name="T54" fmla="*/ 16 w 91"/>
                  <a:gd name="T55" fmla="*/ 5 h 18"/>
                  <a:gd name="T56" fmla="*/ 7 w 91"/>
                  <a:gd name="T5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1" h="18">
                    <a:moveTo>
                      <a:pt x="87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8" y="1"/>
                      <a:pt x="67" y="3"/>
                      <a:pt x="66" y="4"/>
                    </a:cubicBezTo>
                    <a:cubicBezTo>
                      <a:pt x="64" y="8"/>
                      <a:pt x="57" y="14"/>
                      <a:pt x="56" y="13"/>
                    </a:cubicBezTo>
                    <a:cubicBezTo>
                      <a:pt x="54" y="12"/>
                      <a:pt x="55" y="9"/>
                      <a:pt x="55" y="5"/>
                    </a:cubicBezTo>
                    <a:cubicBezTo>
                      <a:pt x="55" y="4"/>
                      <a:pt x="55" y="2"/>
                      <a:pt x="55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3" y="5"/>
                      <a:pt x="52" y="10"/>
                      <a:pt x="50" y="14"/>
                    </a:cubicBezTo>
                    <a:cubicBezTo>
                      <a:pt x="50" y="15"/>
                      <a:pt x="49" y="17"/>
                      <a:pt x="49" y="18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7" y="13"/>
                      <a:pt x="79" y="8"/>
                      <a:pt x="81" y="7"/>
                    </a:cubicBezTo>
                    <a:cubicBezTo>
                      <a:pt x="84" y="6"/>
                      <a:pt x="88" y="8"/>
                      <a:pt x="90" y="6"/>
                    </a:cubicBezTo>
                    <a:cubicBezTo>
                      <a:pt x="91" y="4"/>
                      <a:pt x="90" y="2"/>
                      <a:pt x="87" y="0"/>
                    </a:cubicBezTo>
                    <a:close/>
                    <a:moveTo>
                      <a:pt x="0" y="18"/>
                    </a:moveTo>
                    <a:cubicBezTo>
                      <a:pt x="6" y="18"/>
                      <a:pt x="6" y="18"/>
                      <a:pt x="6" y="18"/>
                    </a:cubicBezTo>
                    <a:cubicBezTo>
                      <a:pt x="4" y="17"/>
                      <a:pt x="3" y="13"/>
                      <a:pt x="3" y="10"/>
                    </a:cubicBezTo>
                    <a:cubicBezTo>
                      <a:pt x="3" y="6"/>
                      <a:pt x="3" y="3"/>
                      <a:pt x="3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7"/>
                      <a:pt x="1" y="11"/>
                    </a:cubicBezTo>
                    <a:cubicBezTo>
                      <a:pt x="1" y="12"/>
                      <a:pt x="1" y="15"/>
                      <a:pt x="0" y="18"/>
                    </a:cubicBezTo>
                    <a:close/>
                    <a:moveTo>
                      <a:pt x="7" y="18"/>
                    </a:moveTo>
                    <a:cubicBezTo>
                      <a:pt x="24" y="18"/>
                      <a:pt x="24" y="18"/>
                      <a:pt x="24" y="18"/>
                    </a:cubicBezTo>
                    <a:cubicBezTo>
                      <a:pt x="25" y="16"/>
                      <a:pt x="25" y="14"/>
                      <a:pt x="25" y="12"/>
                    </a:cubicBezTo>
                    <a:cubicBezTo>
                      <a:pt x="26" y="8"/>
                      <a:pt x="31" y="10"/>
                      <a:pt x="35" y="9"/>
                    </a:cubicBezTo>
                    <a:cubicBezTo>
                      <a:pt x="39" y="8"/>
                      <a:pt x="37" y="3"/>
                      <a:pt x="29" y="1"/>
                    </a:cubicBezTo>
                    <a:cubicBezTo>
                      <a:pt x="28" y="0"/>
                      <a:pt x="26" y="0"/>
                      <a:pt x="25" y="0"/>
                    </a:cubicBezTo>
                    <a:cubicBezTo>
                      <a:pt x="20" y="0"/>
                      <a:pt x="17" y="3"/>
                      <a:pt x="16" y="5"/>
                    </a:cubicBezTo>
                    <a:cubicBezTo>
                      <a:pt x="14" y="9"/>
                      <a:pt x="10" y="17"/>
                      <a:pt x="7" y="18"/>
                    </a:cubicBezTo>
                    <a:close/>
                  </a:path>
                </a:pathLst>
              </a:custGeom>
              <a:solidFill>
                <a:srgbClr val="DBD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4" name="Freeform 278"/>
              <p:cNvSpPr>
                <a:spLocks noEditPoints="1"/>
              </p:cNvSpPr>
              <p:nvPr/>
            </p:nvSpPr>
            <p:spPr bwMode="auto">
              <a:xfrm>
                <a:off x="1289" y="1173"/>
                <a:ext cx="174" cy="36"/>
              </a:xfrm>
              <a:custGeom>
                <a:avLst/>
                <a:gdLst>
                  <a:gd name="T0" fmla="*/ 88 w 91"/>
                  <a:gd name="T1" fmla="*/ 0 h 19"/>
                  <a:gd name="T2" fmla="*/ 68 w 91"/>
                  <a:gd name="T3" fmla="*/ 0 h 19"/>
                  <a:gd name="T4" fmla="*/ 66 w 91"/>
                  <a:gd name="T5" fmla="*/ 3 h 19"/>
                  <a:gd name="T6" fmla="*/ 56 w 91"/>
                  <a:gd name="T7" fmla="*/ 12 h 19"/>
                  <a:gd name="T8" fmla="*/ 55 w 91"/>
                  <a:gd name="T9" fmla="*/ 4 h 19"/>
                  <a:gd name="T10" fmla="*/ 55 w 91"/>
                  <a:gd name="T11" fmla="*/ 0 h 19"/>
                  <a:gd name="T12" fmla="*/ 53 w 91"/>
                  <a:gd name="T13" fmla="*/ 0 h 19"/>
                  <a:gd name="T14" fmla="*/ 53 w 91"/>
                  <a:gd name="T15" fmla="*/ 2 h 19"/>
                  <a:gd name="T16" fmla="*/ 50 w 91"/>
                  <a:gd name="T17" fmla="*/ 13 h 19"/>
                  <a:gd name="T18" fmla="*/ 49 w 91"/>
                  <a:gd name="T19" fmla="*/ 18 h 19"/>
                  <a:gd name="T20" fmla="*/ 74 w 91"/>
                  <a:gd name="T21" fmla="*/ 18 h 19"/>
                  <a:gd name="T22" fmla="*/ 81 w 91"/>
                  <a:gd name="T23" fmla="*/ 6 h 19"/>
                  <a:gd name="T24" fmla="*/ 90 w 91"/>
                  <a:gd name="T25" fmla="*/ 5 h 19"/>
                  <a:gd name="T26" fmla="*/ 88 w 91"/>
                  <a:gd name="T27" fmla="*/ 0 h 19"/>
                  <a:gd name="T28" fmla="*/ 31 w 91"/>
                  <a:gd name="T29" fmla="*/ 0 h 19"/>
                  <a:gd name="T30" fmla="*/ 20 w 91"/>
                  <a:gd name="T31" fmla="*/ 0 h 19"/>
                  <a:gd name="T32" fmla="*/ 16 w 91"/>
                  <a:gd name="T33" fmla="*/ 4 h 19"/>
                  <a:gd name="T34" fmla="*/ 7 w 91"/>
                  <a:gd name="T35" fmla="*/ 17 h 19"/>
                  <a:gd name="T36" fmla="*/ 3 w 91"/>
                  <a:gd name="T37" fmla="*/ 9 h 19"/>
                  <a:gd name="T38" fmla="*/ 3 w 91"/>
                  <a:gd name="T39" fmla="*/ 2 h 19"/>
                  <a:gd name="T40" fmla="*/ 1 w 91"/>
                  <a:gd name="T41" fmla="*/ 2 h 19"/>
                  <a:gd name="T42" fmla="*/ 1 w 91"/>
                  <a:gd name="T43" fmla="*/ 10 h 19"/>
                  <a:gd name="T44" fmla="*/ 0 w 91"/>
                  <a:gd name="T45" fmla="*/ 18 h 19"/>
                  <a:gd name="T46" fmla="*/ 24 w 91"/>
                  <a:gd name="T47" fmla="*/ 18 h 19"/>
                  <a:gd name="T48" fmla="*/ 25 w 91"/>
                  <a:gd name="T49" fmla="*/ 11 h 19"/>
                  <a:gd name="T50" fmla="*/ 35 w 91"/>
                  <a:gd name="T51" fmla="*/ 8 h 19"/>
                  <a:gd name="T52" fmla="*/ 31 w 91"/>
                  <a:gd name="T5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1" h="19">
                    <a:moveTo>
                      <a:pt x="88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7" y="1"/>
                      <a:pt x="67" y="2"/>
                      <a:pt x="66" y="3"/>
                    </a:cubicBezTo>
                    <a:cubicBezTo>
                      <a:pt x="64" y="7"/>
                      <a:pt x="57" y="13"/>
                      <a:pt x="56" y="12"/>
                    </a:cubicBezTo>
                    <a:cubicBezTo>
                      <a:pt x="54" y="11"/>
                      <a:pt x="55" y="8"/>
                      <a:pt x="55" y="4"/>
                    </a:cubicBezTo>
                    <a:cubicBezTo>
                      <a:pt x="55" y="3"/>
                      <a:pt x="55" y="2"/>
                      <a:pt x="55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3" y="4"/>
                      <a:pt x="52" y="9"/>
                      <a:pt x="50" y="13"/>
                    </a:cubicBezTo>
                    <a:cubicBezTo>
                      <a:pt x="50" y="15"/>
                      <a:pt x="49" y="17"/>
                      <a:pt x="49" y="18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7" y="13"/>
                      <a:pt x="79" y="7"/>
                      <a:pt x="81" y="6"/>
                    </a:cubicBezTo>
                    <a:cubicBezTo>
                      <a:pt x="84" y="5"/>
                      <a:pt x="88" y="7"/>
                      <a:pt x="90" y="5"/>
                    </a:cubicBezTo>
                    <a:cubicBezTo>
                      <a:pt x="91" y="3"/>
                      <a:pt x="90" y="2"/>
                      <a:pt x="88" y="0"/>
                    </a:cubicBezTo>
                    <a:close/>
                    <a:moveTo>
                      <a:pt x="31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8" y="1"/>
                      <a:pt x="17" y="3"/>
                      <a:pt x="16" y="4"/>
                    </a:cubicBezTo>
                    <a:cubicBezTo>
                      <a:pt x="14" y="8"/>
                      <a:pt x="10" y="16"/>
                      <a:pt x="7" y="17"/>
                    </a:cubicBezTo>
                    <a:cubicBezTo>
                      <a:pt x="5" y="19"/>
                      <a:pt x="4" y="13"/>
                      <a:pt x="3" y="9"/>
                    </a:cubicBezTo>
                    <a:cubicBezTo>
                      <a:pt x="3" y="5"/>
                      <a:pt x="3" y="2"/>
                      <a:pt x="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6"/>
                      <a:pt x="1" y="10"/>
                    </a:cubicBezTo>
                    <a:cubicBezTo>
                      <a:pt x="1" y="11"/>
                      <a:pt x="1" y="15"/>
                      <a:pt x="0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5" y="16"/>
                      <a:pt x="25" y="13"/>
                      <a:pt x="25" y="11"/>
                    </a:cubicBezTo>
                    <a:cubicBezTo>
                      <a:pt x="26" y="7"/>
                      <a:pt x="31" y="9"/>
                      <a:pt x="35" y="8"/>
                    </a:cubicBezTo>
                    <a:cubicBezTo>
                      <a:pt x="39" y="7"/>
                      <a:pt x="37" y="3"/>
                      <a:pt x="31" y="0"/>
                    </a:cubicBezTo>
                    <a:close/>
                  </a:path>
                </a:pathLst>
              </a:custGeom>
              <a:solidFill>
                <a:srgbClr val="DCDA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5" name="Freeform 279"/>
              <p:cNvSpPr>
                <a:spLocks noEditPoints="1"/>
              </p:cNvSpPr>
              <p:nvPr/>
            </p:nvSpPr>
            <p:spPr bwMode="auto">
              <a:xfrm>
                <a:off x="1289" y="1175"/>
                <a:ext cx="174" cy="36"/>
              </a:xfrm>
              <a:custGeom>
                <a:avLst/>
                <a:gdLst>
                  <a:gd name="T0" fmla="*/ 90 w 91"/>
                  <a:gd name="T1" fmla="*/ 0 h 19"/>
                  <a:gd name="T2" fmla="*/ 67 w 91"/>
                  <a:gd name="T3" fmla="*/ 0 h 19"/>
                  <a:gd name="T4" fmla="*/ 66 w 91"/>
                  <a:gd name="T5" fmla="*/ 2 h 19"/>
                  <a:gd name="T6" fmla="*/ 56 w 91"/>
                  <a:gd name="T7" fmla="*/ 11 h 19"/>
                  <a:gd name="T8" fmla="*/ 55 w 91"/>
                  <a:gd name="T9" fmla="*/ 3 h 19"/>
                  <a:gd name="T10" fmla="*/ 55 w 91"/>
                  <a:gd name="T11" fmla="*/ 0 h 19"/>
                  <a:gd name="T12" fmla="*/ 53 w 91"/>
                  <a:gd name="T13" fmla="*/ 0 h 19"/>
                  <a:gd name="T14" fmla="*/ 53 w 91"/>
                  <a:gd name="T15" fmla="*/ 1 h 19"/>
                  <a:gd name="T16" fmla="*/ 50 w 91"/>
                  <a:gd name="T17" fmla="*/ 12 h 19"/>
                  <a:gd name="T18" fmla="*/ 49 w 91"/>
                  <a:gd name="T19" fmla="*/ 19 h 19"/>
                  <a:gd name="T20" fmla="*/ 74 w 91"/>
                  <a:gd name="T21" fmla="*/ 19 h 19"/>
                  <a:gd name="T22" fmla="*/ 81 w 91"/>
                  <a:gd name="T23" fmla="*/ 5 h 19"/>
                  <a:gd name="T24" fmla="*/ 90 w 91"/>
                  <a:gd name="T25" fmla="*/ 4 h 19"/>
                  <a:gd name="T26" fmla="*/ 90 w 91"/>
                  <a:gd name="T27" fmla="*/ 0 h 19"/>
                  <a:gd name="T28" fmla="*/ 34 w 91"/>
                  <a:gd name="T29" fmla="*/ 0 h 19"/>
                  <a:gd name="T30" fmla="*/ 18 w 91"/>
                  <a:gd name="T31" fmla="*/ 0 h 19"/>
                  <a:gd name="T32" fmla="*/ 16 w 91"/>
                  <a:gd name="T33" fmla="*/ 3 h 19"/>
                  <a:gd name="T34" fmla="*/ 7 w 91"/>
                  <a:gd name="T35" fmla="*/ 16 h 19"/>
                  <a:gd name="T36" fmla="*/ 3 w 91"/>
                  <a:gd name="T37" fmla="*/ 8 h 19"/>
                  <a:gd name="T38" fmla="*/ 3 w 91"/>
                  <a:gd name="T39" fmla="*/ 1 h 19"/>
                  <a:gd name="T40" fmla="*/ 1 w 91"/>
                  <a:gd name="T41" fmla="*/ 1 h 19"/>
                  <a:gd name="T42" fmla="*/ 1 w 91"/>
                  <a:gd name="T43" fmla="*/ 9 h 19"/>
                  <a:gd name="T44" fmla="*/ 0 w 91"/>
                  <a:gd name="T45" fmla="*/ 19 h 19"/>
                  <a:gd name="T46" fmla="*/ 24 w 91"/>
                  <a:gd name="T47" fmla="*/ 19 h 19"/>
                  <a:gd name="T48" fmla="*/ 25 w 91"/>
                  <a:gd name="T49" fmla="*/ 10 h 19"/>
                  <a:gd name="T50" fmla="*/ 35 w 91"/>
                  <a:gd name="T51" fmla="*/ 7 h 19"/>
                  <a:gd name="T52" fmla="*/ 34 w 91"/>
                  <a:gd name="T5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1" h="19">
                    <a:moveTo>
                      <a:pt x="90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67" y="1"/>
                      <a:pt x="66" y="1"/>
                      <a:pt x="66" y="2"/>
                    </a:cubicBezTo>
                    <a:cubicBezTo>
                      <a:pt x="64" y="6"/>
                      <a:pt x="57" y="12"/>
                      <a:pt x="56" y="11"/>
                    </a:cubicBezTo>
                    <a:cubicBezTo>
                      <a:pt x="54" y="10"/>
                      <a:pt x="55" y="7"/>
                      <a:pt x="55" y="3"/>
                    </a:cubicBezTo>
                    <a:cubicBezTo>
                      <a:pt x="55" y="2"/>
                      <a:pt x="55" y="1"/>
                      <a:pt x="55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3" y="3"/>
                      <a:pt x="52" y="8"/>
                      <a:pt x="50" y="12"/>
                    </a:cubicBezTo>
                    <a:cubicBezTo>
                      <a:pt x="50" y="14"/>
                      <a:pt x="49" y="17"/>
                      <a:pt x="49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6" y="13"/>
                      <a:pt x="79" y="6"/>
                      <a:pt x="81" y="5"/>
                    </a:cubicBezTo>
                    <a:cubicBezTo>
                      <a:pt x="84" y="4"/>
                      <a:pt x="88" y="6"/>
                      <a:pt x="90" y="4"/>
                    </a:cubicBezTo>
                    <a:cubicBezTo>
                      <a:pt x="91" y="3"/>
                      <a:pt x="91" y="2"/>
                      <a:pt x="90" y="0"/>
                    </a:cubicBezTo>
                    <a:close/>
                    <a:moveTo>
                      <a:pt x="34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7" y="1"/>
                      <a:pt x="16" y="2"/>
                      <a:pt x="16" y="3"/>
                    </a:cubicBezTo>
                    <a:cubicBezTo>
                      <a:pt x="14" y="7"/>
                      <a:pt x="10" y="15"/>
                      <a:pt x="7" y="16"/>
                    </a:cubicBezTo>
                    <a:cubicBezTo>
                      <a:pt x="5" y="18"/>
                      <a:pt x="4" y="12"/>
                      <a:pt x="3" y="8"/>
                    </a:cubicBezTo>
                    <a:cubicBezTo>
                      <a:pt x="3" y="4"/>
                      <a:pt x="3" y="1"/>
                      <a:pt x="3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5"/>
                      <a:pt x="1" y="9"/>
                    </a:cubicBezTo>
                    <a:cubicBezTo>
                      <a:pt x="1" y="11"/>
                      <a:pt x="1" y="15"/>
                      <a:pt x="0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5"/>
                      <a:pt x="25" y="12"/>
                      <a:pt x="25" y="10"/>
                    </a:cubicBezTo>
                    <a:cubicBezTo>
                      <a:pt x="26" y="6"/>
                      <a:pt x="31" y="8"/>
                      <a:pt x="35" y="7"/>
                    </a:cubicBezTo>
                    <a:cubicBezTo>
                      <a:pt x="39" y="6"/>
                      <a:pt x="38" y="3"/>
                      <a:pt x="34" y="0"/>
                    </a:cubicBezTo>
                    <a:close/>
                  </a:path>
                </a:pathLst>
              </a:custGeom>
              <a:solidFill>
                <a:srgbClr val="DCD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6" name="Freeform 280"/>
              <p:cNvSpPr>
                <a:spLocks noEditPoints="1"/>
              </p:cNvSpPr>
              <p:nvPr/>
            </p:nvSpPr>
            <p:spPr bwMode="auto">
              <a:xfrm>
                <a:off x="1289" y="1179"/>
                <a:ext cx="174" cy="34"/>
              </a:xfrm>
              <a:custGeom>
                <a:avLst/>
                <a:gdLst>
                  <a:gd name="T0" fmla="*/ 90 w 91"/>
                  <a:gd name="T1" fmla="*/ 0 h 18"/>
                  <a:gd name="T2" fmla="*/ 66 w 91"/>
                  <a:gd name="T3" fmla="*/ 0 h 18"/>
                  <a:gd name="T4" fmla="*/ 66 w 91"/>
                  <a:gd name="T5" fmla="*/ 0 h 18"/>
                  <a:gd name="T6" fmla="*/ 56 w 91"/>
                  <a:gd name="T7" fmla="*/ 9 h 18"/>
                  <a:gd name="T8" fmla="*/ 55 w 91"/>
                  <a:gd name="T9" fmla="*/ 1 h 18"/>
                  <a:gd name="T10" fmla="*/ 55 w 91"/>
                  <a:gd name="T11" fmla="*/ 0 h 18"/>
                  <a:gd name="T12" fmla="*/ 53 w 91"/>
                  <a:gd name="T13" fmla="*/ 0 h 18"/>
                  <a:gd name="T14" fmla="*/ 50 w 91"/>
                  <a:gd name="T15" fmla="*/ 10 h 18"/>
                  <a:gd name="T16" fmla="*/ 49 w 91"/>
                  <a:gd name="T17" fmla="*/ 18 h 18"/>
                  <a:gd name="T18" fmla="*/ 73 w 91"/>
                  <a:gd name="T19" fmla="*/ 18 h 18"/>
                  <a:gd name="T20" fmla="*/ 81 w 91"/>
                  <a:gd name="T21" fmla="*/ 3 h 18"/>
                  <a:gd name="T22" fmla="*/ 90 w 91"/>
                  <a:gd name="T23" fmla="*/ 2 h 18"/>
                  <a:gd name="T24" fmla="*/ 90 w 91"/>
                  <a:gd name="T25" fmla="*/ 0 h 18"/>
                  <a:gd name="T26" fmla="*/ 36 w 91"/>
                  <a:gd name="T27" fmla="*/ 0 h 18"/>
                  <a:gd name="T28" fmla="*/ 17 w 91"/>
                  <a:gd name="T29" fmla="*/ 0 h 18"/>
                  <a:gd name="T30" fmla="*/ 16 w 91"/>
                  <a:gd name="T31" fmla="*/ 1 h 18"/>
                  <a:gd name="T32" fmla="*/ 7 w 91"/>
                  <a:gd name="T33" fmla="*/ 14 h 18"/>
                  <a:gd name="T34" fmla="*/ 3 w 91"/>
                  <a:gd name="T35" fmla="*/ 6 h 18"/>
                  <a:gd name="T36" fmla="*/ 3 w 91"/>
                  <a:gd name="T37" fmla="*/ 0 h 18"/>
                  <a:gd name="T38" fmla="*/ 1 w 91"/>
                  <a:gd name="T39" fmla="*/ 0 h 18"/>
                  <a:gd name="T40" fmla="*/ 1 w 91"/>
                  <a:gd name="T41" fmla="*/ 7 h 18"/>
                  <a:gd name="T42" fmla="*/ 0 w 91"/>
                  <a:gd name="T43" fmla="*/ 18 h 18"/>
                  <a:gd name="T44" fmla="*/ 24 w 91"/>
                  <a:gd name="T45" fmla="*/ 18 h 18"/>
                  <a:gd name="T46" fmla="*/ 25 w 91"/>
                  <a:gd name="T47" fmla="*/ 8 h 18"/>
                  <a:gd name="T48" fmla="*/ 35 w 91"/>
                  <a:gd name="T49" fmla="*/ 5 h 18"/>
                  <a:gd name="T50" fmla="*/ 36 w 91"/>
                  <a:gd name="T5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" h="18">
                    <a:moveTo>
                      <a:pt x="90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4" y="4"/>
                      <a:pt x="57" y="10"/>
                      <a:pt x="56" y="9"/>
                    </a:cubicBezTo>
                    <a:cubicBezTo>
                      <a:pt x="54" y="8"/>
                      <a:pt x="55" y="5"/>
                      <a:pt x="55" y="1"/>
                    </a:cubicBezTo>
                    <a:cubicBezTo>
                      <a:pt x="55" y="1"/>
                      <a:pt x="55" y="0"/>
                      <a:pt x="55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2"/>
                      <a:pt x="52" y="7"/>
                      <a:pt x="50" y="10"/>
                    </a:cubicBezTo>
                    <a:cubicBezTo>
                      <a:pt x="49" y="13"/>
                      <a:pt x="49" y="16"/>
                      <a:pt x="49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6" y="11"/>
                      <a:pt x="79" y="5"/>
                      <a:pt x="81" y="3"/>
                    </a:cubicBezTo>
                    <a:cubicBezTo>
                      <a:pt x="84" y="2"/>
                      <a:pt x="88" y="4"/>
                      <a:pt x="90" y="2"/>
                    </a:cubicBezTo>
                    <a:cubicBezTo>
                      <a:pt x="90" y="1"/>
                      <a:pt x="91" y="0"/>
                      <a:pt x="90" y="0"/>
                    </a:cubicBezTo>
                    <a:close/>
                    <a:moveTo>
                      <a:pt x="36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5"/>
                      <a:pt x="10" y="13"/>
                      <a:pt x="7" y="14"/>
                    </a:cubicBezTo>
                    <a:cubicBezTo>
                      <a:pt x="5" y="16"/>
                      <a:pt x="4" y="10"/>
                      <a:pt x="3" y="6"/>
                    </a:cubicBezTo>
                    <a:cubicBezTo>
                      <a:pt x="3" y="4"/>
                      <a:pt x="3" y="1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9"/>
                      <a:pt x="0" y="13"/>
                      <a:pt x="0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4"/>
                      <a:pt x="25" y="11"/>
                      <a:pt x="25" y="8"/>
                    </a:cubicBezTo>
                    <a:cubicBezTo>
                      <a:pt x="26" y="4"/>
                      <a:pt x="31" y="6"/>
                      <a:pt x="35" y="5"/>
                    </a:cubicBezTo>
                    <a:cubicBezTo>
                      <a:pt x="38" y="4"/>
                      <a:pt x="38" y="2"/>
                      <a:pt x="36" y="0"/>
                    </a:cubicBezTo>
                    <a:close/>
                  </a:path>
                </a:pathLst>
              </a:custGeom>
              <a:solidFill>
                <a:srgbClr val="DD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7" name="Freeform 281"/>
              <p:cNvSpPr>
                <a:spLocks noEditPoints="1"/>
              </p:cNvSpPr>
              <p:nvPr/>
            </p:nvSpPr>
            <p:spPr bwMode="auto">
              <a:xfrm>
                <a:off x="1289" y="1181"/>
                <a:ext cx="172" cy="34"/>
              </a:xfrm>
              <a:custGeom>
                <a:avLst/>
                <a:gdLst>
                  <a:gd name="T0" fmla="*/ 90 w 90"/>
                  <a:gd name="T1" fmla="*/ 0 h 18"/>
                  <a:gd name="T2" fmla="*/ 65 w 90"/>
                  <a:gd name="T3" fmla="*/ 0 h 18"/>
                  <a:gd name="T4" fmla="*/ 56 w 90"/>
                  <a:gd name="T5" fmla="*/ 8 h 18"/>
                  <a:gd name="T6" fmla="*/ 55 w 90"/>
                  <a:gd name="T7" fmla="*/ 0 h 18"/>
                  <a:gd name="T8" fmla="*/ 55 w 90"/>
                  <a:gd name="T9" fmla="*/ 0 h 18"/>
                  <a:gd name="T10" fmla="*/ 53 w 90"/>
                  <a:gd name="T11" fmla="*/ 0 h 18"/>
                  <a:gd name="T12" fmla="*/ 50 w 90"/>
                  <a:gd name="T13" fmla="*/ 9 h 18"/>
                  <a:gd name="T14" fmla="*/ 49 w 90"/>
                  <a:gd name="T15" fmla="*/ 18 h 18"/>
                  <a:gd name="T16" fmla="*/ 73 w 90"/>
                  <a:gd name="T17" fmla="*/ 18 h 18"/>
                  <a:gd name="T18" fmla="*/ 81 w 90"/>
                  <a:gd name="T19" fmla="*/ 2 h 18"/>
                  <a:gd name="T20" fmla="*/ 90 w 90"/>
                  <a:gd name="T21" fmla="*/ 1 h 18"/>
                  <a:gd name="T22" fmla="*/ 90 w 90"/>
                  <a:gd name="T23" fmla="*/ 0 h 18"/>
                  <a:gd name="T24" fmla="*/ 37 w 90"/>
                  <a:gd name="T25" fmla="*/ 0 h 18"/>
                  <a:gd name="T26" fmla="*/ 16 w 90"/>
                  <a:gd name="T27" fmla="*/ 0 h 18"/>
                  <a:gd name="T28" fmla="*/ 16 w 90"/>
                  <a:gd name="T29" fmla="*/ 0 h 18"/>
                  <a:gd name="T30" fmla="*/ 7 w 90"/>
                  <a:gd name="T31" fmla="*/ 13 h 18"/>
                  <a:gd name="T32" fmla="*/ 3 w 90"/>
                  <a:gd name="T33" fmla="*/ 5 h 18"/>
                  <a:gd name="T34" fmla="*/ 3 w 90"/>
                  <a:gd name="T35" fmla="*/ 0 h 18"/>
                  <a:gd name="T36" fmla="*/ 1 w 90"/>
                  <a:gd name="T37" fmla="*/ 0 h 18"/>
                  <a:gd name="T38" fmla="*/ 1 w 90"/>
                  <a:gd name="T39" fmla="*/ 6 h 18"/>
                  <a:gd name="T40" fmla="*/ 0 w 90"/>
                  <a:gd name="T41" fmla="*/ 18 h 18"/>
                  <a:gd name="T42" fmla="*/ 24 w 90"/>
                  <a:gd name="T43" fmla="*/ 18 h 18"/>
                  <a:gd name="T44" fmla="*/ 25 w 90"/>
                  <a:gd name="T45" fmla="*/ 7 h 18"/>
                  <a:gd name="T46" fmla="*/ 35 w 90"/>
                  <a:gd name="T47" fmla="*/ 4 h 18"/>
                  <a:gd name="T48" fmla="*/ 37 w 90"/>
                  <a:gd name="T4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18">
                    <a:moveTo>
                      <a:pt x="90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62" y="4"/>
                      <a:pt x="57" y="9"/>
                      <a:pt x="56" y="8"/>
                    </a:cubicBezTo>
                    <a:cubicBezTo>
                      <a:pt x="54" y="7"/>
                      <a:pt x="55" y="4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3"/>
                      <a:pt x="52" y="6"/>
                      <a:pt x="50" y="9"/>
                    </a:cubicBezTo>
                    <a:cubicBezTo>
                      <a:pt x="49" y="12"/>
                      <a:pt x="48" y="16"/>
                      <a:pt x="49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5" y="11"/>
                      <a:pt x="79" y="4"/>
                      <a:pt x="81" y="2"/>
                    </a:cubicBezTo>
                    <a:cubicBezTo>
                      <a:pt x="84" y="1"/>
                      <a:pt x="88" y="3"/>
                      <a:pt x="90" y="1"/>
                    </a:cubicBezTo>
                    <a:cubicBezTo>
                      <a:pt x="90" y="0"/>
                      <a:pt x="90" y="0"/>
                      <a:pt x="90" y="0"/>
                    </a:cubicBezTo>
                    <a:close/>
                    <a:moveTo>
                      <a:pt x="3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4"/>
                      <a:pt x="10" y="12"/>
                      <a:pt x="7" y="13"/>
                    </a:cubicBezTo>
                    <a:cubicBezTo>
                      <a:pt x="5" y="15"/>
                      <a:pt x="4" y="9"/>
                      <a:pt x="3" y="5"/>
                    </a:cubicBezTo>
                    <a:cubicBezTo>
                      <a:pt x="3" y="3"/>
                      <a:pt x="3" y="1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8"/>
                      <a:pt x="0" y="13"/>
                      <a:pt x="0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4"/>
                      <a:pt x="25" y="10"/>
                      <a:pt x="25" y="7"/>
                    </a:cubicBezTo>
                    <a:cubicBezTo>
                      <a:pt x="26" y="3"/>
                      <a:pt x="31" y="5"/>
                      <a:pt x="35" y="4"/>
                    </a:cubicBezTo>
                    <a:cubicBezTo>
                      <a:pt x="38" y="3"/>
                      <a:pt x="38" y="2"/>
                      <a:pt x="37" y="0"/>
                    </a:cubicBezTo>
                    <a:close/>
                  </a:path>
                </a:pathLst>
              </a:custGeom>
              <a:solidFill>
                <a:srgbClr val="DE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8" name="Freeform 282"/>
              <p:cNvSpPr>
                <a:spLocks noEditPoints="1"/>
              </p:cNvSpPr>
              <p:nvPr/>
            </p:nvSpPr>
            <p:spPr bwMode="auto">
              <a:xfrm>
                <a:off x="1289" y="1183"/>
                <a:ext cx="170" cy="36"/>
              </a:xfrm>
              <a:custGeom>
                <a:avLst/>
                <a:gdLst>
                  <a:gd name="T0" fmla="*/ 89 w 89"/>
                  <a:gd name="T1" fmla="*/ 0 h 19"/>
                  <a:gd name="T2" fmla="*/ 64 w 89"/>
                  <a:gd name="T3" fmla="*/ 0 h 19"/>
                  <a:gd name="T4" fmla="*/ 56 w 89"/>
                  <a:gd name="T5" fmla="*/ 7 h 19"/>
                  <a:gd name="T6" fmla="*/ 55 w 89"/>
                  <a:gd name="T7" fmla="*/ 0 h 19"/>
                  <a:gd name="T8" fmla="*/ 53 w 89"/>
                  <a:gd name="T9" fmla="*/ 0 h 19"/>
                  <a:gd name="T10" fmla="*/ 50 w 89"/>
                  <a:gd name="T11" fmla="*/ 8 h 19"/>
                  <a:gd name="T12" fmla="*/ 49 w 89"/>
                  <a:gd name="T13" fmla="*/ 19 h 19"/>
                  <a:gd name="T14" fmla="*/ 72 w 89"/>
                  <a:gd name="T15" fmla="*/ 19 h 19"/>
                  <a:gd name="T16" fmla="*/ 81 w 89"/>
                  <a:gd name="T17" fmla="*/ 1 h 19"/>
                  <a:gd name="T18" fmla="*/ 89 w 89"/>
                  <a:gd name="T19" fmla="*/ 0 h 19"/>
                  <a:gd name="T20" fmla="*/ 37 w 89"/>
                  <a:gd name="T21" fmla="*/ 0 h 19"/>
                  <a:gd name="T22" fmla="*/ 15 w 89"/>
                  <a:gd name="T23" fmla="*/ 0 h 19"/>
                  <a:gd name="T24" fmla="*/ 7 w 89"/>
                  <a:gd name="T25" fmla="*/ 12 h 19"/>
                  <a:gd name="T26" fmla="*/ 3 w 89"/>
                  <a:gd name="T27" fmla="*/ 4 h 19"/>
                  <a:gd name="T28" fmla="*/ 3 w 89"/>
                  <a:gd name="T29" fmla="*/ 0 h 19"/>
                  <a:gd name="T30" fmla="*/ 1 w 89"/>
                  <a:gd name="T31" fmla="*/ 0 h 19"/>
                  <a:gd name="T32" fmla="*/ 1 w 89"/>
                  <a:gd name="T33" fmla="*/ 5 h 19"/>
                  <a:gd name="T34" fmla="*/ 0 w 89"/>
                  <a:gd name="T35" fmla="*/ 19 h 19"/>
                  <a:gd name="T36" fmla="*/ 24 w 89"/>
                  <a:gd name="T37" fmla="*/ 19 h 19"/>
                  <a:gd name="T38" fmla="*/ 25 w 89"/>
                  <a:gd name="T39" fmla="*/ 6 h 19"/>
                  <a:gd name="T40" fmla="*/ 35 w 89"/>
                  <a:gd name="T41" fmla="*/ 3 h 19"/>
                  <a:gd name="T42" fmla="*/ 37 w 89"/>
                  <a:gd name="T4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" h="19">
                    <a:moveTo>
                      <a:pt x="89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1" y="4"/>
                      <a:pt x="57" y="8"/>
                      <a:pt x="56" y="7"/>
                    </a:cubicBezTo>
                    <a:cubicBezTo>
                      <a:pt x="54" y="6"/>
                      <a:pt x="55" y="4"/>
                      <a:pt x="55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3"/>
                      <a:pt x="52" y="6"/>
                      <a:pt x="50" y="8"/>
                    </a:cubicBezTo>
                    <a:cubicBezTo>
                      <a:pt x="49" y="12"/>
                      <a:pt x="48" y="16"/>
                      <a:pt x="49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5" y="11"/>
                      <a:pt x="79" y="3"/>
                      <a:pt x="81" y="1"/>
                    </a:cubicBezTo>
                    <a:cubicBezTo>
                      <a:pt x="83" y="0"/>
                      <a:pt x="87" y="2"/>
                      <a:pt x="89" y="0"/>
                    </a:cubicBezTo>
                    <a:close/>
                    <a:moveTo>
                      <a:pt x="37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3" y="4"/>
                      <a:pt x="10" y="11"/>
                      <a:pt x="7" y="12"/>
                    </a:cubicBezTo>
                    <a:cubicBezTo>
                      <a:pt x="5" y="14"/>
                      <a:pt x="4" y="8"/>
                      <a:pt x="3" y="4"/>
                    </a:cubicBezTo>
                    <a:cubicBezTo>
                      <a:pt x="3" y="3"/>
                      <a:pt x="3" y="1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7"/>
                      <a:pt x="0" y="13"/>
                      <a:pt x="0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4"/>
                      <a:pt x="25" y="9"/>
                      <a:pt x="25" y="6"/>
                    </a:cubicBezTo>
                    <a:cubicBezTo>
                      <a:pt x="26" y="2"/>
                      <a:pt x="31" y="4"/>
                      <a:pt x="35" y="3"/>
                    </a:cubicBezTo>
                    <a:cubicBezTo>
                      <a:pt x="37" y="2"/>
                      <a:pt x="38" y="1"/>
                      <a:pt x="37" y="0"/>
                    </a:cubicBezTo>
                    <a:close/>
                  </a:path>
                </a:pathLst>
              </a:custGeom>
              <a:solidFill>
                <a:srgbClr val="DFDE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9" name="Freeform 283"/>
              <p:cNvSpPr>
                <a:spLocks noEditPoints="1"/>
              </p:cNvSpPr>
              <p:nvPr/>
            </p:nvSpPr>
            <p:spPr bwMode="auto">
              <a:xfrm>
                <a:off x="1289" y="1186"/>
                <a:ext cx="155" cy="35"/>
              </a:xfrm>
              <a:custGeom>
                <a:avLst/>
                <a:gdLst>
                  <a:gd name="T0" fmla="*/ 81 w 81"/>
                  <a:gd name="T1" fmla="*/ 0 h 18"/>
                  <a:gd name="T2" fmla="*/ 63 w 81"/>
                  <a:gd name="T3" fmla="*/ 0 h 18"/>
                  <a:gd name="T4" fmla="*/ 56 w 81"/>
                  <a:gd name="T5" fmla="*/ 5 h 18"/>
                  <a:gd name="T6" fmla="*/ 55 w 81"/>
                  <a:gd name="T7" fmla="*/ 0 h 18"/>
                  <a:gd name="T8" fmla="*/ 52 w 81"/>
                  <a:gd name="T9" fmla="*/ 0 h 18"/>
                  <a:gd name="T10" fmla="*/ 50 w 81"/>
                  <a:gd name="T11" fmla="*/ 6 h 18"/>
                  <a:gd name="T12" fmla="*/ 50 w 81"/>
                  <a:gd name="T13" fmla="*/ 18 h 18"/>
                  <a:gd name="T14" fmla="*/ 50 w 81"/>
                  <a:gd name="T15" fmla="*/ 18 h 18"/>
                  <a:gd name="T16" fmla="*/ 72 w 81"/>
                  <a:gd name="T17" fmla="*/ 18 h 18"/>
                  <a:gd name="T18" fmla="*/ 81 w 81"/>
                  <a:gd name="T19" fmla="*/ 0 h 18"/>
                  <a:gd name="T20" fmla="*/ 37 w 81"/>
                  <a:gd name="T21" fmla="*/ 0 h 18"/>
                  <a:gd name="T22" fmla="*/ 15 w 81"/>
                  <a:gd name="T23" fmla="*/ 0 h 18"/>
                  <a:gd name="T24" fmla="*/ 7 w 81"/>
                  <a:gd name="T25" fmla="*/ 10 h 18"/>
                  <a:gd name="T26" fmla="*/ 3 w 81"/>
                  <a:gd name="T27" fmla="*/ 2 h 18"/>
                  <a:gd name="T28" fmla="*/ 3 w 81"/>
                  <a:gd name="T29" fmla="*/ 0 h 18"/>
                  <a:gd name="T30" fmla="*/ 1 w 81"/>
                  <a:gd name="T31" fmla="*/ 0 h 18"/>
                  <a:gd name="T32" fmla="*/ 1 w 81"/>
                  <a:gd name="T33" fmla="*/ 3 h 18"/>
                  <a:gd name="T34" fmla="*/ 0 w 81"/>
                  <a:gd name="T35" fmla="*/ 18 h 18"/>
                  <a:gd name="T36" fmla="*/ 24 w 81"/>
                  <a:gd name="T37" fmla="*/ 18 h 18"/>
                  <a:gd name="T38" fmla="*/ 25 w 81"/>
                  <a:gd name="T39" fmla="*/ 4 h 18"/>
                  <a:gd name="T40" fmla="*/ 35 w 81"/>
                  <a:gd name="T41" fmla="*/ 1 h 18"/>
                  <a:gd name="T42" fmla="*/ 37 w 81"/>
                  <a:gd name="T4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" h="18">
                    <a:moveTo>
                      <a:pt x="81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0" y="3"/>
                      <a:pt x="57" y="5"/>
                      <a:pt x="56" y="5"/>
                    </a:cubicBezTo>
                    <a:cubicBezTo>
                      <a:pt x="55" y="4"/>
                      <a:pt x="55" y="2"/>
                      <a:pt x="55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2"/>
                      <a:pt x="51" y="4"/>
                      <a:pt x="50" y="6"/>
                    </a:cubicBezTo>
                    <a:cubicBezTo>
                      <a:pt x="49" y="10"/>
                      <a:pt x="48" y="15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5" y="10"/>
                      <a:pt x="79" y="1"/>
                      <a:pt x="81" y="0"/>
                    </a:cubicBezTo>
                    <a:close/>
                    <a:moveTo>
                      <a:pt x="37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3" y="3"/>
                      <a:pt x="9" y="9"/>
                      <a:pt x="7" y="10"/>
                    </a:cubicBezTo>
                    <a:cubicBezTo>
                      <a:pt x="5" y="12"/>
                      <a:pt x="4" y="6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0" y="12"/>
                      <a:pt x="0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3"/>
                      <a:pt x="25" y="7"/>
                      <a:pt x="25" y="4"/>
                    </a:cubicBezTo>
                    <a:cubicBezTo>
                      <a:pt x="26" y="0"/>
                      <a:pt x="31" y="2"/>
                      <a:pt x="35" y="1"/>
                    </a:cubicBezTo>
                    <a:cubicBezTo>
                      <a:pt x="36" y="1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E0D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0" name="Freeform 284"/>
              <p:cNvSpPr>
                <a:spLocks noEditPoints="1"/>
              </p:cNvSpPr>
              <p:nvPr/>
            </p:nvSpPr>
            <p:spPr bwMode="auto">
              <a:xfrm>
                <a:off x="1289" y="1186"/>
                <a:ext cx="153" cy="37"/>
              </a:xfrm>
              <a:custGeom>
                <a:avLst/>
                <a:gdLst>
                  <a:gd name="T0" fmla="*/ 80 w 80"/>
                  <a:gd name="T1" fmla="*/ 1 h 19"/>
                  <a:gd name="T2" fmla="*/ 62 w 80"/>
                  <a:gd name="T3" fmla="*/ 1 h 19"/>
                  <a:gd name="T4" fmla="*/ 56 w 80"/>
                  <a:gd name="T5" fmla="*/ 5 h 19"/>
                  <a:gd name="T6" fmla="*/ 55 w 80"/>
                  <a:gd name="T7" fmla="*/ 1 h 19"/>
                  <a:gd name="T8" fmla="*/ 52 w 80"/>
                  <a:gd name="T9" fmla="*/ 1 h 19"/>
                  <a:gd name="T10" fmla="*/ 50 w 80"/>
                  <a:gd name="T11" fmla="*/ 6 h 19"/>
                  <a:gd name="T12" fmla="*/ 50 w 80"/>
                  <a:gd name="T13" fmla="*/ 18 h 19"/>
                  <a:gd name="T14" fmla="*/ 51 w 80"/>
                  <a:gd name="T15" fmla="*/ 19 h 19"/>
                  <a:gd name="T16" fmla="*/ 71 w 80"/>
                  <a:gd name="T17" fmla="*/ 19 h 19"/>
                  <a:gd name="T18" fmla="*/ 80 w 80"/>
                  <a:gd name="T19" fmla="*/ 1 h 19"/>
                  <a:gd name="T20" fmla="*/ 36 w 80"/>
                  <a:gd name="T21" fmla="*/ 1 h 19"/>
                  <a:gd name="T22" fmla="*/ 14 w 80"/>
                  <a:gd name="T23" fmla="*/ 1 h 19"/>
                  <a:gd name="T24" fmla="*/ 7 w 80"/>
                  <a:gd name="T25" fmla="*/ 10 h 19"/>
                  <a:gd name="T26" fmla="*/ 3 w 80"/>
                  <a:gd name="T27" fmla="*/ 2 h 19"/>
                  <a:gd name="T28" fmla="*/ 3 w 80"/>
                  <a:gd name="T29" fmla="*/ 1 h 19"/>
                  <a:gd name="T30" fmla="*/ 1 w 80"/>
                  <a:gd name="T31" fmla="*/ 1 h 19"/>
                  <a:gd name="T32" fmla="*/ 1 w 80"/>
                  <a:gd name="T33" fmla="*/ 3 h 19"/>
                  <a:gd name="T34" fmla="*/ 0 w 80"/>
                  <a:gd name="T35" fmla="*/ 19 h 19"/>
                  <a:gd name="T36" fmla="*/ 0 w 80"/>
                  <a:gd name="T37" fmla="*/ 19 h 19"/>
                  <a:gd name="T38" fmla="*/ 24 w 80"/>
                  <a:gd name="T39" fmla="*/ 19 h 19"/>
                  <a:gd name="T40" fmla="*/ 25 w 80"/>
                  <a:gd name="T41" fmla="*/ 4 h 19"/>
                  <a:gd name="T42" fmla="*/ 35 w 80"/>
                  <a:gd name="T43" fmla="*/ 1 h 19"/>
                  <a:gd name="T44" fmla="*/ 36 w 80"/>
                  <a:gd name="T4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0" h="19">
                    <a:moveTo>
                      <a:pt x="80" y="1"/>
                    </a:moveTo>
                    <a:cubicBezTo>
                      <a:pt x="62" y="1"/>
                      <a:pt x="62" y="1"/>
                      <a:pt x="62" y="1"/>
                    </a:cubicBezTo>
                    <a:cubicBezTo>
                      <a:pt x="59" y="3"/>
                      <a:pt x="57" y="5"/>
                      <a:pt x="56" y="5"/>
                    </a:cubicBezTo>
                    <a:cubicBezTo>
                      <a:pt x="55" y="4"/>
                      <a:pt x="55" y="3"/>
                      <a:pt x="55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1" y="4"/>
                      <a:pt x="50" y="6"/>
                    </a:cubicBezTo>
                    <a:cubicBezTo>
                      <a:pt x="49" y="10"/>
                      <a:pt x="48" y="15"/>
                      <a:pt x="50" y="18"/>
                    </a:cubicBezTo>
                    <a:cubicBezTo>
                      <a:pt x="50" y="18"/>
                      <a:pt x="51" y="19"/>
                      <a:pt x="51" y="19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4" y="13"/>
                      <a:pt x="77" y="4"/>
                      <a:pt x="80" y="1"/>
                    </a:cubicBezTo>
                    <a:close/>
                    <a:moveTo>
                      <a:pt x="36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2" y="5"/>
                      <a:pt x="9" y="9"/>
                      <a:pt x="7" y="10"/>
                    </a:cubicBezTo>
                    <a:cubicBezTo>
                      <a:pt x="5" y="12"/>
                      <a:pt x="4" y="6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6"/>
                      <a:pt x="0" y="13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4"/>
                      <a:pt x="25" y="7"/>
                      <a:pt x="25" y="4"/>
                    </a:cubicBezTo>
                    <a:cubicBezTo>
                      <a:pt x="26" y="0"/>
                      <a:pt x="31" y="2"/>
                      <a:pt x="35" y="1"/>
                    </a:cubicBez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E1E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1" name="Freeform 285"/>
              <p:cNvSpPr>
                <a:spLocks noEditPoints="1"/>
              </p:cNvSpPr>
              <p:nvPr/>
            </p:nvSpPr>
            <p:spPr bwMode="auto">
              <a:xfrm>
                <a:off x="1289" y="1190"/>
                <a:ext cx="151" cy="35"/>
              </a:xfrm>
              <a:custGeom>
                <a:avLst/>
                <a:gdLst>
                  <a:gd name="T0" fmla="*/ 79 w 79"/>
                  <a:gd name="T1" fmla="*/ 0 h 18"/>
                  <a:gd name="T2" fmla="*/ 61 w 79"/>
                  <a:gd name="T3" fmla="*/ 0 h 18"/>
                  <a:gd name="T4" fmla="*/ 56 w 79"/>
                  <a:gd name="T5" fmla="*/ 3 h 18"/>
                  <a:gd name="T6" fmla="*/ 55 w 79"/>
                  <a:gd name="T7" fmla="*/ 0 h 18"/>
                  <a:gd name="T8" fmla="*/ 52 w 79"/>
                  <a:gd name="T9" fmla="*/ 0 h 18"/>
                  <a:gd name="T10" fmla="*/ 50 w 79"/>
                  <a:gd name="T11" fmla="*/ 4 h 18"/>
                  <a:gd name="T12" fmla="*/ 50 w 79"/>
                  <a:gd name="T13" fmla="*/ 16 h 18"/>
                  <a:gd name="T14" fmla="*/ 52 w 79"/>
                  <a:gd name="T15" fmla="*/ 18 h 18"/>
                  <a:gd name="T16" fmla="*/ 71 w 79"/>
                  <a:gd name="T17" fmla="*/ 18 h 18"/>
                  <a:gd name="T18" fmla="*/ 79 w 79"/>
                  <a:gd name="T19" fmla="*/ 0 h 18"/>
                  <a:gd name="T20" fmla="*/ 27 w 79"/>
                  <a:gd name="T21" fmla="*/ 0 h 18"/>
                  <a:gd name="T22" fmla="*/ 13 w 79"/>
                  <a:gd name="T23" fmla="*/ 0 h 18"/>
                  <a:gd name="T24" fmla="*/ 7 w 79"/>
                  <a:gd name="T25" fmla="*/ 8 h 18"/>
                  <a:gd name="T26" fmla="*/ 3 w 79"/>
                  <a:gd name="T27" fmla="*/ 0 h 18"/>
                  <a:gd name="T28" fmla="*/ 3 w 79"/>
                  <a:gd name="T29" fmla="*/ 0 h 18"/>
                  <a:gd name="T30" fmla="*/ 1 w 79"/>
                  <a:gd name="T31" fmla="*/ 0 h 18"/>
                  <a:gd name="T32" fmla="*/ 1 w 79"/>
                  <a:gd name="T33" fmla="*/ 1 h 18"/>
                  <a:gd name="T34" fmla="*/ 0 w 79"/>
                  <a:gd name="T35" fmla="*/ 17 h 18"/>
                  <a:gd name="T36" fmla="*/ 0 w 79"/>
                  <a:gd name="T37" fmla="*/ 18 h 18"/>
                  <a:gd name="T38" fmla="*/ 24 w 79"/>
                  <a:gd name="T39" fmla="*/ 18 h 18"/>
                  <a:gd name="T40" fmla="*/ 25 w 79"/>
                  <a:gd name="T41" fmla="*/ 2 h 18"/>
                  <a:gd name="T42" fmla="*/ 27 w 79"/>
                  <a:gd name="T4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9" h="18">
                    <a:moveTo>
                      <a:pt x="79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58" y="2"/>
                      <a:pt x="56" y="3"/>
                      <a:pt x="56" y="3"/>
                    </a:cubicBezTo>
                    <a:cubicBezTo>
                      <a:pt x="55" y="3"/>
                      <a:pt x="55" y="2"/>
                      <a:pt x="55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1"/>
                      <a:pt x="51" y="3"/>
                      <a:pt x="50" y="4"/>
                    </a:cubicBezTo>
                    <a:cubicBezTo>
                      <a:pt x="49" y="8"/>
                      <a:pt x="48" y="13"/>
                      <a:pt x="50" y="16"/>
                    </a:cubicBezTo>
                    <a:cubicBezTo>
                      <a:pt x="51" y="16"/>
                      <a:pt x="52" y="17"/>
                      <a:pt x="52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3" y="13"/>
                      <a:pt x="76" y="4"/>
                      <a:pt x="79" y="0"/>
                    </a:cubicBezTo>
                    <a:close/>
                    <a:moveTo>
                      <a:pt x="27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1" y="4"/>
                      <a:pt x="9" y="7"/>
                      <a:pt x="7" y="8"/>
                    </a:cubicBezTo>
                    <a:cubicBezTo>
                      <a:pt x="5" y="10"/>
                      <a:pt x="4" y="4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0" y="11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3"/>
                      <a:pt x="25" y="6"/>
                      <a:pt x="25" y="2"/>
                    </a:cubicBezTo>
                    <a:cubicBezTo>
                      <a:pt x="26" y="1"/>
                      <a:pt x="26" y="1"/>
                      <a:pt x="27" y="0"/>
                    </a:cubicBezTo>
                    <a:close/>
                  </a:path>
                </a:pathLst>
              </a:custGeom>
              <a:solidFill>
                <a:srgbClr val="E2E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2" name="Freeform 286"/>
              <p:cNvSpPr>
                <a:spLocks noEditPoints="1"/>
              </p:cNvSpPr>
              <p:nvPr/>
            </p:nvSpPr>
            <p:spPr bwMode="auto">
              <a:xfrm>
                <a:off x="1289" y="1192"/>
                <a:ext cx="149" cy="36"/>
              </a:xfrm>
              <a:custGeom>
                <a:avLst/>
                <a:gdLst>
                  <a:gd name="T0" fmla="*/ 78 w 78"/>
                  <a:gd name="T1" fmla="*/ 0 h 19"/>
                  <a:gd name="T2" fmla="*/ 59 w 78"/>
                  <a:gd name="T3" fmla="*/ 0 h 19"/>
                  <a:gd name="T4" fmla="*/ 56 w 78"/>
                  <a:gd name="T5" fmla="*/ 2 h 19"/>
                  <a:gd name="T6" fmla="*/ 55 w 78"/>
                  <a:gd name="T7" fmla="*/ 0 h 19"/>
                  <a:gd name="T8" fmla="*/ 51 w 78"/>
                  <a:gd name="T9" fmla="*/ 0 h 19"/>
                  <a:gd name="T10" fmla="*/ 50 w 78"/>
                  <a:gd name="T11" fmla="*/ 3 h 19"/>
                  <a:gd name="T12" fmla="*/ 50 w 78"/>
                  <a:gd name="T13" fmla="*/ 15 h 19"/>
                  <a:gd name="T14" fmla="*/ 53 w 78"/>
                  <a:gd name="T15" fmla="*/ 19 h 19"/>
                  <a:gd name="T16" fmla="*/ 70 w 78"/>
                  <a:gd name="T17" fmla="*/ 19 h 19"/>
                  <a:gd name="T18" fmla="*/ 70 w 78"/>
                  <a:gd name="T19" fmla="*/ 18 h 19"/>
                  <a:gd name="T20" fmla="*/ 78 w 78"/>
                  <a:gd name="T21" fmla="*/ 0 h 19"/>
                  <a:gd name="T22" fmla="*/ 26 w 78"/>
                  <a:gd name="T23" fmla="*/ 0 h 19"/>
                  <a:gd name="T24" fmla="*/ 13 w 78"/>
                  <a:gd name="T25" fmla="*/ 0 h 19"/>
                  <a:gd name="T26" fmla="*/ 7 w 78"/>
                  <a:gd name="T27" fmla="*/ 7 h 19"/>
                  <a:gd name="T28" fmla="*/ 3 w 78"/>
                  <a:gd name="T29" fmla="*/ 0 h 19"/>
                  <a:gd name="T30" fmla="*/ 1 w 78"/>
                  <a:gd name="T31" fmla="*/ 0 h 19"/>
                  <a:gd name="T32" fmla="*/ 0 w 78"/>
                  <a:gd name="T33" fmla="*/ 16 h 19"/>
                  <a:gd name="T34" fmla="*/ 0 w 78"/>
                  <a:gd name="T35" fmla="*/ 19 h 19"/>
                  <a:gd name="T36" fmla="*/ 24 w 78"/>
                  <a:gd name="T37" fmla="*/ 19 h 19"/>
                  <a:gd name="T38" fmla="*/ 25 w 78"/>
                  <a:gd name="T39" fmla="*/ 1 h 19"/>
                  <a:gd name="T40" fmla="*/ 26 w 78"/>
                  <a:gd name="T4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8" h="19">
                    <a:moveTo>
                      <a:pt x="78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8" y="2"/>
                      <a:pt x="56" y="2"/>
                      <a:pt x="56" y="2"/>
                    </a:cubicBezTo>
                    <a:cubicBezTo>
                      <a:pt x="55" y="2"/>
                      <a:pt x="55" y="1"/>
                      <a:pt x="55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1"/>
                      <a:pt x="51" y="2"/>
                      <a:pt x="50" y="3"/>
                    </a:cubicBezTo>
                    <a:cubicBezTo>
                      <a:pt x="49" y="7"/>
                      <a:pt x="48" y="12"/>
                      <a:pt x="50" y="15"/>
                    </a:cubicBezTo>
                    <a:cubicBezTo>
                      <a:pt x="51" y="16"/>
                      <a:pt x="52" y="17"/>
                      <a:pt x="53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2" y="13"/>
                      <a:pt x="75" y="5"/>
                      <a:pt x="78" y="0"/>
                    </a:cubicBezTo>
                    <a:close/>
                    <a:moveTo>
                      <a:pt x="26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1" y="3"/>
                      <a:pt x="9" y="6"/>
                      <a:pt x="7" y="7"/>
                    </a:cubicBezTo>
                    <a:cubicBezTo>
                      <a:pt x="5" y="9"/>
                      <a:pt x="4" y="4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0" y="10"/>
                      <a:pt x="0" y="16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3" y="13"/>
                      <a:pt x="25" y="5"/>
                      <a:pt x="25" y="1"/>
                    </a:cubicBezTo>
                    <a:cubicBezTo>
                      <a:pt x="26" y="1"/>
                      <a:pt x="26" y="1"/>
                      <a:pt x="26" y="0"/>
                    </a:cubicBezTo>
                    <a:close/>
                  </a:path>
                </a:pathLst>
              </a:custGeom>
              <a:solidFill>
                <a:srgbClr val="E3E1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3" name="Freeform 287"/>
              <p:cNvSpPr>
                <a:spLocks noEditPoints="1"/>
              </p:cNvSpPr>
              <p:nvPr/>
            </p:nvSpPr>
            <p:spPr bwMode="auto">
              <a:xfrm>
                <a:off x="1289" y="1196"/>
                <a:ext cx="147" cy="34"/>
              </a:xfrm>
              <a:custGeom>
                <a:avLst/>
                <a:gdLst>
                  <a:gd name="T0" fmla="*/ 77 w 77"/>
                  <a:gd name="T1" fmla="*/ 0 h 18"/>
                  <a:gd name="T2" fmla="*/ 57 w 77"/>
                  <a:gd name="T3" fmla="*/ 0 h 18"/>
                  <a:gd name="T4" fmla="*/ 56 w 77"/>
                  <a:gd name="T5" fmla="*/ 0 h 18"/>
                  <a:gd name="T6" fmla="*/ 55 w 77"/>
                  <a:gd name="T7" fmla="*/ 0 h 18"/>
                  <a:gd name="T8" fmla="*/ 51 w 77"/>
                  <a:gd name="T9" fmla="*/ 0 h 18"/>
                  <a:gd name="T10" fmla="*/ 50 w 77"/>
                  <a:gd name="T11" fmla="*/ 1 h 18"/>
                  <a:gd name="T12" fmla="*/ 50 w 77"/>
                  <a:gd name="T13" fmla="*/ 13 h 18"/>
                  <a:gd name="T14" fmla="*/ 53 w 77"/>
                  <a:gd name="T15" fmla="*/ 18 h 18"/>
                  <a:gd name="T16" fmla="*/ 70 w 77"/>
                  <a:gd name="T17" fmla="*/ 18 h 18"/>
                  <a:gd name="T18" fmla="*/ 70 w 77"/>
                  <a:gd name="T19" fmla="*/ 16 h 18"/>
                  <a:gd name="T20" fmla="*/ 77 w 77"/>
                  <a:gd name="T21" fmla="*/ 0 h 18"/>
                  <a:gd name="T22" fmla="*/ 25 w 77"/>
                  <a:gd name="T23" fmla="*/ 0 h 18"/>
                  <a:gd name="T24" fmla="*/ 12 w 77"/>
                  <a:gd name="T25" fmla="*/ 0 h 18"/>
                  <a:gd name="T26" fmla="*/ 7 w 77"/>
                  <a:gd name="T27" fmla="*/ 5 h 18"/>
                  <a:gd name="T28" fmla="*/ 3 w 77"/>
                  <a:gd name="T29" fmla="*/ 0 h 18"/>
                  <a:gd name="T30" fmla="*/ 1 w 77"/>
                  <a:gd name="T31" fmla="*/ 0 h 18"/>
                  <a:gd name="T32" fmla="*/ 0 w 77"/>
                  <a:gd name="T33" fmla="*/ 14 h 18"/>
                  <a:gd name="T34" fmla="*/ 1 w 77"/>
                  <a:gd name="T35" fmla="*/ 18 h 18"/>
                  <a:gd name="T36" fmla="*/ 24 w 77"/>
                  <a:gd name="T37" fmla="*/ 18 h 18"/>
                  <a:gd name="T38" fmla="*/ 25 w 77"/>
                  <a:gd name="T3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" h="18">
                    <a:moveTo>
                      <a:pt x="77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5" y="0"/>
                      <a:pt x="55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1"/>
                      <a:pt x="50" y="1"/>
                    </a:cubicBezTo>
                    <a:cubicBezTo>
                      <a:pt x="49" y="5"/>
                      <a:pt x="48" y="10"/>
                      <a:pt x="50" y="13"/>
                    </a:cubicBezTo>
                    <a:cubicBezTo>
                      <a:pt x="51" y="14"/>
                      <a:pt x="53" y="16"/>
                      <a:pt x="53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7"/>
                      <a:pt x="70" y="17"/>
                      <a:pt x="70" y="16"/>
                    </a:cubicBezTo>
                    <a:cubicBezTo>
                      <a:pt x="72" y="11"/>
                      <a:pt x="75" y="4"/>
                      <a:pt x="77" y="0"/>
                    </a:cubicBezTo>
                    <a:close/>
                    <a:moveTo>
                      <a:pt x="25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0" y="2"/>
                      <a:pt x="9" y="4"/>
                      <a:pt x="7" y="5"/>
                    </a:cubicBezTo>
                    <a:cubicBezTo>
                      <a:pt x="5" y="7"/>
                      <a:pt x="4" y="3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0" y="9"/>
                      <a:pt x="0" y="14"/>
                    </a:cubicBezTo>
                    <a:cubicBezTo>
                      <a:pt x="0" y="16"/>
                      <a:pt x="0" y="17"/>
                      <a:pt x="1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3" y="12"/>
                      <a:pt x="25" y="4"/>
                      <a:pt x="25" y="0"/>
                    </a:cubicBezTo>
                    <a:close/>
                  </a:path>
                </a:pathLst>
              </a:custGeom>
              <a:solidFill>
                <a:srgbClr val="E4E2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4" name="Freeform 288"/>
              <p:cNvSpPr>
                <a:spLocks noEditPoints="1"/>
              </p:cNvSpPr>
              <p:nvPr/>
            </p:nvSpPr>
            <p:spPr bwMode="auto">
              <a:xfrm>
                <a:off x="1289" y="1198"/>
                <a:ext cx="147" cy="34"/>
              </a:xfrm>
              <a:custGeom>
                <a:avLst/>
                <a:gdLst>
                  <a:gd name="T0" fmla="*/ 77 w 77"/>
                  <a:gd name="T1" fmla="*/ 0 h 18"/>
                  <a:gd name="T2" fmla="*/ 51 w 77"/>
                  <a:gd name="T3" fmla="*/ 0 h 18"/>
                  <a:gd name="T4" fmla="*/ 50 w 77"/>
                  <a:gd name="T5" fmla="*/ 0 h 18"/>
                  <a:gd name="T6" fmla="*/ 50 w 77"/>
                  <a:gd name="T7" fmla="*/ 12 h 18"/>
                  <a:gd name="T8" fmla="*/ 53 w 77"/>
                  <a:gd name="T9" fmla="*/ 18 h 18"/>
                  <a:gd name="T10" fmla="*/ 69 w 77"/>
                  <a:gd name="T11" fmla="*/ 18 h 18"/>
                  <a:gd name="T12" fmla="*/ 70 w 77"/>
                  <a:gd name="T13" fmla="*/ 15 h 18"/>
                  <a:gd name="T14" fmla="*/ 77 w 77"/>
                  <a:gd name="T15" fmla="*/ 0 h 18"/>
                  <a:gd name="T16" fmla="*/ 25 w 77"/>
                  <a:gd name="T17" fmla="*/ 0 h 18"/>
                  <a:gd name="T18" fmla="*/ 11 w 77"/>
                  <a:gd name="T19" fmla="*/ 0 h 18"/>
                  <a:gd name="T20" fmla="*/ 7 w 77"/>
                  <a:gd name="T21" fmla="*/ 4 h 18"/>
                  <a:gd name="T22" fmla="*/ 4 w 77"/>
                  <a:gd name="T23" fmla="*/ 0 h 18"/>
                  <a:gd name="T24" fmla="*/ 1 w 77"/>
                  <a:gd name="T25" fmla="*/ 0 h 18"/>
                  <a:gd name="T26" fmla="*/ 0 w 77"/>
                  <a:gd name="T27" fmla="*/ 13 h 18"/>
                  <a:gd name="T28" fmla="*/ 2 w 77"/>
                  <a:gd name="T29" fmla="*/ 18 h 18"/>
                  <a:gd name="T30" fmla="*/ 24 w 77"/>
                  <a:gd name="T31" fmla="*/ 18 h 18"/>
                  <a:gd name="T32" fmla="*/ 25 w 77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18">
                    <a:moveTo>
                      <a:pt x="77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4"/>
                      <a:pt x="48" y="9"/>
                      <a:pt x="50" y="12"/>
                    </a:cubicBezTo>
                    <a:cubicBezTo>
                      <a:pt x="51" y="13"/>
                      <a:pt x="54" y="15"/>
                      <a:pt x="53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9" y="17"/>
                      <a:pt x="70" y="16"/>
                      <a:pt x="70" y="15"/>
                    </a:cubicBezTo>
                    <a:cubicBezTo>
                      <a:pt x="72" y="11"/>
                      <a:pt x="74" y="5"/>
                      <a:pt x="77" y="0"/>
                    </a:cubicBezTo>
                    <a:close/>
                    <a:moveTo>
                      <a:pt x="25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8" y="4"/>
                      <a:pt x="7" y="4"/>
                    </a:cubicBezTo>
                    <a:cubicBezTo>
                      <a:pt x="5" y="5"/>
                      <a:pt x="4" y="3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0" y="9"/>
                      <a:pt x="0" y="13"/>
                    </a:cubicBezTo>
                    <a:cubicBezTo>
                      <a:pt x="0" y="16"/>
                      <a:pt x="1" y="17"/>
                      <a:pt x="2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3" y="13"/>
                      <a:pt x="24" y="5"/>
                      <a:pt x="25" y="0"/>
                    </a:cubicBezTo>
                    <a:close/>
                  </a:path>
                </a:pathLst>
              </a:custGeom>
              <a:solidFill>
                <a:srgbClr val="E4E3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5" name="Freeform 289"/>
              <p:cNvSpPr>
                <a:spLocks noEditPoints="1"/>
              </p:cNvSpPr>
              <p:nvPr/>
            </p:nvSpPr>
            <p:spPr bwMode="auto">
              <a:xfrm>
                <a:off x="1289" y="1200"/>
                <a:ext cx="145" cy="36"/>
              </a:xfrm>
              <a:custGeom>
                <a:avLst/>
                <a:gdLst>
                  <a:gd name="T0" fmla="*/ 76 w 76"/>
                  <a:gd name="T1" fmla="*/ 0 h 19"/>
                  <a:gd name="T2" fmla="*/ 50 w 76"/>
                  <a:gd name="T3" fmla="*/ 0 h 19"/>
                  <a:gd name="T4" fmla="*/ 50 w 76"/>
                  <a:gd name="T5" fmla="*/ 11 h 19"/>
                  <a:gd name="T6" fmla="*/ 53 w 76"/>
                  <a:gd name="T7" fmla="*/ 19 h 19"/>
                  <a:gd name="T8" fmla="*/ 69 w 76"/>
                  <a:gd name="T9" fmla="*/ 19 h 19"/>
                  <a:gd name="T10" fmla="*/ 70 w 76"/>
                  <a:gd name="T11" fmla="*/ 14 h 19"/>
                  <a:gd name="T12" fmla="*/ 76 w 76"/>
                  <a:gd name="T13" fmla="*/ 0 h 19"/>
                  <a:gd name="T14" fmla="*/ 25 w 76"/>
                  <a:gd name="T15" fmla="*/ 0 h 19"/>
                  <a:gd name="T16" fmla="*/ 10 w 76"/>
                  <a:gd name="T17" fmla="*/ 0 h 19"/>
                  <a:gd name="T18" fmla="*/ 7 w 76"/>
                  <a:gd name="T19" fmla="*/ 3 h 19"/>
                  <a:gd name="T20" fmla="*/ 4 w 76"/>
                  <a:gd name="T21" fmla="*/ 0 h 19"/>
                  <a:gd name="T22" fmla="*/ 1 w 76"/>
                  <a:gd name="T23" fmla="*/ 0 h 19"/>
                  <a:gd name="T24" fmla="*/ 0 w 76"/>
                  <a:gd name="T25" fmla="*/ 12 h 19"/>
                  <a:gd name="T26" fmla="*/ 4 w 76"/>
                  <a:gd name="T27" fmla="*/ 19 h 19"/>
                  <a:gd name="T28" fmla="*/ 25 w 76"/>
                  <a:gd name="T29" fmla="*/ 19 h 19"/>
                  <a:gd name="T30" fmla="*/ 24 w 76"/>
                  <a:gd name="T31" fmla="*/ 18 h 19"/>
                  <a:gd name="T32" fmla="*/ 25 w 76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9">
                    <a:moveTo>
                      <a:pt x="76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49" y="4"/>
                      <a:pt x="48" y="9"/>
                      <a:pt x="50" y="11"/>
                    </a:cubicBezTo>
                    <a:cubicBezTo>
                      <a:pt x="52" y="13"/>
                      <a:pt x="54" y="15"/>
                      <a:pt x="53" y="19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7"/>
                      <a:pt x="70" y="15"/>
                      <a:pt x="70" y="14"/>
                    </a:cubicBezTo>
                    <a:cubicBezTo>
                      <a:pt x="72" y="10"/>
                      <a:pt x="74" y="5"/>
                      <a:pt x="76" y="0"/>
                    </a:cubicBezTo>
                    <a:close/>
                    <a:moveTo>
                      <a:pt x="25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2"/>
                      <a:pt x="8" y="3"/>
                      <a:pt x="7" y="3"/>
                    </a:cubicBezTo>
                    <a:cubicBezTo>
                      <a:pt x="6" y="4"/>
                      <a:pt x="5" y="3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0" y="16"/>
                      <a:pt x="2" y="17"/>
                      <a:pt x="4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3" y="14"/>
                      <a:pt x="24" y="5"/>
                      <a:pt x="25" y="0"/>
                    </a:cubicBezTo>
                    <a:close/>
                  </a:path>
                </a:pathLst>
              </a:custGeom>
              <a:solidFill>
                <a:srgbClr val="E5E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6" name="Freeform 290"/>
              <p:cNvSpPr>
                <a:spLocks noEditPoints="1"/>
              </p:cNvSpPr>
              <p:nvPr/>
            </p:nvSpPr>
            <p:spPr bwMode="auto">
              <a:xfrm>
                <a:off x="1289" y="1204"/>
                <a:ext cx="145" cy="34"/>
              </a:xfrm>
              <a:custGeom>
                <a:avLst/>
                <a:gdLst>
                  <a:gd name="T0" fmla="*/ 76 w 76"/>
                  <a:gd name="T1" fmla="*/ 0 h 18"/>
                  <a:gd name="T2" fmla="*/ 50 w 76"/>
                  <a:gd name="T3" fmla="*/ 0 h 18"/>
                  <a:gd name="T4" fmla="*/ 50 w 76"/>
                  <a:gd name="T5" fmla="*/ 9 h 18"/>
                  <a:gd name="T6" fmla="*/ 53 w 76"/>
                  <a:gd name="T7" fmla="*/ 17 h 18"/>
                  <a:gd name="T8" fmla="*/ 53 w 76"/>
                  <a:gd name="T9" fmla="*/ 18 h 18"/>
                  <a:gd name="T10" fmla="*/ 68 w 76"/>
                  <a:gd name="T11" fmla="*/ 18 h 18"/>
                  <a:gd name="T12" fmla="*/ 70 w 76"/>
                  <a:gd name="T13" fmla="*/ 12 h 18"/>
                  <a:gd name="T14" fmla="*/ 76 w 76"/>
                  <a:gd name="T15" fmla="*/ 0 h 18"/>
                  <a:gd name="T16" fmla="*/ 25 w 76"/>
                  <a:gd name="T17" fmla="*/ 0 h 18"/>
                  <a:gd name="T18" fmla="*/ 9 w 76"/>
                  <a:gd name="T19" fmla="*/ 0 h 18"/>
                  <a:gd name="T20" fmla="*/ 7 w 76"/>
                  <a:gd name="T21" fmla="*/ 1 h 18"/>
                  <a:gd name="T22" fmla="*/ 4 w 76"/>
                  <a:gd name="T23" fmla="*/ 0 h 18"/>
                  <a:gd name="T24" fmla="*/ 1 w 76"/>
                  <a:gd name="T25" fmla="*/ 0 h 18"/>
                  <a:gd name="T26" fmla="*/ 0 w 76"/>
                  <a:gd name="T27" fmla="*/ 10 h 18"/>
                  <a:gd name="T28" fmla="*/ 7 w 76"/>
                  <a:gd name="T29" fmla="*/ 18 h 18"/>
                  <a:gd name="T30" fmla="*/ 25 w 76"/>
                  <a:gd name="T31" fmla="*/ 18 h 18"/>
                  <a:gd name="T32" fmla="*/ 24 w 76"/>
                  <a:gd name="T33" fmla="*/ 16 h 18"/>
                  <a:gd name="T34" fmla="*/ 25 w 76"/>
                  <a:gd name="T3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48" y="3"/>
                      <a:pt x="48" y="7"/>
                      <a:pt x="50" y="9"/>
                    </a:cubicBezTo>
                    <a:cubicBezTo>
                      <a:pt x="52" y="11"/>
                      <a:pt x="55" y="13"/>
                      <a:pt x="53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9" y="16"/>
                      <a:pt x="70" y="14"/>
                      <a:pt x="70" y="12"/>
                    </a:cubicBezTo>
                    <a:cubicBezTo>
                      <a:pt x="72" y="9"/>
                      <a:pt x="74" y="4"/>
                      <a:pt x="76" y="0"/>
                    </a:cubicBezTo>
                    <a:close/>
                    <a:moveTo>
                      <a:pt x="25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2"/>
                      <a:pt x="5" y="1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7"/>
                      <a:pt x="0" y="10"/>
                    </a:cubicBezTo>
                    <a:cubicBezTo>
                      <a:pt x="0" y="15"/>
                      <a:pt x="3" y="16"/>
                      <a:pt x="7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3" y="12"/>
                      <a:pt x="24" y="5"/>
                      <a:pt x="25" y="0"/>
                    </a:cubicBezTo>
                    <a:close/>
                  </a:path>
                </a:pathLst>
              </a:custGeom>
              <a:solidFill>
                <a:srgbClr val="E6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7" name="Freeform 291"/>
              <p:cNvSpPr>
                <a:spLocks noEditPoints="1"/>
              </p:cNvSpPr>
              <p:nvPr/>
            </p:nvSpPr>
            <p:spPr bwMode="auto">
              <a:xfrm>
                <a:off x="1289" y="1206"/>
                <a:ext cx="143" cy="34"/>
              </a:xfrm>
              <a:custGeom>
                <a:avLst/>
                <a:gdLst>
                  <a:gd name="T0" fmla="*/ 75 w 75"/>
                  <a:gd name="T1" fmla="*/ 0 h 18"/>
                  <a:gd name="T2" fmla="*/ 49 w 75"/>
                  <a:gd name="T3" fmla="*/ 0 h 18"/>
                  <a:gd name="T4" fmla="*/ 50 w 75"/>
                  <a:gd name="T5" fmla="*/ 8 h 18"/>
                  <a:gd name="T6" fmla="*/ 53 w 75"/>
                  <a:gd name="T7" fmla="*/ 16 h 18"/>
                  <a:gd name="T8" fmla="*/ 52 w 75"/>
                  <a:gd name="T9" fmla="*/ 18 h 18"/>
                  <a:gd name="T10" fmla="*/ 68 w 75"/>
                  <a:gd name="T11" fmla="*/ 18 h 18"/>
                  <a:gd name="T12" fmla="*/ 70 w 75"/>
                  <a:gd name="T13" fmla="*/ 11 h 18"/>
                  <a:gd name="T14" fmla="*/ 75 w 75"/>
                  <a:gd name="T15" fmla="*/ 0 h 18"/>
                  <a:gd name="T16" fmla="*/ 25 w 75"/>
                  <a:gd name="T17" fmla="*/ 0 h 18"/>
                  <a:gd name="T18" fmla="*/ 8 w 75"/>
                  <a:gd name="T19" fmla="*/ 0 h 18"/>
                  <a:gd name="T20" fmla="*/ 7 w 75"/>
                  <a:gd name="T21" fmla="*/ 0 h 18"/>
                  <a:gd name="T22" fmla="*/ 5 w 75"/>
                  <a:gd name="T23" fmla="*/ 0 h 18"/>
                  <a:gd name="T24" fmla="*/ 1 w 75"/>
                  <a:gd name="T25" fmla="*/ 0 h 18"/>
                  <a:gd name="T26" fmla="*/ 0 w 75"/>
                  <a:gd name="T27" fmla="*/ 9 h 18"/>
                  <a:gd name="T28" fmla="*/ 9 w 75"/>
                  <a:gd name="T29" fmla="*/ 18 h 18"/>
                  <a:gd name="T30" fmla="*/ 25 w 75"/>
                  <a:gd name="T31" fmla="*/ 18 h 18"/>
                  <a:gd name="T32" fmla="*/ 24 w 75"/>
                  <a:gd name="T33" fmla="*/ 15 h 18"/>
                  <a:gd name="T34" fmla="*/ 25 w 75"/>
                  <a:gd name="T3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5" h="18">
                    <a:moveTo>
                      <a:pt x="75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8" y="3"/>
                      <a:pt x="48" y="6"/>
                      <a:pt x="50" y="8"/>
                    </a:cubicBezTo>
                    <a:cubicBezTo>
                      <a:pt x="52" y="10"/>
                      <a:pt x="55" y="12"/>
                      <a:pt x="53" y="16"/>
                    </a:cubicBezTo>
                    <a:cubicBezTo>
                      <a:pt x="53" y="17"/>
                      <a:pt x="53" y="17"/>
                      <a:pt x="52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9" y="15"/>
                      <a:pt x="69" y="13"/>
                      <a:pt x="70" y="11"/>
                    </a:cubicBezTo>
                    <a:cubicBezTo>
                      <a:pt x="72" y="8"/>
                      <a:pt x="73" y="4"/>
                      <a:pt x="75" y="0"/>
                    </a:cubicBezTo>
                    <a:close/>
                    <a:moveTo>
                      <a:pt x="25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6" y="1"/>
                      <a:pt x="6" y="1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0" y="15"/>
                      <a:pt x="4" y="15"/>
                      <a:pt x="9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7"/>
                      <a:pt x="25" y="16"/>
                      <a:pt x="24" y="15"/>
                    </a:cubicBezTo>
                    <a:cubicBezTo>
                      <a:pt x="23" y="11"/>
                      <a:pt x="24" y="5"/>
                      <a:pt x="25" y="0"/>
                    </a:cubicBezTo>
                    <a:close/>
                  </a:path>
                </a:pathLst>
              </a:custGeom>
              <a:solidFill>
                <a:srgbClr val="E7E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8" name="Freeform 292"/>
              <p:cNvSpPr>
                <a:spLocks noEditPoints="1"/>
              </p:cNvSpPr>
              <p:nvPr/>
            </p:nvSpPr>
            <p:spPr bwMode="auto">
              <a:xfrm>
                <a:off x="1289" y="1207"/>
                <a:ext cx="141" cy="35"/>
              </a:xfrm>
              <a:custGeom>
                <a:avLst/>
                <a:gdLst>
                  <a:gd name="T0" fmla="*/ 74 w 74"/>
                  <a:gd name="T1" fmla="*/ 0 h 18"/>
                  <a:gd name="T2" fmla="*/ 49 w 74"/>
                  <a:gd name="T3" fmla="*/ 0 h 18"/>
                  <a:gd name="T4" fmla="*/ 50 w 74"/>
                  <a:gd name="T5" fmla="*/ 7 h 18"/>
                  <a:gd name="T6" fmla="*/ 53 w 74"/>
                  <a:gd name="T7" fmla="*/ 15 h 18"/>
                  <a:gd name="T8" fmla="*/ 52 w 74"/>
                  <a:gd name="T9" fmla="*/ 18 h 18"/>
                  <a:gd name="T10" fmla="*/ 68 w 74"/>
                  <a:gd name="T11" fmla="*/ 18 h 18"/>
                  <a:gd name="T12" fmla="*/ 70 w 74"/>
                  <a:gd name="T13" fmla="*/ 10 h 18"/>
                  <a:gd name="T14" fmla="*/ 74 w 74"/>
                  <a:gd name="T15" fmla="*/ 0 h 18"/>
                  <a:gd name="T16" fmla="*/ 24 w 74"/>
                  <a:gd name="T17" fmla="*/ 0 h 18"/>
                  <a:gd name="T18" fmla="*/ 0 w 74"/>
                  <a:gd name="T19" fmla="*/ 0 h 18"/>
                  <a:gd name="T20" fmla="*/ 0 w 74"/>
                  <a:gd name="T21" fmla="*/ 8 h 18"/>
                  <a:gd name="T22" fmla="*/ 9 w 74"/>
                  <a:gd name="T23" fmla="*/ 17 h 18"/>
                  <a:gd name="T24" fmla="*/ 10 w 74"/>
                  <a:gd name="T25" fmla="*/ 18 h 18"/>
                  <a:gd name="T26" fmla="*/ 26 w 74"/>
                  <a:gd name="T27" fmla="*/ 18 h 18"/>
                  <a:gd name="T28" fmla="*/ 24 w 74"/>
                  <a:gd name="T29" fmla="*/ 14 h 18"/>
                  <a:gd name="T30" fmla="*/ 24 w 74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4" h="18">
                    <a:moveTo>
                      <a:pt x="74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8" y="3"/>
                      <a:pt x="48" y="5"/>
                      <a:pt x="50" y="7"/>
                    </a:cubicBezTo>
                    <a:cubicBezTo>
                      <a:pt x="52" y="9"/>
                      <a:pt x="55" y="11"/>
                      <a:pt x="53" y="15"/>
                    </a:cubicBezTo>
                    <a:cubicBezTo>
                      <a:pt x="53" y="16"/>
                      <a:pt x="52" y="17"/>
                      <a:pt x="52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5"/>
                      <a:pt x="69" y="12"/>
                      <a:pt x="70" y="10"/>
                    </a:cubicBezTo>
                    <a:cubicBezTo>
                      <a:pt x="71" y="7"/>
                      <a:pt x="73" y="4"/>
                      <a:pt x="74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5"/>
                      <a:pt x="0" y="8"/>
                    </a:cubicBezTo>
                    <a:cubicBezTo>
                      <a:pt x="0" y="14"/>
                      <a:pt x="5" y="14"/>
                      <a:pt x="9" y="17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5" y="17"/>
                      <a:pt x="25" y="15"/>
                      <a:pt x="24" y="14"/>
                    </a:cubicBezTo>
                    <a:cubicBezTo>
                      <a:pt x="23" y="11"/>
                      <a:pt x="24" y="5"/>
                      <a:pt x="24" y="0"/>
                    </a:cubicBez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9" name="Freeform 293"/>
              <p:cNvSpPr>
                <a:spLocks noEditPoints="1"/>
              </p:cNvSpPr>
              <p:nvPr/>
            </p:nvSpPr>
            <p:spPr bwMode="auto">
              <a:xfrm>
                <a:off x="1289" y="1209"/>
                <a:ext cx="141" cy="37"/>
              </a:xfrm>
              <a:custGeom>
                <a:avLst/>
                <a:gdLst>
                  <a:gd name="T0" fmla="*/ 74 w 74"/>
                  <a:gd name="T1" fmla="*/ 0 h 19"/>
                  <a:gd name="T2" fmla="*/ 49 w 74"/>
                  <a:gd name="T3" fmla="*/ 0 h 19"/>
                  <a:gd name="T4" fmla="*/ 50 w 74"/>
                  <a:gd name="T5" fmla="*/ 6 h 19"/>
                  <a:gd name="T6" fmla="*/ 53 w 74"/>
                  <a:gd name="T7" fmla="*/ 14 h 19"/>
                  <a:gd name="T8" fmla="*/ 52 w 74"/>
                  <a:gd name="T9" fmla="*/ 19 h 19"/>
                  <a:gd name="T10" fmla="*/ 67 w 74"/>
                  <a:gd name="T11" fmla="*/ 19 h 19"/>
                  <a:gd name="T12" fmla="*/ 70 w 74"/>
                  <a:gd name="T13" fmla="*/ 9 h 19"/>
                  <a:gd name="T14" fmla="*/ 74 w 74"/>
                  <a:gd name="T15" fmla="*/ 0 h 19"/>
                  <a:gd name="T16" fmla="*/ 24 w 74"/>
                  <a:gd name="T17" fmla="*/ 0 h 19"/>
                  <a:gd name="T18" fmla="*/ 0 w 74"/>
                  <a:gd name="T19" fmla="*/ 0 h 19"/>
                  <a:gd name="T20" fmla="*/ 0 w 74"/>
                  <a:gd name="T21" fmla="*/ 7 h 19"/>
                  <a:gd name="T22" fmla="*/ 9 w 74"/>
                  <a:gd name="T23" fmla="*/ 16 h 19"/>
                  <a:gd name="T24" fmla="*/ 11 w 74"/>
                  <a:gd name="T25" fmla="*/ 19 h 19"/>
                  <a:gd name="T26" fmla="*/ 26 w 74"/>
                  <a:gd name="T27" fmla="*/ 19 h 19"/>
                  <a:gd name="T28" fmla="*/ 24 w 74"/>
                  <a:gd name="T29" fmla="*/ 13 h 19"/>
                  <a:gd name="T30" fmla="*/ 24 w 74"/>
                  <a:gd name="T3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4" h="19">
                    <a:moveTo>
                      <a:pt x="74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8" y="3"/>
                      <a:pt x="49" y="4"/>
                      <a:pt x="50" y="6"/>
                    </a:cubicBezTo>
                    <a:cubicBezTo>
                      <a:pt x="52" y="8"/>
                      <a:pt x="55" y="10"/>
                      <a:pt x="53" y="14"/>
                    </a:cubicBezTo>
                    <a:cubicBezTo>
                      <a:pt x="53" y="15"/>
                      <a:pt x="52" y="17"/>
                      <a:pt x="52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8" y="15"/>
                      <a:pt x="69" y="12"/>
                      <a:pt x="70" y="9"/>
                    </a:cubicBezTo>
                    <a:cubicBezTo>
                      <a:pt x="71" y="7"/>
                      <a:pt x="73" y="3"/>
                      <a:pt x="74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0" y="13"/>
                      <a:pt x="5" y="13"/>
                      <a:pt x="9" y="16"/>
                    </a:cubicBezTo>
                    <a:cubicBezTo>
                      <a:pt x="10" y="17"/>
                      <a:pt x="10" y="18"/>
                      <a:pt x="11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5" y="16"/>
                      <a:pt x="25" y="15"/>
                      <a:pt x="24" y="13"/>
                    </a:cubicBezTo>
                    <a:cubicBezTo>
                      <a:pt x="24" y="10"/>
                      <a:pt x="24" y="5"/>
                      <a:pt x="24" y="0"/>
                    </a:cubicBezTo>
                    <a:close/>
                  </a:path>
                </a:pathLst>
              </a:custGeom>
              <a:solidFill>
                <a:srgbClr val="E9E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0" name="Freeform 294"/>
              <p:cNvSpPr>
                <a:spLocks noEditPoints="1"/>
              </p:cNvSpPr>
              <p:nvPr/>
            </p:nvSpPr>
            <p:spPr bwMode="auto">
              <a:xfrm>
                <a:off x="1289" y="1213"/>
                <a:ext cx="140" cy="35"/>
              </a:xfrm>
              <a:custGeom>
                <a:avLst/>
                <a:gdLst>
                  <a:gd name="T0" fmla="*/ 73 w 73"/>
                  <a:gd name="T1" fmla="*/ 0 h 18"/>
                  <a:gd name="T2" fmla="*/ 49 w 73"/>
                  <a:gd name="T3" fmla="*/ 0 h 18"/>
                  <a:gd name="T4" fmla="*/ 50 w 73"/>
                  <a:gd name="T5" fmla="*/ 4 h 18"/>
                  <a:gd name="T6" fmla="*/ 53 w 73"/>
                  <a:gd name="T7" fmla="*/ 12 h 18"/>
                  <a:gd name="T8" fmla="*/ 51 w 73"/>
                  <a:gd name="T9" fmla="*/ 18 h 18"/>
                  <a:gd name="T10" fmla="*/ 67 w 73"/>
                  <a:gd name="T11" fmla="*/ 18 h 18"/>
                  <a:gd name="T12" fmla="*/ 70 w 73"/>
                  <a:gd name="T13" fmla="*/ 7 h 18"/>
                  <a:gd name="T14" fmla="*/ 73 w 73"/>
                  <a:gd name="T15" fmla="*/ 0 h 18"/>
                  <a:gd name="T16" fmla="*/ 24 w 73"/>
                  <a:gd name="T17" fmla="*/ 0 h 18"/>
                  <a:gd name="T18" fmla="*/ 0 w 73"/>
                  <a:gd name="T19" fmla="*/ 0 h 18"/>
                  <a:gd name="T20" fmla="*/ 0 w 73"/>
                  <a:gd name="T21" fmla="*/ 5 h 18"/>
                  <a:gd name="T22" fmla="*/ 9 w 73"/>
                  <a:gd name="T23" fmla="*/ 14 h 18"/>
                  <a:gd name="T24" fmla="*/ 12 w 73"/>
                  <a:gd name="T25" fmla="*/ 18 h 18"/>
                  <a:gd name="T26" fmla="*/ 26 w 73"/>
                  <a:gd name="T27" fmla="*/ 18 h 18"/>
                  <a:gd name="T28" fmla="*/ 24 w 73"/>
                  <a:gd name="T29" fmla="*/ 11 h 18"/>
                  <a:gd name="T30" fmla="*/ 24 w 73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1"/>
                      <a:pt x="49" y="3"/>
                      <a:pt x="50" y="4"/>
                    </a:cubicBezTo>
                    <a:cubicBezTo>
                      <a:pt x="52" y="6"/>
                      <a:pt x="55" y="8"/>
                      <a:pt x="53" y="12"/>
                    </a:cubicBezTo>
                    <a:cubicBezTo>
                      <a:pt x="53" y="13"/>
                      <a:pt x="52" y="15"/>
                      <a:pt x="51" y="18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8" y="14"/>
                      <a:pt x="69" y="10"/>
                      <a:pt x="70" y="7"/>
                    </a:cubicBezTo>
                    <a:cubicBezTo>
                      <a:pt x="71" y="5"/>
                      <a:pt x="72" y="2"/>
                      <a:pt x="73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11"/>
                      <a:pt x="5" y="11"/>
                      <a:pt x="9" y="14"/>
                    </a:cubicBezTo>
                    <a:cubicBezTo>
                      <a:pt x="10" y="15"/>
                      <a:pt x="11" y="16"/>
                      <a:pt x="12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5"/>
                      <a:pt x="25" y="13"/>
                      <a:pt x="24" y="11"/>
                    </a:cubicBezTo>
                    <a:cubicBezTo>
                      <a:pt x="24" y="8"/>
                      <a:pt x="24" y="4"/>
                      <a:pt x="24" y="0"/>
                    </a:cubicBezTo>
                    <a:close/>
                  </a:path>
                </a:pathLst>
              </a:custGeom>
              <a:solidFill>
                <a:srgbClr val="EA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1" name="Freeform 295"/>
              <p:cNvSpPr>
                <a:spLocks noEditPoints="1"/>
              </p:cNvSpPr>
              <p:nvPr/>
            </p:nvSpPr>
            <p:spPr bwMode="auto">
              <a:xfrm>
                <a:off x="1289" y="1215"/>
                <a:ext cx="140" cy="35"/>
              </a:xfrm>
              <a:custGeom>
                <a:avLst/>
                <a:gdLst>
                  <a:gd name="T0" fmla="*/ 73 w 73"/>
                  <a:gd name="T1" fmla="*/ 0 h 18"/>
                  <a:gd name="T2" fmla="*/ 49 w 73"/>
                  <a:gd name="T3" fmla="*/ 0 h 18"/>
                  <a:gd name="T4" fmla="*/ 50 w 73"/>
                  <a:gd name="T5" fmla="*/ 3 h 18"/>
                  <a:gd name="T6" fmla="*/ 53 w 73"/>
                  <a:gd name="T7" fmla="*/ 11 h 18"/>
                  <a:gd name="T8" fmla="*/ 51 w 73"/>
                  <a:gd name="T9" fmla="*/ 18 h 18"/>
                  <a:gd name="T10" fmla="*/ 66 w 73"/>
                  <a:gd name="T11" fmla="*/ 18 h 18"/>
                  <a:gd name="T12" fmla="*/ 70 w 73"/>
                  <a:gd name="T13" fmla="*/ 6 h 18"/>
                  <a:gd name="T14" fmla="*/ 73 w 73"/>
                  <a:gd name="T15" fmla="*/ 0 h 18"/>
                  <a:gd name="T16" fmla="*/ 24 w 73"/>
                  <a:gd name="T17" fmla="*/ 0 h 18"/>
                  <a:gd name="T18" fmla="*/ 0 w 73"/>
                  <a:gd name="T19" fmla="*/ 0 h 18"/>
                  <a:gd name="T20" fmla="*/ 0 w 73"/>
                  <a:gd name="T21" fmla="*/ 4 h 18"/>
                  <a:gd name="T22" fmla="*/ 9 w 73"/>
                  <a:gd name="T23" fmla="*/ 13 h 18"/>
                  <a:gd name="T24" fmla="*/ 12 w 73"/>
                  <a:gd name="T25" fmla="*/ 18 h 18"/>
                  <a:gd name="T26" fmla="*/ 27 w 73"/>
                  <a:gd name="T27" fmla="*/ 18 h 18"/>
                  <a:gd name="T28" fmla="*/ 24 w 73"/>
                  <a:gd name="T29" fmla="*/ 10 h 18"/>
                  <a:gd name="T30" fmla="*/ 24 w 73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1"/>
                      <a:pt x="49" y="2"/>
                      <a:pt x="50" y="3"/>
                    </a:cubicBezTo>
                    <a:cubicBezTo>
                      <a:pt x="52" y="5"/>
                      <a:pt x="55" y="7"/>
                      <a:pt x="53" y="11"/>
                    </a:cubicBezTo>
                    <a:cubicBezTo>
                      <a:pt x="53" y="13"/>
                      <a:pt x="52" y="15"/>
                      <a:pt x="51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8" y="14"/>
                      <a:pt x="69" y="9"/>
                      <a:pt x="70" y="6"/>
                    </a:cubicBezTo>
                    <a:cubicBezTo>
                      <a:pt x="71" y="4"/>
                      <a:pt x="72" y="2"/>
                      <a:pt x="73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10"/>
                      <a:pt x="5" y="10"/>
                      <a:pt x="9" y="13"/>
                    </a:cubicBezTo>
                    <a:cubicBezTo>
                      <a:pt x="10" y="14"/>
                      <a:pt x="11" y="16"/>
                      <a:pt x="12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6" y="15"/>
                      <a:pt x="25" y="12"/>
                      <a:pt x="24" y="10"/>
                    </a:cubicBezTo>
                    <a:cubicBezTo>
                      <a:pt x="24" y="8"/>
                      <a:pt x="24" y="4"/>
                      <a:pt x="24" y="0"/>
                    </a:cubicBezTo>
                    <a:close/>
                  </a:path>
                </a:pathLst>
              </a:custGeom>
              <a:solidFill>
                <a:srgbClr val="EB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2" name="Freeform 296"/>
              <p:cNvSpPr>
                <a:spLocks noEditPoints="1"/>
              </p:cNvSpPr>
              <p:nvPr/>
            </p:nvSpPr>
            <p:spPr bwMode="auto">
              <a:xfrm>
                <a:off x="1289" y="1217"/>
                <a:ext cx="138" cy="34"/>
              </a:xfrm>
              <a:custGeom>
                <a:avLst/>
                <a:gdLst>
                  <a:gd name="T0" fmla="*/ 72 w 72"/>
                  <a:gd name="T1" fmla="*/ 0 h 18"/>
                  <a:gd name="T2" fmla="*/ 49 w 72"/>
                  <a:gd name="T3" fmla="*/ 0 h 18"/>
                  <a:gd name="T4" fmla="*/ 50 w 72"/>
                  <a:gd name="T5" fmla="*/ 2 h 18"/>
                  <a:gd name="T6" fmla="*/ 53 w 72"/>
                  <a:gd name="T7" fmla="*/ 10 h 18"/>
                  <a:gd name="T8" fmla="*/ 50 w 72"/>
                  <a:gd name="T9" fmla="*/ 18 h 18"/>
                  <a:gd name="T10" fmla="*/ 66 w 72"/>
                  <a:gd name="T11" fmla="*/ 18 h 18"/>
                  <a:gd name="T12" fmla="*/ 70 w 72"/>
                  <a:gd name="T13" fmla="*/ 5 h 18"/>
                  <a:gd name="T14" fmla="*/ 72 w 72"/>
                  <a:gd name="T15" fmla="*/ 0 h 18"/>
                  <a:gd name="T16" fmla="*/ 24 w 72"/>
                  <a:gd name="T17" fmla="*/ 0 h 18"/>
                  <a:gd name="T18" fmla="*/ 0 w 72"/>
                  <a:gd name="T19" fmla="*/ 0 h 18"/>
                  <a:gd name="T20" fmla="*/ 0 w 72"/>
                  <a:gd name="T21" fmla="*/ 3 h 18"/>
                  <a:gd name="T22" fmla="*/ 9 w 72"/>
                  <a:gd name="T23" fmla="*/ 12 h 18"/>
                  <a:gd name="T24" fmla="*/ 13 w 72"/>
                  <a:gd name="T25" fmla="*/ 18 h 18"/>
                  <a:gd name="T26" fmla="*/ 27 w 72"/>
                  <a:gd name="T27" fmla="*/ 18 h 18"/>
                  <a:gd name="T28" fmla="*/ 24 w 72"/>
                  <a:gd name="T29" fmla="*/ 9 h 18"/>
                  <a:gd name="T30" fmla="*/ 24 w 72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18">
                    <a:moveTo>
                      <a:pt x="72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1"/>
                      <a:pt x="49" y="1"/>
                      <a:pt x="50" y="2"/>
                    </a:cubicBezTo>
                    <a:cubicBezTo>
                      <a:pt x="52" y="4"/>
                      <a:pt x="55" y="6"/>
                      <a:pt x="53" y="10"/>
                    </a:cubicBezTo>
                    <a:cubicBezTo>
                      <a:pt x="53" y="12"/>
                      <a:pt x="51" y="15"/>
                      <a:pt x="50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7" y="13"/>
                      <a:pt x="69" y="8"/>
                      <a:pt x="70" y="5"/>
                    </a:cubicBezTo>
                    <a:cubicBezTo>
                      <a:pt x="71" y="4"/>
                      <a:pt x="72" y="2"/>
                      <a:pt x="72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9"/>
                      <a:pt x="5" y="9"/>
                      <a:pt x="9" y="12"/>
                    </a:cubicBezTo>
                    <a:cubicBezTo>
                      <a:pt x="10" y="14"/>
                      <a:pt x="12" y="16"/>
                      <a:pt x="13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6" y="15"/>
                      <a:pt x="25" y="11"/>
                      <a:pt x="24" y="9"/>
                    </a:cubicBezTo>
                    <a:cubicBezTo>
                      <a:pt x="24" y="7"/>
                      <a:pt x="24" y="4"/>
                      <a:pt x="24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3" name="Freeform 297"/>
              <p:cNvSpPr>
                <a:spLocks noEditPoints="1"/>
              </p:cNvSpPr>
              <p:nvPr/>
            </p:nvSpPr>
            <p:spPr bwMode="auto">
              <a:xfrm>
                <a:off x="1289" y="1219"/>
                <a:ext cx="138" cy="36"/>
              </a:xfrm>
              <a:custGeom>
                <a:avLst/>
                <a:gdLst>
                  <a:gd name="T0" fmla="*/ 72 w 72"/>
                  <a:gd name="T1" fmla="*/ 0 h 19"/>
                  <a:gd name="T2" fmla="*/ 50 w 72"/>
                  <a:gd name="T3" fmla="*/ 0 h 19"/>
                  <a:gd name="T4" fmla="*/ 50 w 72"/>
                  <a:gd name="T5" fmla="*/ 1 h 19"/>
                  <a:gd name="T6" fmla="*/ 53 w 72"/>
                  <a:gd name="T7" fmla="*/ 9 h 19"/>
                  <a:gd name="T8" fmla="*/ 50 w 72"/>
                  <a:gd name="T9" fmla="*/ 19 h 19"/>
                  <a:gd name="T10" fmla="*/ 66 w 72"/>
                  <a:gd name="T11" fmla="*/ 19 h 19"/>
                  <a:gd name="T12" fmla="*/ 70 w 72"/>
                  <a:gd name="T13" fmla="*/ 4 h 19"/>
                  <a:gd name="T14" fmla="*/ 72 w 72"/>
                  <a:gd name="T15" fmla="*/ 0 h 19"/>
                  <a:gd name="T16" fmla="*/ 24 w 72"/>
                  <a:gd name="T17" fmla="*/ 0 h 19"/>
                  <a:gd name="T18" fmla="*/ 0 w 72"/>
                  <a:gd name="T19" fmla="*/ 0 h 19"/>
                  <a:gd name="T20" fmla="*/ 0 w 72"/>
                  <a:gd name="T21" fmla="*/ 2 h 19"/>
                  <a:gd name="T22" fmla="*/ 9 w 72"/>
                  <a:gd name="T23" fmla="*/ 11 h 19"/>
                  <a:gd name="T24" fmla="*/ 13 w 72"/>
                  <a:gd name="T25" fmla="*/ 19 h 19"/>
                  <a:gd name="T26" fmla="*/ 28 w 72"/>
                  <a:gd name="T27" fmla="*/ 19 h 19"/>
                  <a:gd name="T28" fmla="*/ 24 w 72"/>
                  <a:gd name="T29" fmla="*/ 8 h 19"/>
                  <a:gd name="T30" fmla="*/ 24 w 72"/>
                  <a:gd name="T3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19">
                    <a:moveTo>
                      <a:pt x="72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2" y="3"/>
                      <a:pt x="55" y="5"/>
                      <a:pt x="53" y="9"/>
                    </a:cubicBezTo>
                    <a:cubicBezTo>
                      <a:pt x="53" y="11"/>
                      <a:pt x="51" y="15"/>
                      <a:pt x="50" y="19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13"/>
                      <a:pt x="69" y="8"/>
                      <a:pt x="70" y="4"/>
                    </a:cubicBezTo>
                    <a:cubicBezTo>
                      <a:pt x="72" y="0"/>
                      <a:pt x="72" y="0"/>
                      <a:pt x="72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8"/>
                      <a:pt x="5" y="8"/>
                      <a:pt x="9" y="11"/>
                    </a:cubicBezTo>
                    <a:cubicBezTo>
                      <a:pt x="11" y="13"/>
                      <a:pt x="12" y="15"/>
                      <a:pt x="13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6" y="14"/>
                      <a:pt x="25" y="11"/>
                      <a:pt x="24" y="8"/>
                    </a:cubicBezTo>
                    <a:cubicBezTo>
                      <a:pt x="24" y="6"/>
                      <a:pt x="24" y="3"/>
                      <a:pt x="24" y="0"/>
                    </a:cubicBez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4" name="Freeform 298"/>
              <p:cNvSpPr>
                <a:spLocks noEditPoints="1"/>
              </p:cNvSpPr>
              <p:nvPr/>
            </p:nvSpPr>
            <p:spPr bwMode="auto">
              <a:xfrm>
                <a:off x="1289" y="1223"/>
                <a:ext cx="136" cy="34"/>
              </a:xfrm>
              <a:custGeom>
                <a:avLst/>
                <a:gdLst>
                  <a:gd name="T0" fmla="*/ 71 w 71"/>
                  <a:gd name="T1" fmla="*/ 0 h 18"/>
                  <a:gd name="T2" fmla="*/ 51 w 71"/>
                  <a:gd name="T3" fmla="*/ 0 h 18"/>
                  <a:gd name="T4" fmla="*/ 53 w 71"/>
                  <a:gd name="T5" fmla="*/ 7 h 18"/>
                  <a:gd name="T6" fmla="*/ 49 w 71"/>
                  <a:gd name="T7" fmla="*/ 18 h 18"/>
                  <a:gd name="T8" fmla="*/ 66 w 71"/>
                  <a:gd name="T9" fmla="*/ 18 h 18"/>
                  <a:gd name="T10" fmla="*/ 70 w 71"/>
                  <a:gd name="T11" fmla="*/ 2 h 18"/>
                  <a:gd name="T12" fmla="*/ 71 w 71"/>
                  <a:gd name="T13" fmla="*/ 0 h 18"/>
                  <a:gd name="T14" fmla="*/ 24 w 71"/>
                  <a:gd name="T15" fmla="*/ 0 h 18"/>
                  <a:gd name="T16" fmla="*/ 0 w 71"/>
                  <a:gd name="T17" fmla="*/ 0 h 18"/>
                  <a:gd name="T18" fmla="*/ 0 w 71"/>
                  <a:gd name="T19" fmla="*/ 0 h 18"/>
                  <a:gd name="T20" fmla="*/ 9 w 71"/>
                  <a:gd name="T21" fmla="*/ 9 h 18"/>
                  <a:gd name="T22" fmla="*/ 14 w 71"/>
                  <a:gd name="T23" fmla="*/ 18 h 18"/>
                  <a:gd name="T24" fmla="*/ 28 w 71"/>
                  <a:gd name="T25" fmla="*/ 18 h 18"/>
                  <a:gd name="T26" fmla="*/ 24 w 71"/>
                  <a:gd name="T27" fmla="*/ 6 h 18"/>
                  <a:gd name="T28" fmla="*/ 24 w 71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18">
                    <a:moveTo>
                      <a:pt x="71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3" y="2"/>
                      <a:pt x="54" y="4"/>
                      <a:pt x="53" y="7"/>
                    </a:cubicBezTo>
                    <a:cubicBezTo>
                      <a:pt x="52" y="9"/>
                      <a:pt x="51" y="13"/>
                      <a:pt x="49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7" y="12"/>
                      <a:pt x="69" y="6"/>
                      <a:pt x="70" y="2"/>
                    </a:cubicBezTo>
                    <a:cubicBezTo>
                      <a:pt x="71" y="0"/>
                      <a:pt x="71" y="0"/>
                      <a:pt x="71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5" y="6"/>
                      <a:pt x="9" y="9"/>
                    </a:cubicBezTo>
                    <a:cubicBezTo>
                      <a:pt x="11" y="11"/>
                      <a:pt x="12" y="14"/>
                      <a:pt x="14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3"/>
                      <a:pt x="25" y="9"/>
                      <a:pt x="24" y="6"/>
                    </a:cubicBezTo>
                    <a:cubicBezTo>
                      <a:pt x="24" y="5"/>
                      <a:pt x="24" y="2"/>
                      <a:pt x="24" y="0"/>
                    </a:cubicBezTo>
                    <a:close/>
                  </a:path>
                </a:pathLst>
              </a:custGeom>
              <a:solidFill>
                <a:srgbClr val="ED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5" name="Freeform 299"/>
              <p:cNvSpPr>
                <a:spLocks noEditPoints="1"/>
              </p:cNvSpPr>
              <p:nvPr/>
            </p:nvSpPr>
            <p:spPr bwMode="auto">
              <a:xfrm>
                <a:off x="1289" y="1225"/>
                <a:ext cx="136" cy="34"/>
              </a:xfrm>
              <a:custGeom>
                <a:avLst/>
                <a:gdLst>
                  <a:gd name="T0" fmla="*/ 71 w 71"/>
                  <a:gd name="T1" fmla="*/ 0 h 18"/>
                  <a:gd name="T2" fmla="*/ 52 w 71"/>
                  <a:gd name="T3" fmla="*/ 0 h 18"/>
                  <a:gd name="T4" fmla="*/ 53 w 71"/>
                  <a:gd name="T5" fmla="*/ 6 h 18"/>
                  <a:gd name="T6" fmla="*/ 49 w 71"/>
                  <a:gd name="T7" fmla="*/ 18 h 18"/>
                  <a:gd name="T8" fmla="*/ 65 w 71"/>
                  <a:gd name="T9" fmla="*/ 18 h 18"/>
                  <a:gd name="T10" fmla="*/ 70 w 71"/>
                  <a:gd name="T11" fmla="*/ 1 h 18"/>
                  <a:gd name="T12" fmla="*/ 71 w 71"/>
                  <a:gd name="T13" fmla="*/ 0 h 18"/>
                  <a:gd name="T14" fmla="*/ 24 w 71"/>
                  <a:gd name="T15" fmla="*/ 0 h 18"/>
                  <a:gd name="T16" fmla="*/ 0 w 71"/>
                  <a:gd name="T17" fmla="*/ 0 h 18"/>
                  <a:gd name="T18" fmla="*/ 9 w 71"/>
                  <a:gd name="T19" fmla="*/ 8 h 18"/>
                  <a:gd name="T20" fmla="*/ 14 w 71"/>
                  <a:gd name="T21" fmla="*/ 18 h 18"/>
                  <a:gd name="T22" fmla="*/ 29 w 71"/>
                  <a:gd name="T23" fmla="*/ 18 h 18"/>
                  <a:gd name="T24" fmla="*/ 24 w 71"/>
                  <a:gd name="T25" fmla="*/ 5 h 18"/>
                  <a:gd name="T26" fmla="*/ 24 w 71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1" h="18">
                    <a:moveTo>
                      <a:pt x="71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3" y="2"/>
                      <a:pt x="54" y="4"/>
                      <a:pt x="53" y="6"/>
                    </a:cubicBezTo>
                    <a:cubicBezTo>
                      <a:pt x="52" y="8"/>
                      <a:pt x="51" y="13"/>
                      <a:pt x="49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7" y="12"/>
                      <a:pt x="69" y="5"/>
                      <a:pt x="70" y="1"/>
                    </a:cubicBezTo>
                    <a:cubicBezTo>
                      <a:pt x="71" y="0"/>
                      <a:pt x="71" y="0"/>
                      <a:pt x="71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5" y="5"/>
                      <a:pt x="9" y="8"/>
                    </a:cubicBezTo>
                    <a:cubicBezTo>
                      <a:pt x="11" y="10"/>
                      <a:pt x="13" y="14"/>
                      <a:pt x="14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7" y="13"/>
                      <a:pt x="25" y="8"/>
                      <a:pt x="24" y="5"/>
                    </a:cubicBezTo>
                    <a:cubicBezTo>
                      <a:pt x="24" y="4"/>
                      <a:pt x="24" y="2"/>
                      <a:pt x="24" y="0"/>
                    </a:cubicBezTo>
                    <a:close/>
                  </a:path>
                </a:pathLst>
              </a:custGeom>
              <a:solidFill>
                <a:srgbClr val="EE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6" name="Freeform 300"/>
              <p:cNvSpPr>
                <a:spLocks noEditPoints="1"/>
              </p:cNvSpPr>
              <p:nvPr/>
            </p:nvSpPr>
            <p:spPr bwMode="auto">
              <a:xfrm>
                <a:off x="1289" y="1227"/>
                <a:ext cx="134" cy="36"/>
              </a:xfrm>
              <a:custGeom>
                <a:avLst/>
                <a:gdLst>
                  <a:gd name="T0" fmla="*/ 70 w 70"/>
                  <a:gd name="T1" fmla="*/ 0 h 19"/>
                  <a:gd name="T2" fmla="*/ 53 w 70"/>
                  <a:gd name="T3" fmla="*/ 0 h 19"/>
                  <a:gd name="T4" fmla="*/ 53 w 70"/>
                  <a:gd name="T5" fmla="*/ 5 h 19"/>
                  <a:gd name="T6" fmla="*/ 48 w 70"/>
                  <a:gd name="T7" fmla="*/ 19 h 19"/>
                  <a:gd name="T8" fmla="*/ 65 w 70"/>
                  <a:gd name="T9" fmla="*/ 19 h 19"/>
                  <a:gd name="T10" fmla="*/ 70 w 70"/>
                  <a:gd name="T11" fmla="*/ 0 h 19"/>
                  <a:gd name="T12" fmla="*/ 24 w 70"/>
                  <a:gd name="T13" fmla="*/ 0 h 19"/>
                  <a:gd name="T14" fmla="*/ 0 w 70"/>
                  <a:gd name="T15" fmla="*/ 0 h 19"/>
                  <a:gd name="T16" fmla="*/ 9 w 70"/>
                  <a:gd name="T17" fmla="*/ 7 h 19"/>
                  <a:gd name="T18" fmla="*/ 15 w 70"/>
                  <a:gd name="T19" fmla="*/ 19 h 19"/>
                  <a:gd name="T20" fmla="*/ 29 w 70"/>
                  <a:gd name="T21" fmla="*/ 19 h 19"/>
                  <a:gd name="T22" fmla="*/ 24 w 70"/>
                  <a:gd name="T23" fmla="*/ 4 h 19"/>
                  <a:gd name="T24" fmla="*/ 24 w 70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19">
                    <a:moveTo>
                      <a:pt x="70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2"/>
                      <a:pt x="54" y="3"/>
                      <a:pt x="53" y="5"/>
                    </a:cubicBezTo>
                    <a:cubicBezTo>
                      <a:pt x="52" y="7"/>
                      <a:pt x="50" y="13"/>
                      <a:pt x="48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6" y="12"/>
                      <a:pt x="68" y="5"/>
                      <a:pt x="70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5" y="4"/>
                      <a:pt x="9" y="7"/>
                    </a:cubicBezTo>
                    <a:cubicBezTo>
                      <a:pt x="11" y="9"/>
                      <a:pt x="13" y="13"/>
                      <a:pt x="15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7" y="13"/>
                      <a:pt x="25" y="7"/>
                      <a:pt x="24" y="4"/>
                    </a:cubicBezTo>
                    <a:cubicBezTo>
                      <a:pt x="24" y="3"/>
                      <a:pt x="24" y="2"/>
                      <a:pt x="24" y="0"/>
                    </a:cubicBezTo>
                    <a:close/>
                  </a:path>
                </a:pathLst>
              </a:custGeom>
              <a:solidFill>
                <a:srgbClr val="EFE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7" name="Freeform 301"/>
              <p:cNvSpPr>
                <a:spLocks noEditPoints="1"/>
              </p:cNvSpPr>
              <p:nvPr/>
            </p:nvSpPr>
            <p:spPr bwMode="auto">
              <a:xfrm>
                <a:off x="1291" y="1230"/>
                <a:ext cx="132" cy="35"/>
              </a:xfrm>
              <a:custGeom>
                <a:avLst/>
                <a:gdLst>
                  <a:gd name="T0" fmla="*/ 69 w 69"/>
                  <a:gd name="T1" fmla="*/ 0 h 18"/>
                  <a:gd name="T2" fmla="*/ 52 w 69"/>
                  <a:gd name="T3" fmla="*/ 0 h 18"/>
                  <a:gd name="T4" fmla="*/ 52 w 69"/>
                  <a:gd name="T5" fmla="*/ 3 h 18"/>
                  <a:gd name="T6" fmla="*/ 47 w 69"/>
                  <a:gd name="T7" fmla="*/ 18 h 18"/>
                  <a:gd name="T8" fmla="*/ 64 w 69"/>
                  <a:gd name="T9" fmla="*/ 18 h 18"/>
                  <a:gd name="T10" fmla="*/ 69 w 69"/>
                  <a:gd name="T11" fmla="*/ 0 h 18"/>
                  <a:gd name="T12" fmla="*/ 23 w 69"/>
                  <a:gd name="T13" fmla="*/ 0 h 18"/>
                  <a:gd name="T14" fmla="*/ 0 w 69"/>
                  <a:gd name="T15" fmla="*/ 0 h 18"/>
                  <a:gd name="T16" fmla="*/ 8 w 69"/>
                  <a:gd name="T17" fmla="*/ 5 h 18"/>
                  <a:gd name="T18" fmla="*/ 14 w 69"/>
                  <a:gd name="T19" fmla="*/ 18 h 18"/>
                  <a:gd name="T20" fmla="*/ 28 w 69"/>
                  <a:gd name="T21" fmla="*/ 18 h 18"/>
                  <a:gd name="T22" fmla="*/ 23 w 69"/>
                  <a:gd name="T23" fmla="*/ 2 h 18"/>
                  <a:gd name="T24" fmla="*/ 23 w 69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18">
                    <a:moveTo>
                      <a:pt x="69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3" y="1"/>
                      <a:pt x="53" y="2"/>
                      <a:pt x="52" y="3"/>
                    </a:cubicBezTo>
                    <a:cubicBezTo>
                      <a:pt x="51" y="6"/>
                      <a:pt x="49" y="12"/>
                      <a:pt x="47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5" y="11"/>
                      <a:pt x="67" y="4"/>
                      <a:pt x="69" y="0"/>
                    </a:cubicBezTo>
                    <a:close/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5" y="3"/>
                      <a:pt x="8" y="5"/>
                    </a:cubicBezTo>
                    <a:cubicBezTo>
                      <a:pt x="10" y="7"/>
                      <a:pt x="12" y="12"/>
                      <a:pt x="14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6" y="12"/>
                      <a:pt x="24" y="5"/>
                      <a:pt x="23" y="2"/>
                    </a:cubicBezTo>
                    <a:cubicBezTo>
                      <a:pt x="23" y="2"/>
                      <a:pt x="23" y="1"/>
                      <a:pt x="23" y="0"/>
                    </a:cubicBezTo>
                    <a:close/>
                  </a:path>
                </a:pathLst>
              </a:custGeom>
              <a:solidFill>
                <a:srgbClr val="F0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8" name="Freeform 302"/>
              <p:cNvSpPr>
                <a:spLocks noEditPoints="1"/>
              </p:cNvSpPr>
              <p:nvPr/>
            </p:nvSpPr>
            <p:spPr bwMode="auto">
              <a:xfrm>
                <a:off x="1293" y="1232"/>
                <a:ext cx="128" cy="35"/>
              </a:xfrm>
              <a:custGeom>
                <a:avLst/>
                <a:gdLst>
                  <a:gd name="T0" fmla="*/ 67 w 67"/>
                  <a:gd name="T1" fmla="*/ 0 h 18"/>
                  <a:gd name="T2" fmla="*/ 51 w 67"/>
                  <a:gd name="T3" fmla="*/ 0 h 18"/>
                  <a:gd name="T4" fmla="*/ 51 w 67"/>
                  <a:gd name="T5" fmla="*/ 2 h 18"/>
                  <a:gd name="T6" fmla="*/ 45 w 67"/>
                  <a:gd name="T7" fmla="*/ 18 h 18"/>
                  <a:gd name="T8" fmla="*/ 62 w 67"/>
                  <a:gd name="T9" fmla="*/ 18 h 18"/>
                  <a:gd name="T10" fmla="*/ 67 w 67"/>
                  <a:gd name="T11" fmla="*/ 0 h 18"/>
                  <a:gd name="T12" fmla="*/ 22 w 67"/>
                  <a:gd name="T13" fmla="*/ 0 h 18"/>
                  <a:gd name="T14" fmla="*/ 0 w 67"/>
                  <a:gd name="T15" fmla="*/ 0 h 18"/>
                  <a:gd name="T16" fmla="*/ 7 w 67"/>
                  <a:gd name="T17" fmla="*/ 4 h 18"/>
                  <a:gd name="T18" fmla="*/ 13 w 67"/>
                  <a:gd name="T19" fmla="*/ 18 h 18"/>
                  <a:gd name="T20" fmla="*/ 28 w 67"/>
                  <a:gd name="T21" fmla="*/ 18 h 18"/>
                  <a:gd name="T22" fmla="*/ 22 w 67"/>
                  <a:gd name="T23" fmla="*/ 1 h 18"/>
                  <a:gd name="T24" fmla="*/ 22 w 67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18">
                    <a:moveTo>
                      <a:pt x="67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2" y="1"/>
                      <a:pt x="51" y="1"/>
                      <a:pt x="51" y="2"/>
                    </a:cubicBezTo>
                    <a:cubicBezTo>
                      <a:pt x="50" y="5"/>
                      <a:pt x="48" y="12"/>
                      <a:pt x="45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4" y="12"/>
                      <a:pt x="66" y="5"/>
                      <a:pt x="67" y="0"/>
                    </a:cubicBezTo>
                    <a:close/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4" y="2"/>
                      <a:pt x="7" y="4"/>
                    </a:cubicBezTo>
                    <a:cubicBezTo>
                      <a:pt x="10" y="7"/>
                      <a:pt x="12" y="12"/>
                      <a:pt x="13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6" y="11"/>
                      <a:pt x="23" y="5"/>
                      <a:pt x="22" y="1"/>
                    </a:cubicBezTo>
                    <a:cubicBezTo>
                      <a:pt x="22" y="1"/>
                      <a:pt x="22" y="0"/>
                      <a:pt x="22" y="0"/>
                    </a:cubicBezTo>
                    <a:close/>
                  </a:path>
                </a:pathLst>
              </a:custGeom>
              <a:solidFill>
                <a:srgbClr val="F1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9" name="Freeform 303"/>
              <p:cNvSpPr>
                <a:spLocks noEditPoints="1"/>
              </p:cNvSpPr>
              <p:nvPr/>
            </p:nvSpPr>
            <p:spPr bwMode="auto">
              <a:xfrm>
                <a:off x="1295" y="1234"/>
                <a:ext cx="126" cy="35"/>
              </a:xfrm>
              <a:custGeom>
                <a:avLst/>
                <a:gdLst>
                  <a:gd name="T0" fmla="*/ 66 w 66"/>
                  <a:gd name="T1" fmla="*/ 0 h 18"/>
                  <a:gd name="T2" fmla="*/ 50 w 66"/>
                  <a:gd name="T3" fmla="*/ 0 h 18"/>
                  <a:gd name="T4" fmla="*/ 50 w 66"/>
                  <a:gd name="T5" fmla="*/ 1 h 18"/>
                  <a:gd name="T6" fmla="*/ 44 w 66"/>
                  <a:gd name="T7" fmla="*/ 18 h 18"/>
                  <a:gd name="T8" fmla="*/ 61 w 66"/>
                  <a:gd name="T9" fmla="*/ 18 h 18"/>
                  <a:gd name="T10" fmla="*/ 66 w 66"/>
                  <a:gd name="T11" fmla="*/ 0 h 18"/>
                  <a:gd name="T12" fmla="*/ 21 w 66"/>
                  <a:gd name="T13" fmla="*/ 0 h 18"/>
                  <a:gd name="T14" fmla="*/ 0 w 66"/>
                  <a:gd name="T15" fmla="*/ 0 h 18"/>
                  <a:gd name="T16" fmla="*/ 6 w 66"/>
                  <a:gd name="T17" fmla="*/ 3 h 18"/>
                  <a:gd name="T18" fmla="*/ 13 w 66"/>
                  <a:gd name="T19" fmla="*/ 18 h 18"/>
                  <a:gd name="T20" fmla="*/ 27 w 66"/>
                  <a:gd name="T21" fmla="*/ 18 h 18"/>
                  <a:gd name="T22" fmla="*/ 21 w 66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49" y="4"/>
                      <a:pt x="46" y="11"/>
                      <a:pt x="44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2" y="12"/>
                      <a:pt x="64" y="5"/>
                      <a:pt x="66" y="0"/>
                    </a:cubicBezTo>
                    <a:close/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4" y="2"/>
                      <a:pt x="6" y="3"/>
                    </a:cubicBezTo>
                    <a:cubicBezTo>
                      <a:pt x="9" y="6"/>
                      <a:pt x="11" y="11"/>
                      <a:pt x="13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5" y="11"/>
                      <a:pt x="22" y="4"/>
                      <a:pt x="21" y="0"/>
                    </a:cubicBezTo>
                    <a:close/>
                  </a:path>
                </a:pathLst>
              </a:custGeom>
              <a:solidFill>
                <a:srgbClr val="F2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0" name="Freeform 304"/>
              <p:cNvSpPr>
                <a:spLocks noEditPoints="1"/>
              </p:cNvSpPr>
              <p:nvPr/>
            </p:nvSpPr>
            <p:spPr bwMode="auto">
              <a:xfrm>
                <a:off x="1300" y="1236"/>
                <a:ext cx="119" cy="37"/>
              </a:xfrm>
              <a:custGeom>
                <a:avLst/>
                <a:gdLst>
                  <a:gd name="T0" fmla="*/ 62 w 62"/>
                  <a:gd name="T1" fmla="*/ 0 h 19"/>
                  <a:gd name="T2" fmla="*/ 47 w 62"/>
                  <a:gd name="T3" fmla="*/ 0 h 19"/>
                  <a:gd name="T4" fmla="*/ 47 w 62"/>
                  <a:gd name="T5" fmla="*/ 0 h 19"/>
                  <a:gd name="T6" fmla="*/ 40 w 62"/>
                  <a:gd name="T7" fmla="*/ 19 h 19"/>
                  <a:gd name="T8" fmla="*/ 58 w 62"/>
                  <a:gd name="T9" fmla="*/ 19 h 19"/>
                  <a:gd name="T10" fmla="*/ 62 w 62"/>
                  <a:gd name="T11" fmla="*/ 0 h 19"/>
                  <a:gd name="T12" fmla="*/ 19 w 62"/>
                  <a:gd name="T13" fmla="*/ 0 h 19"/>
                  <a:gd name="T14" fmla="*/ 0 w 62"/>
                  <a:gd name="T15" fmla="*/ 0 h 19"/>
                  <a:gd name="T16" fmla="*/ 3 w 62"/>
                  <a:gd name="T17" fmla="*/ 2 h 19"/>
                  <a:gd name="T18" fmla="*/ 10 w 62"/>
                  <a:gd name="T19" fmla="*/ 19 h 19"/>
                  <a:gd name="T20" fmla="*/ 25 w 62"/>
                  <a:gd name="T21" fmla="*/ 19 h 19"/>
                  <a:gd name="T22" fmla="*/ 19 w 62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" h="19">
                    <a:moveTo>
                      <a:pt x="62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6" y="3"/>
                      <a:pt x="43" y="11"/>
                      <a:pt x="40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13"/>
                      <a:pt x="61" y="6"/>
                      <a:pt x="62" y="0"/>
                    </a:cubicBezTo>
                    <a:close/>
                    <a:moveTo>
                      <a:pt x="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6" y="5"/>
                      <a:pt x="8" y="11"/>
                      <a:pt x="10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2" y="12"/>
                      <a:pt x="20" y="4"/>
                      <a:pt x="19" y="0"/>
                    </a:cubicBezTo>
                    <a:close/>
                  </a:path>
                </a:pathLst>
              </a:custGeom>
              <a:solidFill>
                <a:srgbClr val="F3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1" name="Freeform 305"/>
              <p:cNvSpPr>
                <a:spLocks noEditPoints="1"/>
              </p:cNvSpPr>
              <p:nvPr/>
            </p:nvSpPr>
            <p:spPr bwMode="auto">
              <a:xfrm>
                <a:off x="1304" y="1240"/>
                <a:ext cx="115" cy="34"/>
              </a:xfrm>
              <a:custGeom>
                <a:avLst/>
                <a:gdLst>
                  <a:gd name="T0" fmla="*/ 60 w 60"/>
                  <a:gd name="T1" fmla="*/ 0 h 18"/>
                  <a:gd name="T2" fmla="*/ 45 w 60"/>
                  <a:gd name="T3" fmla="*/ 0 h 18"/>
                  <a:gd name="T4" fmla="*/ 38 w 60"/>
                  <a:gd name="T5" fmla="*/ 18 h 18"/>
                  <a:gd name="T6" fmla="*/ 56 w 60"/>
                  <a:gd name="T7" fmla="*/ 18 h 18"/>
                  <a:gd name="T8" fmla="*/ 60 w 60"/>
                  <a:gd name="T9" fmla="*/ 0 h 18"/>
                  <a:gd name="T10" fmla="*/ 17 w 60"/>
                  <a:gd name="T11" fmla="*/ 0 h 18"/>
                  <a:gd name="T12" fmla="*/ 0 w 60"/>
                  <a:gd name="T13" fmla="*/ 0 h 18"/>
                  <a:gd name="T14" fmla="*/ 1 w 60"/>
                  <a:gd name="T15" fmla="*/ 0 h 18"/>
                  <a:gd name="T16" fmla="*/ 8 w 60"/>
                  <a:gd name="T17" fmla="*/ 18 h 18"/>
                  <a:gd name="T18" fmla="*/ 23 w 60"/>
                  <a:gd name="T19" fmla="*/ 18 h 18"/>
                  <a:gd name="T20" fmla="*/ 17 w 60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18">
                    <a:moveTo>
                      <a:pt x="60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3" y="3"/>
                      <a:pt x="40" y="11"/>
                      <a:pt x="38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7" y="12"/>
                      <a:pt x="58" y="5"/>
                      <a:pt x="60" y="0"/>
                    </a:cubicBezTo>
                    <a:close/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4" y="3"/>
                      <a:pt x="6" y="9"/>
                      <a:pt x="8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1" y="12"/>
                      <a:pt x="19" y="4"/>
                      <a:pt x="1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2" name="Freeform 306"/>
              <p:cNvSpPr>
                <a:spLocks noEditPoints="1"/>
              </p:cNvSpPr>
              <p:nvPr/>
            </p:nvSpPr>
            <p:spPr bwMode="auto">
              <a:xfrm>
                <a:off x="1308" y="1242"/>
                <a:ext cx="111" cy="34"/>
              </a:xfrm>
              <a:custGeom>
                <a:avLst/>
                <a:gdLst>
                  <a:gd name="T0" fmla="*/ 58 w 58"/>
                  <a:gd name="T1" fmla="*/ 0 h 18"/>
                  <a:gd name="T2" fmla="*/ 42 w 58"/>
                  <a:gd name="T3" fmla="*/ 0 h 18"/>
                  <a:gd name="T4" fmla="*/ 35 w 58"/>
                  <a:gd name="T5" fmla="*/ 18 h 18"/>
                  <a:gd name="T6" fmla="*/ 54 w 58"/>
                  <a:gd name="T7" fmla="*/ 18 h 18"/>
                  <a:gd name="T8" fmla="*/ 58 w 58"/>
                  <a:gd name="T9" fmla="*/ 0 h 18"/>
                  <a:gd name="T10" fmla="*/ 16 w 58"/>
                  <a:gd name="T11" fmla="*/ 0 h 18"/>
                  <a:gd name="T12" fmla="*/ 0 w 58"/>
                  <a:gd name="T13" fmla="*/ 0 h 18"/>
                  <a:gd name="T14" fmla="*/ 6 w 58"/>
                  <a:gd name="T15" fmla="*/ 18 h 18"/>
                  <a:gd name="T16" fmla="*/ 22 w 58"/>
                  <a:gd name="T17" fmla="*/ 18 h 18"/>
                  <a:gd name="T18" fmla="*/ 16 w 58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18">
                    <a:moveTo>
                      <a:pt x="58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1" y="4"/>
                      <a:pt x="38" y="12"/>
                      <a:pt x="35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5" y="12"/>
                      <a:pt x="56" y="6"/>
                      <a:pt x="58" y="0"/>
                    </a:cubicBezTo>
                    <a:close/>
                    <a:moveTo>
                      <a:pt x="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5" y="10"/>
                      <a:pt x="6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19" y="12"/>
                      <a:pt x="17" y="5"/>
                      <a:pt x="16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3" name="Freeform 307"/>
              <p:cNvSpPr>
                <a:spLocks noEditPoints="1"/>
              </p:cNvSpPr>
              <p:nvPr/>
            </p:nvSpPr>
            <p:spPr bwMode="auto">
              <a:xfrm>
                <a:off x="1310" y="1244"/>
                <a:ext cx="107" cy="36"/>
              </a:xfrm>
              <a:custGeom>
                <a:avLst/>
                <a:gdLst>
                  <a:gd name="T0" fmla="*/ 56 w 56"/>
                  <a:gd name="T1" fmla="*/ 0 h 19"/>
                  <a:gd name="T2" fmla="*/ 41 w 56"/>
                  <a:gd name="T3" fmla="*/ 0 h 19"/>
                  <a:gd name="T4" fmla="*/ 34 w 56"/>
                  <a:gd name="T5" fmla="*/ 19 h 19"/>
                  <a:gd name="T6" fmla="*/ 52 w 56"/>
                  <a:gd name="T7" fmla="*/ 19 h 19"/>
                  <a:gd name="T8" fmla="*/ 56 w 56"/>
                  <a:gd name="T9" fmla="*/ 0 h 19"/>
                  <a:gd name="T10" fmla="*/ 15 w 56"/>
                  <a:gd name="T11" fmla="*/ 0 h 19"/>
                  <a:gd name="T12" fmla="*/ 0 w 56"/>
                  <a:gd name="T13" fmla="*/ 0 h 19"/>
                  <a:gd name="T14" fmla="*/ 6 w 56"/>
                  <a:gd name="T15" fmla="*/ 19 h 19"/>
                  <a:gd name="T16" fmla="*/ 21 w 56"/>
                  <a:gd name="T17" fmla="*/ 19 h 19"/>
                  <a:gd name="T18" fmla="*/ 15 w 56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19">
                    <a:moveTo>
                      <a:pt x="56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9" y="5"/>
                      <a:pt x="36" y="13"/>
                      <a:pt x="34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3" y="13"/>
                      <a:pt x="55" y="6"/>
                      <a:pt x="56" y="0"/>
                    </a:cubicBezTo>
                    <a:close/>
                    <a:moveTo>
                      <a:pt x="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4"/>
                      <a:pt x="4" y="10"/>
                      <a:pt x="6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19" y="13"/>
                      <a:pt x="17" y="5"/>
                      <a:pt x="15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4" name="Freeform 308"/>
              <p:cNvSpPr>
                <a:spLocks noEditPoints="1"/>
              </p:cNvSpPr>
              <p:nvPr/>
            </p:nvSpPr>
            <p:spPr bwMode="auto">
              <a:xfrm>
                <a:off x="1310" y="1248"/>
                <a:ext cx="107" cy="34"/>
              </a:xfrm>
              <a:custGeom>
                <a:avLst/>
                <a:gdLst>
                  <a:gd name="T0" fmla="*/ 56 w 56"/>
                  <a:gd name="T1" fmla="*/ 0 h 18"/>
                  <a:gd name="T2" fmla="*/ 40 w 56"/>
                  <a:gd name="T3" fmla="*/ 0 h 18"/>
                  <a:gd name="T4" fmla="*/ 33 w 56"/>
                  <a:gd name="T5" fmla="*/ 18 h 18"/>
                  <a:gd name="T6" fmla="*/ 52 w 56"/>
                  <a:gd name="T7" fmla="*/ 18 h 18"/>
                  <a:gd name="T8" fmla="*/ 56 w 56"/>
                  <a:gd name="T9" fmla="*/ 0 h 18"/>
                  <a:gd name="T10" fmla="*/ 15 w 56"/>
                  <a:gd name="T11" fmla="*/ 0 h 18"/>
                  <a:gd name="T12" fmla="*/ 0 w 56"/>
                  <a:gd name="T13" fmla="*/ 0 h 18"/>
                  <a:gd name="T14" fmla="*/ 6 w 56"/>
                  <a:gd name="T15" fmla="*/ 18 h 18"/>
                  <a:gd name="T16" fmla="*/ 21 w 56"/>
                  <a:gd name="T17" fmla="*/ 18 h 18"/>
                  <a:gd name="T18" fmla="*/ 15 w 56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18">
                    <a:moveTo>
                      <a:pt x="56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8" y="5"/>
                      <a:pt x="35" y="12"/>
                      <a:pt x="33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3" y="12"/>
                      <a:pt x="54" y="5"/>
                      <a:pt x="56" y="0"/>
                    </a:cubicBezTo>
                    <a:close/>
                    <a:moveTo>
                      <a:pt x="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3"/>
                      <a:pt x="5" y="10"/>
                      <a:pt x="6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2"/>
                      <a:pt x="17" y="5"/>
                      <a:pt x="15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5" name="Freeform 309"/>
              <p:cNvSpPr>
                <a:spLocks noEditPoints="1"/>
              </p:cNvSpPr>
              <p:nvPr/>
            </p:nvSpPr>
            <p:spPr bwMode="auto">
              <a:xfrm>
                <a:off x="1312" y="1250"/>
                <a:ext cx="105" cy="34"/>
              </a:xfrm>
              <a:custGeom>
                <a:avLst/>
                <a:gdLst>
                  <a:gd name="T0" fmla="*/ 55 w 55"/>
                  <a:gd name="T1" fmla="*/ 0 h 18"/>
                  <a:gd name="T2" fmla="*/ 39 w 55"/>
                  <a:gd name="T3" fmla="*/ 0 h 18"/>
                  <a:gd name="T4" fmla="*/ 32 w 55"/>
                  <a:gd name="T5" fmla="*/ 18 h 18"/>
                  <a:gd name="T6" fmla="*/ 51 w 55"/>
                  <a:gd name="T7" fmla="*/ 18 h 18"/>
                  <a:gd name="T8" fmla="*/ 55 w 55"/>
                  <a:gd name="T9" fmla="*/ 0 h 18"/>
                  <a:gd name="T10" fmla="*/ 15 w 55"/>
                  <a:gd name="T11" fmla="*/ 0 h 18"/>
                  <a:gd name="T12" fmla="*/ 0 w 55"/>
                  <a:gd name="T13" fmla="*/ 0 h 18"/>
                  <a:gd name="T14" fmla="*/ 5 w 55"/>
                  <a:gd name="T15" fmla="*/ 18 h 18"/>
                  <a:gd name="T16" fmla="*/ 21 w 55"/>
                  <a:gd name="T17" fmla="*/ 18 h 18"/>
                  <a:gd name="T18" fmla="*/ 15 w 55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18">
                    <a:moveTo>
                      <a:pt x="55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37" y="5"/>
                      <a:pt x="34" y="13"/>
                      <a:pt x="32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2" y="13"/>
                      <a:pt x="53" y="6"/>
                      <a:pt x="55" y="0"/>
                    </a:cubicBezTo>
                    <a:close/>
                    <a:moveTo>
                      <a:pt x="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4"/>
                      <a:pt x="4" y="11"/>
                      <a:pt x="5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9" y="13"/>
                      <a:pt x="17" y="6"/>
                      <a:pt x="15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6" name="Freeform 310"/>
              <p:cNvSpPr>
                <a:spLocks noEditPoints="1"/>
              </p:cNvSpPr>
              <p:nvPr/>
            </p:nvSpPr>
            <p:spPr bwMode="auto">
              <a:xfrm>
                <a:off x="1314" y="1251"/>
                <a:ext cx="101" cy="35"/>
              </a:xfrm>
              <a:custGeom>
                <a:avLst/>
                <a:gdLst>
                  <a:gd name="T0" fmla="*/ 53 w 53"/>
                  <a:gd name="T1" fmla="*/ 0 h 18"/>
                  <a:gd name="T2" fmla="*/ 37 w 53"/>
                  <a:gd name="T3" fmla="*/ 0 h 18"/>
                  <a:gd name="T4" fmla="*/ 30 w 53"/>
                  <a:gd name="T5" fmla="*/ 18 h 18"/>
                  <a:gd name="T6" fmla="*/ 50 w 53"/>
                  <a:gd name="T7" fmla="*/ 18 h 18"/>
                  <a:gd name="T8" fmla="*/ 53 w 53"/>
                  <a:gd name="T9" fmla="*/ 0 h 18"/>
                  <a:gd name="T10" fmla="*/ 14 w 53"/>
                  <a:gd name="T11" fmla="*/ 0 h 18"/>
                  <a:gd name="T12" fmla="*/ 0 w 53"/>
                  <a:gd name="T13" fmla="*/ 0 h 18"/>
                  <a:gd name="T14" fmla="*/ 4 w 53"/>
                  <a:gd name="T15" fmla="*/ 18 h 18"/>
                  <a:gd name="T16" fmla="*/ 20 w 53"/>
                  <a:gd name="T17" fmla="*/ 18 h 18"/>
                  <a:gd name="T18" fmla="*/ 14 w 53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18">
                    <a:moveTo>
                      <a:pt x="5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5" y="6"/>
                      <a:pt x="32" y="14"/>
                      <a:pt x="3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3"/>
                      <a:pt x="52" y="6"/>
                      <a:pt x="53" y="0"/>
                    </a:cubicBezTo>
                    <a:close/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5"/>
                      <a:pt x="3" y="11"/>
                      <a:pt x="4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3"/>
                      <a:pt x="16" y="6"/>
                      <a:pt x="14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7" name="Freeform 311"/>
              <p:cNvSpPr>
                <a:spLocks noEditPoints="1"/>
              </p:cNvSpPr>
              <p:nvPr/>
            </p:nvSpPr>
            <p:spPr bwMode="auto">
              <a:xfrm>
                <a:off x="1314" y="1253"/>
                <a:ext cx="101" cy="37"/>
              </a:xfrm>
              <a:custGeom>
                <a:avLst/>
                <a:gdLst>
                  <a:gd name="T0" fmla="*/ 53 w 53"/>
                  <a:gd name="T1" fmla="*/ 0 h 19"/>
                  <a:gd name="T2" fmla="*/ 37 w 53"/>
                  <a:gd name="T3" fmla="*/ 0 h 19"/>
                  <a:gd name="T4" fmla="*/ 30 w 53"/>
                  <a:gd name="T5" fmla="*/ 19 h 19"/>
                  <a:gd name="T6" fmla="*/ 50 w 53"/>
                  <a:gd name="T7" fmla="*/ 19 h 19"/>
                  <a:gd name="T8" fmla="*/ 53 w 53"/>
                  <a:gd name="T9" fmla="*/ 0 h 19"/>
                  <a:gd name="T10" fmla="*/ 15 w 53"/>
                  <a:gd name="T11" fmla="*/ 0 h 19"/>
                  <a:gd name="T12" fmla="*/ 0 w 53"/>
                  <a:gd name="T13" fmla="*/ 0 h 19"/>
                  <a:gd name="T14" fmla="*/ 4 w 53"/>
                  <a:gd name="T15" fmla="*/ 19 h 19"/>
                  <a:gd name="T16" fmla="*/ 21 w 53"/>
                  <a:gd name="T17" fmla="*/ 19 h 19"/>
                  <a:gd name="T18" fmla="*/ 15 w 53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19">
                    <a:moveTo>
                      <a:pt x="5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4" y="7"/>
                      <a:pt x="31" y="15"/>
                      <a:pt x="30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4"/>
                      <a:pt x="51" y="7"/>
                      <a:pt x="53" y="0"/>
                    </a:cubicBezTo>
                    <a:close/>
                    <a:moveTo>
                      <a:pt x="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5"/>
                      <a:pt x="3" y="11"/>
                      <a:pt x="4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19" y="14"/>
                      <a:pt x="17" y="7"/>
                      <a:pt x="15" y="0"/>
                    </a:cubicBezTo>
                    <a:close/>
                  </a:path>
                </a:pathLst>
              </a:custGeom>
              <a:solidFill>
                <a:srgbClr val="F8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8" name="Freeform 312"/>
              <p:cNvSpPr>
                <a:spLocks noEditPoints="1"/>
              </p:cNvSpPr>
              <p:nvPr/>
            </p:nvSpPr>
            <p:spPr bwMode="auto">
              <a:xfrm>
                <a:off x="1316" y="1257"/>
                <a:ext cx="99" cy="35"/>
              </a:xfrm>
              <a:custGeom>
                <a:avLst/>
                <a:gdLst>
                  <a:gd name="T0" fmla="*/ 52 w 52"/>
                  <a:gd name="T1" fmla="*/ 0 h 18"/>
                  <a:gd name="T2" fmla="*/ 35 w 52"/>
                  <a:gd name="T3" fmla="*/ 0 h 18"/>
                  <a:gd name="T4" fmla="*/ 28 w 52"/>
                  <a:gd name="T5" fmla="*/ 18 h 18"/>
                  <a:gd name="T6" fmla="*/ 28 w 52"/>
                  <a:gd name="T7" fmla="*/ 18 h 18"/>
                  <a:gd name="T8" fmla="*/ 48 w 52"/>
                  <a:gd name="T9" fmla="*/ 18 h 18"/>
                  <a:gd name="T10" fmla="*/ 49 w 52"/>
                  <a:gd name="T11" fmla="*/ 17 h 18"/>
                  <a:gd name="T12" fmla="*/ 52 w 52"/>
                  <a:gd name="T13" fmla="*/ 0 h 18"/>
                  <a:gd name="T14" fmla="*/ 14 w 52"/>
                  <a:gd name="T15" fmla="*/ 0 h 18"/>
                  <a:gd name="T16" fmla="*/ 0 w 52"/>
                  <a:gd name="T17" fmla="*/ 0 h 18"/>
                  <a:gd name="T18" fmla="*/ 3 w 52"/>
                  <a:gd name="T19" fmla="*/ 18 h 18"/>
                  <a:gd name="T20" fmla="*/ 20 w 52"/>
                  <a:gd name="T21" fmla="*/ 18 h 18"/>
                  <a:gd name="T22" fmla="*/ 14 w 52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18">
                    <a:moveTo>
                      <a:pt x="52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3" y="7"/>
                      <a:pt x="29" y="15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2"/>
                      <a:pt x="50" y="6"/>
                      <a:pt x="52" y="0"/>
                    </a:cubicBezTo>
                    <a:close/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3" y="11"/>
                      <a:pt x="3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4"/>
                      <a:pt x="16" y="6"/>
                      <a:pt x="14" y="0"/>
                    </a:cubicBezTo>
                    <a:close/>
                  </a:path>
                </a:pathLst>
              </a:custGeom>
              <a:solidFill>
                <a:srgbClr val="F9F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9" name="Freeform 313"/>
              <p:cNvSpPr>
                <a:spLocks noEditPoints="1"/>
              </p:cNvSpPr>
              <p:nvPr/>
            </p:nvSpPr>
            <p:spPr bwMode="auto">
              <a:xfrm>
                <a:off x="1316" y="1259"/>
                <a:ext cx="97" cy="35"/>
              </a:xfrm>
              <a:custGeom>
                <a:avLst/>
                <a:gdLst>
                  <a:gd name="T0" fmla="*/ 51 w 51"/>
                  <a:gd name="T1" fmla="*/ 0 h 18"/>
                  <a:gd name="T2" fmla="*/ 35 w 51"/>
                  <a:gd name="T3" fmla="*/ 0 h 18"/>
                  <a:gd name="T4" fmla="*/ 28 w 51"/>
                  <a:gd name="T5" fmla="*/ 17 h 18"/>
                  <a:gd name="T6" fmla="*/ 28 w 51"/>
                  <a:gd name="T7" fmla="*/ 18 h 18"/>
                  <a:gd name="T8" fmla="*/ 48 w 51"/>
                  <a:gd name="T9" fmla="*/ 18 h 18"/>
                  <a:gd name="T10" fmla="*/ 49 w 51"/>
                  <a:gd name="T11" fmla="*/ 16 h 18"/>
                  <a:gd name="T12" fmla="*/ 51 w 51"/>
                  <a:gd name="T13" fmla="*/ 0 h 18"/>
                  <a:gd name="T14" fmla="*/ 14 w 51"/>
                  <a:gd name="T15" fmla="*/ 0 h 18"/>
                  <a:gd name="T16" fmla="*/ 0 w 51"/>
                  <a:gd name="T17" fmla="*/ 0 h 18"/>
                  <a:gd name="T18" fmla="*/ 4 w 51"/>
                  <a:gd name="T19" fmla="*/ 18 h 18"/>
                  <a:gd name="T20" fmla="*/ 21 w 51"/>
                  <a:gd name="T21" fmla="*/ 18 h 18"/>
                  <a:gd name="T22" fmla="*/ 20 w 51"/>
                  <a:gd name="T23" fmla="*/ 18 h 18"/>
                  <a:gd name="T24" fmla="*/ 14 w 51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18">
                    <a:moveTo>
                      <a:pt x="51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2" y="7"/>
                      <a:pt x="29" y="14"/>
                      <a:pt x="28" y="17"/>
                    </a:cubicBezTo>
                    <a:cubicBezTo>
                      <a:pt x="28" y="17"/>
                      <a:pt x="28" y="18"/>
                      <a:pt x="28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7"/>
                      <a:pt x="49" y="17"/>
                      <a:pt x="49" y="16"/>
                    </a:cubicBezTo>
                    <a:cubicBezTo>
                      <a:pt x="49" y="11"/>
                      <a:pt x="50" y="6"/>
                      <a:pt x="51" y="0"/>
                    </a:cubicBezTo>
                    <a:close/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5"/>
                      <a:pt x="3" y="11"/>
                      <a:pt x="4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4"/>
                      <a:pt x="17" y="7"/>
                      <a:pt x="14" y="0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0" name="Freeform 314"/>
              <p:cNvSpPr>
                <a:spLocks noEditPoints="1"/>
              </p:cNvSpPr>
              <p:nvPr/>
            </p:nvSpPr>
            <p:spPr bwMode="auto">
              <a:xfrm>
                <a:off x="1316" y="1261"/>
                <a:ext cx="97" cy="34"/>
              </a:xfrm>
              <a:custGeom>
                <a:avLst/>
                <a:gdLst>
                  <a:gd name="T0" fmla="*/ 51 w 51"/>
                  <a:gd name="T1" fmla="*/ 0 h 18"/>
                  <a:gd name="T2" fmla="*/ 34 w 51"/>
                  <a:gd name="T3" fmla="*/ 0 h 18"/>
                  <a:gd name="T4" fmla="*/ 28 w 51"/>
                  <a:gd name="T5" fmla="*/ 16 h 18"/>
                  <a:gd name="T6" fmla="*/ 27 w 51"/>
                  <a:gd name="T7" fmla="*/ 18 h 18"/>
                  <a:gd name="T8" fmla="*/ 48 w 51"/>
                  <a:gd name="T9" fmla="*/ 18 h 18"/>
                  <a:gd name="T10" fmla="*/ 49 w 51"/>
                  <a:gd name="T11" fmla="*/ 15 h 18"/>
                  <a:gd name="T12" fmla="*/ 51 w 51"/>
                  <a:gd name="T13" fmla="*/ 0 h 18"/>
                  <a:gd name="T14" fmla="*/ 15 w 51"/>
                  <a:gd name="T15" fmla="*/ 0 h 18"/>
                  <a:gd name="T16" fmla="*/ 0 w 51"/>
                  <a:gd name="T17" fmla="*/ 0 h 18"/>
                  <a:gd name="T18" fmla="*/ 4 w 51"/>
                  <a:gd name="T19" fmla="*/ 18 h 18"/>
                  <a:gd name="T20" fmla="*/ 21 w 51"/>
                  <a:gd name="T21" fmla="*/ 18 h 18"/>
                  <a:gd name="T22" fmla="*/ 20 w 51"/>
                  <a:gd name="T23" fmla="*/ 17 h 18"/>
                  <a:gd name="T24" fmla="*/ 15 w 51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18">
                    <a:moveTo>
                      <a:pt x="51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2" y="6"/>
                      <a:pt x="29" y="13"/>
                      <a:pt x="28" y="16"/>
                    </a:cubicBezTo>
                    <a:cubicBezTo>
                      <a:pt x="28" y="17"/>
                      <a:pt x="27" y="17"/>
                      <a:pt x="27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7"/>
                      <a:pt x="48" y="16"/>
                      <a:pt x="49" y="15"/>
                    </a:cubicBezTo>
                    <a:cubicBezTo>
                      <a:pt x="49" y="11"/>
                      <a:pt x="50" y="5"/>
                      <a:pt x="51" y="0"/>
                    </a:cubicBezTo>
                    <a:close/>
                    <a:moveTo>
                      <a:pt x="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5"/>
                      <a:pt x="3" y="12"/>
                      <a:pt x="4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7"/>
                      <a:pt x="20" y="17"/>
                    </a:cubicBezTo>
                    <a:cubicBezTo>
                      <a:pt x="19" y="13"/>
                      <a:pt x="17" y="7"/>
                      <a:pt x="15" y="0"/>
                    </a:cubicBezTo>
                    <a:close/>
                  </a:path>
                </a:pathLst>
              </a:custGeom>
              <a:solidFill>
                <a:srgbClr val="FB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1" name="Freeform 315"/>
              <p:cNvSpPr>
                <a:spLocks noEditPoints="1"/>
              </p:cNvSpPr>
              <p:nvPr/>
            </p:nvSpPr>
            <p:spPr bwMode="auto">
              <a:xfrm>
                <a:off x="1318" y="1263"/>
                <a:ext cx="95" cy="36"/>
              </a:xfrm>
              <a:custGeom>
                <a:avLst/>
                <a:gdLst>
                  <a:gd name="T0" fmla="*/ 50 w 50"/>
                  <a:gd name="T1" fmla="*/ 0 h 19"/>
                  <a:gd name="T2" fmla="*/ 33 w 50"/>
                  <a:gd name="T3" fmla="*/ 0 h 19"/>
                  <a:gd name="T4" fmla="*/ 27 w 50"/>
                  <a:gd name="T5" fmla="*/ 15 h 19"/>
                  <a:gd name="T6" fmla="*/ 26 w 50"/>
                  <a:gd name="T7" fmla="*/ 19 h 19"/>
                  <a:gd name="T8" fmla="*/ 47 w 50"/>
                  <a:gd name="T9" fmla="*/ 19 h 19"/>
                  <a:gd name="T10" fmla="*/ 48 w 50"/>
                  <a:gd name="T11" fmla="*/ 14 h 19"/>
                  <a:gd name="T12" fmla="*/ 50 w 50"/>
                  <a:gd name="T13" fmla="*/ 0 h 19"/>
                  <a:gd name="T14" fmla="*/ 14 w 50"/>
                  <a:gd name="T15" fmla="*/ 0 h 19"/>
                  <a:gd name="T16" fmla="*/ 0 w 50"/>
                  <a:gd name="T17" fmla="*/ 0 h 19"/>
                  <a:gd name="T18" fmla="*/ 3 w 50"/>
                  <a:gd name="T19" fmla="*/ 19 h 19"/>
                  <a:gd name="T20" fmla="*/ 21 w 50"/>
                  <a:gd name="T21" fmla="*/ 19 h 19"/>
                  <a:gd name="T22" fmla="*/ 19 w 50"/>
                  <a:gd name="T23" fmla="*/ 16 h 19"/>
                  <a:gd name="T24" fmla="*/ 14 w 50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19">
                    <a:moveTo>
                      <a:pt x="50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1" y="6"/>
                      <a:pt x="28" y="12"/>
                      <a:pt x="27" y="15"/>
                    </a:cubicBezTo>
                    <a:cubicBezTo>
                      <a:pt x="27" y="16"/>
                      <a:pt x="26" y="17"/>
                      <a:pt x="26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7"/>
                      <a:pt x="47" y="16"/>
                      <a:pt x="48" y="14"/>
                    </a:cubicBezTo>
                    <a:cubicBezTo>
                      <a:pt x="48" y="10"/>
                      <a:pt x="49" y="5"/>
                      <a:pt x="50" y="0"/>
                    </a:cubicBezTo>
                    <a:close/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8"/>
                      <a:pt x="20" y="17"/>
                      <a:pt x="19" y="16"/>
                    </a:cubicBezTo>
                    <a:cubicBezTo>
                      <a:pt x="18" y="12"/>
                      <a:pt x="16" y="6"/>
                      <a:pt x="14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2" name="Freeform 316"/>
              <p:cNvSpPr>
                <a:spLocks noEditPoints="1"/>
              </p:cNvSpPr>
              <p:nvPr/>
            </p:nvSpPr>
            <p:spPr bwMode="auto">
              <a:xfrm>
                <a:off x="1318" y="1267"/>
                <a:ext cx="95" cy="34"/>
              </a:xfrm>
              <a:custGeom>
                <a:avLst/>
                <a:gdLst>
                  <a:gd name="T0" fmla="*/ 50 w 50"/>
                  <a:gd name="T1" fmla="*/ 0 h 18"/>
                  <a:gd name="T2" fmla="*/ 32 w 50"/>
                  <a:gd name="T3" fmla="*/ 0 h 18"/>
                  <a:gd name="T4" fmla="*/ 27 w 50"/>
                  <a:gd name="T5" fmla="*/ 13 h 18"/>
                  <a:gd name="T6" fmla="*/ 26 w 50"/>
                  <a:gd name="T7" fmla="*/ 18 h 18"/>
                  <a:gd name="T8" fmla="*/ 47 w 50"/>
                  <a:gd name="T9" fmla="*/ 18 h 18"/>
                  <a:gd name="T10" fmla="*/ 48 w 50"/>
                  <a:gd name="T11" fmla="*/ 12 h 18"/>
                  <a:gd name="T12" fmla="*/ 50 w 50"/>
                  <a:gd name="T13" fmla="*/ 0 h 18"/>
                  <a:gd name="T14" fmla="*/ 15 w 50"/>
                  <a:gd name="T15" fmla="*/ 0 h 18"/>
                  <a:gd name="T16" fmla="*/ 0 w 50"/>
                  <a:gd name="T17" fmla="*/ 0 h 18"/>
                  <a:gd name="T18" fmla="*/ 3 w 50"/>
                  <a:gd name="T19" fmla="*/ 18 h 18"/>
                  <a:gd name="T20" fmla="*/ 21 w 50"/>
                  <a:gd name="T21" fmla="*/ 18 h 18"/>
                  <a:gd name="T22" fmla="*/ 19 w 50"/>
                  <a:gd name="T23" fmla="*/ 14 h 18"/>
                  <a:gd name="T24" fmla="*/ 15 w 50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18">
                    <a:moveTo>
                      <a:pt x="50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0" y="5"/>
                      <a:pt x="28" y="10"/>
                      <a:pt x="27" y="13"/>
                    </a:cubicBezTo>
                    <a:cubicBezTo>
                      <a:pt x="26" y="14"/>
                      <a:pt x="26" y="16"/>
                      <a:pt x="26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6"/>
                      <a:pt x="47" y="14"/>
                      <a:pt x="48" y="12"/>
                    </a:cubicBezTo>
                    <a:cubicBezTo>
                      <a:pt x="48" y="8"/>
                      <a:pt x="49" y="4"/>
                      <a:pt x="50" y="0"/>
                    </a:cubicBezTo>
                    <a:close/>
                    <a:moveTo>
                      <a:pt x="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3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7"/>
                      <a:pt x="20" y="15"/>
                      <a:pt x="19" y="14"/>
                    </a:cubicBezTo>
                    <a:cubicBezTo>
                      <a:pt x="18" y="11"/>
                      <a:pt x="17" y="5"/>
                      <a:pt x="15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3" name="Freeform 317"/>
              <p:cNvSpPr>
                <a:spLocks noEditPoints="1"/>
              </p:cNvSpPr>
              <p:nvPr/>
            </p:nvSpPr>
            <p:spPr bwMode="auto">
              <a:xfrm>
                <a:off x="1318" y="1269"/>
                <a:ext cx="93" cy="34"/>
              </a:xfrm>
              <a:custGeom>
                <a:avLst/>
                <a:gdLst>
                  <a:gd name="T0" fmla="*/ 49 w 49"/>
                  <a:gd name="T1" fmla="*/ 0 h 18"/>
                  <a:gd name="T2" fmla="*/ 32 w 49"/>
                  <a:gd name="T3" fmla="*/ 0 h 18"/>
                  <a:gd name="T4" fmla="*/ 27 w 49"/>
                  <a:gd name="T5" fmla="*/ 12 h 18"/>
                  <a:gd name="T6" fmla="*/ 26 w 49"/>
                  <a:gd name="T7" fmla="*/ 18 h 18"/>
                  <a:gd name="T8" fmla="*/ 47 w 49"/>
                  <a:gd name="T9" fmla="*/ 18 h 18"/>
                  <a:gd name="T10" fmla="*/ 48 w 49"/>
                  <a:gd name="T11" fmla="*/ 11 h 18"/>
                  <a:gd name="T12" fmla="*/ 49 w 49"/>
                  <a:gd name="T13" fmla="*/ 0 h 18"/>
                  <a:gd name="T14" fmla="*/ 15 w 49"/>
                  <a:gd name="T15" fmla="*/ 0 h 18"/>
                  <a:gd name="T16" fmla="*/ 0 w 49"/>
                  <a:gd name="T17" fmla="*/ 0 h 18"/>
                  <a:gd name="T18" fmla="*/ 3 w 49"/>
                  <a:gd name="T19" fmla="*/ 17 h 18"/>
                  <a:gd name="T20" fmla="*/ 3 w 49"/>
                  <a:gd name="T21" fmla="*/ 18 h 18"/>
                  <a:gd name="T22" fmla="*/ 22 w 49"/>
                  <a:gd name="T23" fmla="*/ 18 h 18"/>
                  <a:gd name="T24" fmla="*/ 19 w 49"/>
                  <a:gd name="T25" fmla="*/ 13 h 18"/>
                  <a:gd name="T26" fmla="*/ 15 w 49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18">
                    <a:moveTo>
                      <a:pt x="49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0" y="5"/>
                      <a:pt x="28" y="10"/>
                      <a:pt x="27" y="12"/>
                    </a:cubicBezTo>
                    <a:cubicBezTo>
                      <a:pt x="26" y="13"/>
                      <a:pt x="26" y="16"/>
                      <a:pt x="26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6"/>
                      <a:pt x="47" y="13"/>
                      <a:pt x="48" y="11"/>
                    </a:cubicBezTo>
                    <a:cubicBezTo>
                      <a:pt x="48" y="8"/>
                      <a:pt x="49" y="4"/>
                      <a:pt x="49" y="0"/>
                    </a:cubicBezTo>
                    <a:close/>
                    <a:moveTo>
                      <a:pt x="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5"/>
                      <a:pt x="3" y="11"/>
                      <a:pt x="3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16"/>
                      <a:pt x="20" y="15"/>
                      <a:pt x="19" y="13"/>
                    </a:cubicBezTo>
                    <a:cubicBezTo>
                      <a:pt x="18" y="10"/>
                      <a:pt x="17" y="5"/>
                      <a:pt x="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4" name="Freeform 318"/>
              <p:cNvSpPr>
                <a:spLocks/>
              </p:cNvSpPr>
              <p:nvPr/>
            </p:nvSpPr>
            <p:spPr bwMode="auto">
              <a:xfrm>
                <a:off x="2247" y="1177"/>
                <a:ext cx="19" cy="2"/>
              </a:xfrm>
              <a:custGeom>
                <a:avLst/>
                <a:gdLst>
                  <a:gd name="T0" fmla="*/ 0 w 10"/>
                  <a:gd name="T1" fmla="*/ 1 h 1"/>
                  <a:gd name="T2" fmla="*/ 10 w 10"/>
                  <a:gd name="T3" fmla="*/ 1 h 1"/>
                  <a:gd name="T4" fmla="*/ 0 w 10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">
                    <a:moveTo>
                      <a:pt x="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5" y="1"/>
                      <a:pt x="0" y="1"/>
                    </a:cubicBezTo>
                    <a:close/>
                  </a:path>
                </a:pathLst>
              </a:custGeom>
              <a:solidFill>
                <a:srgbClr val="D2D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5" name="Freeform 319"/>
              <p:cNvSpPr>
                <a:spLocks/>
              </p:cNvSpPr>
              <p:nvPr/>
            </p:nvSpPr>
            <p:spPr bwMode="auto">
              <a:xfrm>
                <a:off x="2232" y="1175"/>
                <a:ext cx="36" cy="6"/>
              </a:xfrm>
              <a:custGeom>
                <a:avLst/>
                <a:gdLst>
                  <a:gd name="T0" fmla="*/ 0 w 19"/>
                  <a:gd name="T1" fmla="*/ 3 h 3"/>
                  <a:gd name="T2" fmla="*/ 19 w 19"/>
                  <a:gd name="T3" fmla="*/ 3 h 3"/>
                  <a:gd name="T4" fmla="*/ 19 w 19"/>
                  <a:gd name="T5" fmla="*/ 3 h 3"/>
                  <a:gd name="T6" fmla="*/ 2 w 19"/>
                  <a:gd name="T7" fmla="*/ 3 h 3"/>
                  <a:gd name="T8" fmla="*/ 0 w 19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">
                    <a:moveTo>
                      <a:pt x="0" y="3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0"/>
                      <a:pt x="8" y="2"/>
                      <a:pt x="2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D3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6" name="Freeform 320"/>
              <p:cNvSpPr>
                <a:spLocks noEditPoints="1"/>
              </p:cNvSpPr>
              <p:nvPr/>
            </p:nvSpPr>
            <p:spPr bwMode="auto">
              <a:xfrm>
                <a:off x="2094" y="1175"/>
                <a:ext cx="174" cy="9"/>
              </a:xfrm>
              <a:custGeom>
                <a:avLst/>
                <a:gdLst>
                  <a:gd name="T0" fmla="*/ 0 w 91"/>
                  <a:gd name="T1" fmla="*/ 5 h 5"/>
                  <a:gd name="T2" fmla="*/ 9 w 91"/>
                  <a:gd name="T3" fmla="*/ 5 h 5"/>
                  <a:gd name="T4" fmla="*/ 3 w 91"/>
                  <a:gd name="T5" fmla="*/ 4 h 5"/>
                  <a:gd name="T6" fmla="*/ 0 w 91"/>
                  <a:gd name="T7" fmla="*/ 5 h 5"/>
                  <a:gd name="T8" fmla="*/ 70 w 91"/>
                  <a:gd name="T9" fmla="*/ 5 h 5"/>
                  <a:gd name="T10" fmla="*/ 90 w 91"/>
                  <a:gd name="T11" fmla="*/ 5 h 5"/>
                  <a:gd name="T12" fmla="*/ 91 w 91"/>
                  <a:gd name="T13" fmla="*/ 3 h 5"/>
                  <a:gd name="T14" fmla="*/ 74 w 91"/>
                  <a:gd name="T15" fmla="*/ 3 h 5"/>
                  <a:gd name="T16" fmla="*/ 70 w 91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5">
                    <a:moveTo>
                      <a:pt x="0" y="5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7" y="4"/>
                      <a:pt x="5" y="4"/>
                      <a:pt x="3" y="4"/>
                    </a:cubicBezTo>
                    <a:cubicBezTo>
                      <a:pt x="2" y="4"/>
                      <a:pt x="0" y="5"/>
                      <a:pt x="0" y="5"/>
                    </a:cubicBezTo>
                    <a:close/>
                    <a:moveTo>
                      <a:pt x="70" y="5"/>
                    </a:moveTo>
                    <a:cubicBezTo>
                      <a:pt x="90" y="5"/>
                      <a:pt x="90" y="5"/>
                      <a:pt x="90" y="5"/>
                    </a:cubicBezTo>
                    <a:cubicBezTo>
                      <a:pt x="91" y="4"/>
                      <a:pt x="91" y="3"/>
                      <a:pt x="91" y="3"/>
                    </a:cubicBezTo>
                    <a:cubicBezTo>
                      <a:pt x="91" y="0"/>
                      <a:pt x="80" y="2"/>
                      <a:pt x="74" y="3"/>
                    </a:cubicBezTo>
                    <a:cubicBezTo>
                      <a:pt x="72" y="3"/>
                      <a:pt x="71" y="4"/>
                      <a:pt x="70" y="5"/>
                    </a:cubicBezTo>
                    <a:close/>
                  </a:path>
                </a:pathLst>
              </a:custGeom>
              <a:solidFill>
                <a:srgbClr val="D3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7" name="Freeform 321"/>
              <p:cNvSpPr>
                <a:spLocks noEditPoints="1"/>
              </p:cNvSpPr>
              <p:nvPr/>
            </p:nvSpPr>
            <p:spPr bwMode="auto">
              <a:xfrm>
                <a:off x="2088" y="1175"/>
                <a:ext cx="180" cy="11"/>
              </a:xfrm>
              <a:custGeom>
                <a:avLst/>
                <a:gdLst>
                  <a:gd name="T0" fmla="*/ 0 w 94"/>
                  <a:gd name="T1" fmla="*/ 6 h 6"/>
                  <a:gd name="T2" fmla="*/ 16 w 94"/>
                  <a:gd name="T3" fmla="*/ 6 h 6"/>
                  <a:gd name="T4" fmla="*/ 6 w 94"/>
                  <a:gd name="T5" fmla="*/ 4 h 6"/>
                  <a:gd name="T6" fmla="*/ 0 w 94"/>
                  <a:gd name="T7" fmla="*/ 6 h 6"/>
                  <a:gd name="T8" fmla="*/ 71 w 94"/>
                  <a:gd name="T9" fmla="*/ 6 h 6"/>
                  <a:gd name="T10" fmla="*/ 93 w 94"/>
                  <a:gd name="T11" fmla="*/ 6 h 6"/>
                  <a:gd name="T12" fmla="*/ 94 w 94"/>
                  <a:gd name="T13" fmla="*/ 3 h 6"/>
                  <a:gd name="T14" fmla="*/ 77 w 94"/>
                  <a:gd name="T15" fmla="*/ 3 h 6"/>
                  <a:gd name="T16" fmla="*/ 71 w 94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6">
                    <a:moveTo>
                      <a:pt x="0" y="6"/>
                    </a:moveTo>
                    <a:cubicBezTo>
                      <a:pt x="16" y="6"/>
                      <a:pt x="16" y="6"/>
                      <a:pt x="16" y="6"/>
                    </a:cubicBezTo>
                    <a:cubicBezTo>
                      <a:pt x="14" y="5"/>
                      <a:pt x="10" y="4"/>
                      <a:pt x="6" y="4"/>
                    </a:cubicBezTo>
                    <a:cubicBezTo>
                      <a:pt x="2" y="5"/>
                      <a:pt x="0" y="5"/>
                      <a:pt x="0" y="6"/>
                    </a:cubicBezTo>
                    <a:close/>
                    <a:moveTo>
                      <a:pt x="71" y="6"/>
                    </a:moveTo>
                    <a:cubicBezTo>
                      <a:pt x="93" y="6"/>
                      <a:pt x="93" y="6"/>
                      <a:pt x="93" y="6"/>
                    </a:cubicBezTo>
                    <a:cubicBezTo>
                      <a:pt x="94" y="5"/>
                      <a:pt x="94" y="4"/>
                      <a:pt x="94" y="3"/>
                    </a:cubicBezTo>
                    <a:cubicBezTo>
                      <a:pt x="94" y="0"/>
                      <a:pt x="83" y="2"/>
                      <a:pt x="77" y="3"/>
                    </a:cubicBezTo>
                    <a:cubicBezTo>
                      <a:pt x="74" y="3"/>
                      <a:pt x="73" y="5"/>
                      <a:pt x="71" y="6"/>
                    </a:cubicBezTo>
                    <a:close/>
                  </a:path>
                </a:pathLst>
              </a:custGeom>
              <a:solidFill>
                <a:srgbClr val="D4D2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8" name="Freeform 322"/>
              <p:cNvSpPr>
                <a:spLocks noEditPoints="1"/>
              </p:cNvSpPr>
              <p:nvPr/>
            </p:nvSpPr>
            <p:spPr bwMode="auto">
              <a:xfrm>
                <a:off x="2086" y="1175"/>
                <a:ext cx="182" cy="13"/>
              </a:xfrm>
              <a:custGeom>
                <a:avLst/>
                <a:gdLst>
                  <a:gd name="T0" fmla="*/ 0 w 95"/>
                  <a:gd name="T1" fmla="*/ 7 h 7"/>
                  <a:gd name="T2" fmla="*/ 19 w 95"/>
                  <a:gd name="T3" fmla="*/ 7 h 7"/>
                  <a:gd name="T4" fmla="*/ 7 w 95"/>
                  <a:gd name="T5" fmla="*/ 4 h 7"/>
                  <a:gd name="T6" fmla="*/ 0 w 95"/>
                  <a:gd name="T7" fmla="*/ 7 h 7"/>
                  <a:gd name="T8" fmla="*/ 71 w 95"/>
                  <a:gd name="T9" fmla="*/ 7 h 7"/>
                  <a:gd name="T10" fmla="*/ 93 w 95"/>
                  <a:gd name="T11" fmla="*/ 7 h 7"/>
                  <a:gd name="T12" fmla="*/ 95 w 95"/>
                  <a:gd name="T13" fmla="*/ 3 h 7"/>
                  <a:gd name="T14" fmla="*/ 78 w 95"/>
                  <a:gd name="T15" fmla="*/ 3 h 7"/>
                  <a:gd name="T16" fmla="*/ 71 w 95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7">
                    <a:moveTo>
                      <a:pt x="0" y="7"/>
                    </a:move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3" y="4"/>
                      <a:pt x="7" y="4"/>
                    </a:cubicBezTo>
                    <a:cubicBezTo>
                      <a:pt x="2" y="5"/>
                      <a:pt x="0" y="5"/>
                      <a:pt x="0" y="7"/>
                    </a:cubicBezTo>
                    <a:close/>
                    <a:moveTo>
                      <a:pt x="71" y="7"/>
                    </a:moveTo>
                    <a:cubicBezTo>
                      <a:pt x="93" y="7"/>
                      <a:pt x="93" y="7"/>
                      <a:pt x="93" y="7"/>
                    </a:cubicBezTo>
                    <a:cubicBezTo>
                      <a:pt x="94" y="6"/>
                      <a:pt x="95" y="4"/>
                      <a:pt x="95" y="3"/>
                    </a:cubicBezTo>
                    <a:cubicBezTo>
                      <a:pt x="95" y="0"/>
                      <a:pt x="84" y="2"/>
                      <a:pt x="78" y="3"/>
                    </a:cubicBezTo>
                    <a:cubicBezTo>
                      <a:pt x="75" y="4"/>
                      <a:pt x="72" y="5"/>
                      <a:pt x="71" y="7"/>
                    </a:cubicBezTo>
                    <a:close/>
                  </a:path>
                </a:pathLst>
              </a:custGeom>
              <a:solidFill>
                <a:srgbClr val="D5D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9" name="Freeform 323"/>
              <p:cNvSpPr>
                <a:spLocks noEditPoints="1"/>
              </p:cNvSpPr>
              <p:nvPr/>
            </p:nvSpPr>
            <p:spPr bwMode="auto">
              <a:xfrm>
                <a:off x="2086" y="1175"/>
                <a:ext cx="182" cy="17"/>
              </a:xfrm>
              <a:custGeom>
                <a:avLst/>
                <a:gdLst>
                  <a:gd name="T0" fmla="*/ 0 w 95"/>
                  <a:gd name="T1" fmla="*/ 9 h 9"/>
                  <a:gd name="T2" fmla="*/ 19 w 95"/>
                  <a:gd name="T3" fmla="*/ 9 h 9"/>
                  <a:gd name="T4" fmla="*/ 19 w 95"/>
                  <a:gd name="T5" fmla="*/ 7 h 9"/>
                  <a:gd name="T6" fmla="*/ 7 w 95"/>
                  <a:gd name="T7" fmla="*/ 4 h 9"/>
                  <a:gd name="T8" fmla="*/ 0 w 95"/>
                  <a:gd name="T9" fmla="*/ 8 h 9"/>
                  <a:gd name="T10" fmla="*/ 0 w 95"/>
                  <a:gd name="T11" fmla="*/ 9 h 9"/>
                  <a:gd name="T12" fmla="*/ 70 w 95"/>
                  <a:gd name="T13" fmla="*/ 9 h 9"/>
                  <a:gd name="T14" fmla="*/ 92 w 95"/>
                  <a:gd name="T15" fmla="*/ 9 h 9"/>
                  <a:gd name="T16" fmla="*/ 95 w 95"/>
                  <a:gd name="T17" fmla="*/ 3 h 9"/>
                  <a:gd name="T18" fmla="*/ 78 w 95"/>
                  <a:gd name="T19" fmla="*/ 3 h 9"/>
                  <a:gd name="T20" fmla="*/ 70 w 95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" h="9">
                    <a:moveTo>
                      <a:pt x="0" y="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7"/>
                    </a:cubicBezTo>
                    <a:cubicBezTo>
                      <a:pt x="19" y="6"/>
                      <a:pt x="13" y="4"/>
                      <a:pt x="7" y="4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lose/>
                    <a:moveTo>
                      <a:pt x="70" y="9"/>
                    </a:moveTo>
                    <a:cubicBezTo>
                      <a:pt x="92" y="9"/>
                      <a:pt x="92" y="9"/>
                      <a:pt x="92" y="9"/>
                    </a:cubicBezTo>
                    <a:cubicBezTo>
                      <a:pt x="94" y="7"/>
                      <a:pt x="95" y="5"/>
                      <a:pt x="95" y="3"/>
                    </a:cubicBezTo>
                    <a:cubicBezTo>
                      <a:pt x="95" y="0"/>
                      <a:pt x="84" y="2"/>
                      <a:pt x="78" y="3"/>
                    </a:cubicBezTo>
                    <a:cubicBezTo>
                      <a:pt x="74" y="4"/>
                      <a:pt x="71" y="6"/>
                      <a:pt x="70" y="9"/>
                    </a:cubicBezTo>
                    <a:close/>
                  </a:path>
                </a:pathLst>
              </a:custGeom>
              <a:solidFill>
                <a:srgbClr val="D5D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0" name="Freeform 324"/>
              <p:cNvSpPr>
                <a:spLocks noEditPoints="1"/>
              </p:cNvSpPr>
              <p:nvPr/>
            </p:nvSpPr>
            <p:spPr bwMode="auto">
              <a:xfrm>
                <a:off x="2086" y="1175"/>
                <a:ext cx="182" cy="19"/>
              </a:xfrm>
              <a:custGeom>
                <a:avLst/>
                <a:gdLst>
                  <a:gd name="T0" fmla="*/ 0 w 95"/>
                  <a:gd name="T1" fmla="*/ 10 h 10"/>
                  <a:gd name="T2" fmla="*/ 24 w 95"/>
                  <a:gd name="T3" fmla="*/ 10 h 10"/>
                  <a:gd name="T4" fmla="*/ 23 w 95"/>
                  <a:gd name="T5" fmla="*/ 9 h 10"/>
                  <a:gd name="T6" fmla="*/ 19 w 95"/>
                  <a:gd name="T7" fmla="*/ 7 h 10"/>
                  <a:gd name="T8" fmla="*/ 7 w 95"/>
                  <a:gd name="T9" fmla="*/ 4 h 10"/>
                  <a:gd name="T10" fmla="*/ 0 w 95"/>
                  <a:gd name="T11" fmla="*/ 8 h 10"/>
                  <a:gd name="T12" fmla="*/ 0 w 95"/>
                  <a:gd name="T13" fmla="*/ 10 h 10"/>
                  <a:gd name="T14" fmla="*/ 65 w 95"/>
                  <a:gd name="T15" fmla="*/ 10 h 10"/>
                  <a:gd name="T16" fmla="*/ 68 w 95"/>
                  <a:gd name="T17" fmla="*/ 10 h 10"/>
                  <a:gd name="T18" fmla="*/ 66 w 95"/>
                  <a:gd name="T19" fmla="*/ 9 h 10"/>
                  <a:gd name="T20" fmla="*/ 65 w 95"/>
                  <a:gd name="T21" fmla="*/ 10 h 10"/>
                  <a:gd name="T22" fmla="*/ 69 w 95"/>
                  <a:gd name="T23" fmla="*/ 10 h 10"/>
                  <a:gd name="T24" fmla="*/ 91 w 95"/>
                  <a:gd name="T25" fmla="*/ 10 h 10"/>
                  <a:gd name="T26" fmla="*/ 95 w 95"/>
                  <a:gd name="T27" fmla="*/ 3 h 10"/>
                  <a:gd name="T28" fmla="*/ 78 w 95"/>
                  <a:gd name="T29" fmla="*/ 3 h 10"/>
                  <a:gd name="T30" fmla="*/ 69 w 95"/>
                  <a:gd name="T3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5" h="10">
                    <a:moveTo>
                      <a:pt x="0" y="10"/>
                    </a:move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10"/>
                      <a:pt x="23" y="9"/>
                      <a:pt x="23" y="9"/>
                    </a:cubicBezTo>
                    <a:cubicBezTo>
                      <a:pt x="21" y="9"/>
                      <a:pt x="19" y="9"/>
                      <a:pt x="19" y="7"/>
                    </a:cubicBezTo>
                    <a:cubicBezTo>
                      <a:pt x="19" y="6"/>
                      <a:pt x="13" y="4"/>
                      <a:pt x="7" y="4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lose/>
                    <a:moveTo>
                      <a:pt x="65" y="10"/>
                    </a:moveTo>
                    <a:cubicBezTo>
                      <a:pt x="68" y="10"/>
                      <a:pt x="68" y="10"/>
                      <a:pt x="68" y="10"/>
                    </a:cubicBezTo>
                    <a:cubicBezTo>
                      <a:pt x="68" y="9"/>
                      <a:pt x="67" y="9"/>
                      <a:pt x="66" y="9"/>
                    </a:cubicBezTo>
                    <a:cubicBezTo>
                      <a:pt x="66" y="10"/>
                      <a:pt x="65" y="10"/>
                      <a:pt x="65" y="10"/>
                    </a:cubicBezTo>
                    <a:close/>
                    <a:moveTo>
                      <a:pt x="69" y="10"/>
                    </a:moveTo>
                    <a:cubicBezTo>
                      <a:pt x="91" y="10"/>
                      <a:pt x="91" y="10"/>
                      <a:pt x="91" y="10"/>
                    </a:cubicBezTo>
                    <a:cubicBezTo>
                      <a:pt x="94" y="8"/>
                      <a:pt x="95" y="5"/>
                      <a:pt x="95" y="3"/>
                    </a:cubicBezTo>
                    <a:cubicBezTo>
                      <a:pt x="95" y="0"/>
                      <a:pt x="84" y="2"/>
                      <a:pt x="78" y="3"/>
                    </a:cubicBezTo>
                    <a:cubicBezTo>
                      <a:pt x="73" y="4"/>
                      <a:pt x="70" y="8"/>
                      <a:pt x="69" y="10"/>
                    </a:cubicBezTo>
                    <a:close/>
                  </a:path>
                </a:pathLst>
              </a:custGeom>
              <a:solidFill>
                <a:srgbClr val="D6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1" name="Freeform 325"/>
              <p:cNvSpPr>
                <a:spLocks noEditPoints="1"/>
              </p:cNvSpPr>
              <p:nvPr/>
            </p:nvSpPr>
            <p:spPr bwMode="auto">
              <a:xfrm>
                <a:off x="2086" y="1175"/>
                <a:ext cx="182" cy="21"/>
              </a:xfrm>
              <a:custGeom>
                <a:avLst/>
                <a:gdLst>
                  <a:gd name="T0" fmla="*/ 0 w 95"/>
                  <a:gd name="T1" fmla="*/ 11 h 11"/>
                  <a:gd name="T2" fmla="*/ 24 w 95"/>
                  <a:gd name="T3" fmla="*/ 11 h 11"/>
                  <a:gd name="T4" fmla="*/ 23 w 95"/>
                  <a:gd name="T5" fmla="*/ 9 h 11"/>
                  <a:gd name="T6" fmla="*/ 19 w 95"/>
                  <a:gd name="T7" fmla="*/ 7 h 11"/>
                  <a:gd name="T8" fmla="*/ 7 w 95"/>
                  <a:gd name="T9" fmla="*/ 4 h 11"/>
                  <a:gd name="T10" fmla="*/ 0 w 95"/>
                  <a:gd name="T11" fmla="*/ 8 h 11"/>
                  <a:gd name="T12" fmla="*/ 0 w 95"/>
                  <a:gd name="T13" fmla="*/ 11 h 11"/>
                  <a:gd name="T14" fmla="*/ 62 w 95"/>
                  <a:gd name="T15" fmla="*/ 11 h 11"/>
                  <a:gd name="T16" fmla="*/ 89 w 95"/>
                  <a:gd name="T17" fmla="*/ 11 h 11"/>
                  <a:gd name="T18" fmla="*/ 90 w 95"/>
                  <a:gd name="T19" fmla="*/ 11 h 11"/>
                  <a:gd name="T20" fmla="*/ 95 w 95"/>
                  <a:gd name="T21" fmla="*/ 3 h 11"/>
                  <a:gd name="T22" fmla="*/ 78 w 95"/>
                  <a:gd name="T23" fmla="*/ 3 h 11"/>
                  <a:gd name="T24" fmla="*/ 69 w 95"/>
                  <a:gd name="T25" fmla="*/ 11 h 11"/>
                  <a:gd name="T26" fmla="*/ 66 w 95"/>
                  <a:gd name="T27" fmla="*/ 9 h 11"/>
                  <a:gd name="T28" fmla="*/ 62 w 95"/>
                  <a:gd name="T2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5" h="11">
                    <a:moveTo>
                      <a:pt x="0" y="11"/>
                    </a:move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0"/>
                      <a:pt x="24" y="9"/>
                      <a:pt x="23" y="9"/>
                    </a:cubicBezTo>
                    <a:cubicBezTo>
                      <a:pt x="21" y="9"/>
                      <a:pt x="19" y="9"/>
                      <a:pt x="19" y="7"/>
                    </a:cubicBezTo>
                    <a:cubicBezTo>
                      <a:pt x="19" y="6"/>
                      <a:pt x="13" y="4"/>
                      <a:pt x="7" y="4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lose/>
                    <a:moveTo>
                      <a:pt x="62" y="11"/>
                    </a:move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11"/>
                      <a:pt x="89" y="11"/>
                      <a:pt x="90" y="11"/>
                    </a:cubicBezTo>
                    <a:cubicBezTo>
                      <a:pt x="93" y="8"/>
                      <a:pt x="95" y="6"/>
                      <a:pt x="95" y="3"/>
                    </a:cubicBezTo>
                    <a:cubicBezTo>
                      <a:pt x="95" y="0"/>
                      <a:pt x="84" y="2"/>
                      <a:pt x="78" y="3"/>
                    </a:cubicBezTo>
                    <a:cubicBezTo>
                      <a:pt x="72" y="4"/>
                      <a:pt x="69" y="11"/>
                      <a:pt x="69" y="11"/>
                    </a:cubicBezTo>
                    <a:cubicBezTo>
                      <a:pt x="69" y="11"/>
                      <a:pt x="68" y="9"/>
                      <a:pt x="66" y="9"/>
                    </a:cubicBezTo>
                    <a:cubicBezTo>
                      <a:pt x="65" y="10"/>
                      <a:pt x="63" y="10"/>
                      <a:pt x="62" y="11"/>
                    </a:cubicBezTo>
                    <a:close/>
                  </a:path>
                </a:pathLst>
              </a:custGeom>
              <a:solidFill>
                <a:srgbClr val="D7D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2" name="Freeform 326"/>
              <p:cNvSpPr>
                <a:spLocks noEditPoints="1"/>
              </p:cNvSpPr>
              <p:nvPr/>
            </p:nvSpPr>
            <p:spPr bwMode="auto">
              <a:xfrm>
                <a:off x="2086" y="1175"/>
                <a:ext cx="182" cy="23"/>
              </a:xfrm>
              <a:custGeom>
                <a:avLst/>
                <a:gdLst>
                  <a:gd name="T0" fmla="*/ 1 w 95"/>
                  <a:gd name="T1" fmla="*/ 12 h 12"/>
                  <a:gd name="T2" fmla="*/ 24 w 95"/>
                  <a:gd name="T3" fmla="*/ 12 h 12"/>
                  <a:gd name="T4" fmla="*/ 23 w 95"/>
                  <a:gd name="T5" fmla="*/ 9 h 12"/>
                  <a:gd name="T6" fmla="*/ 19 w 95"/>
                  <a:gd name="T7" fmla="*/ 7 h 12"/>
                  <a:gd name="T8" fmla="*/ 7 w 95"/>
                  <a:gd name="T9" fmla="*/ 4 h 12"/>
                  <a:gd name="T10" fmla="*/ 0 w 95"/>
                  <a:gd name="T11" fmla="*/ 8 h 12"/>
                  <a:gd name="T12" fmla="*/ 1 w 95"/>
                  <a:gd name="T13" fmla="*/ 12 h 12"/>
                  <a:gd name="T14" fmla="*/ 61 w 95"/>
                  <a:gd name="T15" fmla="*/ 12 h 12"/>
                  <a:gd name="T16" fmla="*/ 87 w 95"/>
                  <a:gd name="T17" fmla="*/ 12 h 12"/>
                  <a:gd name="T18" fmla="*/ 90 w 95"/>
                  <a:gd name="T19" fmla="*/ 11 h 12"/>
                  <a:gd name="T20" fmla="*/ 95 w 95"/>
                  <a:gd name="T21" fmla="*/ 3 h 12"/>
                  <a:gd name="T22" fmla="*/ 78 w 95"/>
                  <a:gd name="T23" fmla="*/ 3 h 12"/>
                  <a:gd name="T24" fmla="*/ 69 w 95"/>
                  <a:gd name="T25" fmla="*/ 11 h 12"/>
                  <a:gd name="T26" fmla="*/ 66 w 95"/>
                  <a:gd name="T27" fmla="*/ 9 h 12"/>
                  <a:gd name="T28" fmla="*/ 61 w 95"/>
                  <a:gd name="T2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5" h="12">
                    <a:moveTo>
                      <a:pt x="1" y="12"/>
                    </a:move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0"/>
                      <a:pt x="24" y="9"/>
                      <a:pt x="23" y="9"/>
                    </a:cubicBezTo>
                    <a:cubicBezTo>
                      <a:pt x="21" y="9"/>
                      <a:pt x="19" y="9"/>
                      <a:pt x="19" y="7"/>
                    </a:cubicBezTo>
                    <a:cubicBezTo>
                      <a:pt x="19" y="6"/>
                      <a:pt x="13" y="4"/>
                      <a:pt x="7" y="4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0" y="9"/>
                      <a:pt x="0" y="11"/>
                      <a:pt x="1" y="12"/>
                    </a:cubicBezTo>
                    <a:close/>
                    <a:moveTo>
                      <a:pt x="61" y="12"/>
                    </a:moveTo>
                    <a:cubicBezTo>
                      <a:pt x="87" y="12"/>
                      <a:pt x="87" y="12"/>
                      <a:pt x="87" y="12"/>
                    </a:cubicBezTo>
                    <a:cubicBezTo>
                      <a:pt x="88" y="12"/>
                      <a:pt x="89" y="11"/>
                      <a:pt x="90" y="11"/>
                    </a:cubicBezTo>
                    <a:cubicBezTo>
                      <a:pt x="93" y="8"/>
                      <a:pt x="95" y="6"/>
                      <a:pt x="95" y="3"/>
                    </a:cubicBezTo>
                    <a:cubicBezTo>
                      <a:pt x="95" y="0"/>
                      <a:pt x="84" y="2"/>
                      <a:pt x="78" y="3"/>
                    </a:cubicBezTo>
                    <a:cubicBezTo>
                      <a:pt x="72" y="4"/>
                      <a:pt x="69" y="11"/>
                      <a:pt x="69" y="11"/>
                    </a:cubicBezTo>
                    <a:cubicBezTo>
                      <a:pt x="69" y="11"/>
                      <a:pt x="68" y="9"/>
                      <a:pt x="66" y="9"/>
                    </a:cubicBezTo>
                    <a:cubicBezTo>
                      <a:pt x="64" y="10"/>
                      <a:pt x="62" y="11"/>
                      <a:pt x="61" y="12"/>
                    </a:cubicBezTo>
                    <a:close/>
                  </a:path>
                </a:pathLst>
              </a:custGeom>
              <a:solidFill>
                <a:srgbClr val="D8D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3" name="Freeform 327"/>
              <p:cNvSpPr>
                <a:spLocks noEditPoints="1"/>
              </p:cNvSpPr>
              <p:nvPr/>
            </p:nvSpPr>
            <p:spPr bwMode="auto">
              <a:xfrm>
                <a:off x="2086" y="1175"/>
                <a:ext cx="182" cy="27"/>
              </a:xfrm>
              <a:custGeom>
                <a:avLst/>
                <a:gdLst>
                  <a:gd name="T0" fmla="*/ 1 w 95"/>
                  <a:gd name="T1" fmla="*/ 14 h 14"/>
                  <a:gd name="T2" fmla="*/ 24 w 95"/>
                  <a:gd name="T3" fmla="*/ 14 h 14"/>
                  <a:gd name="T4" fmla="*/ 23 w 95"/>
                  <a:gd name="T5" fmla="*/ 9 h 14"/>
                  <a:gd name="T6" fmla="*/ 19 w 95"/>
                  <a:gd name="T7" fmla="*/ 7 h 14"/>
                  <a:gd name="T8" fmla="*/ 7 w 95"/>
                  <a:gd name="T9" fmla="*/ 4 h 14"/>
                  <a:gd name="T10" fmla="*/ 0 w 95"/>
                  <a:gd name="T11" fmla="*/ 8 h 14"/>
                  <a:gd name="T12" fmla="*/ 1 w 95"/>
                  <a:gd name="T13" fmla="*/ 14 h 14"/>
                  <a:gd name="T14" fmla="*/ 60 w 95"/>
                  <a:gd name="T15" fmla="*/ 14 h 14"/>
                  <a:gd name="T16" fmla="*/ 86 w 95"/>
                  <a:gd name="T17" fmla="*/ 14 h 14"/>
                  <a:gd name="T18" fmla="*/ 90 w 95"/>
                  <a:gd name="T19" fmla="*/ 11 h 14"/>
                  <a:gd name="T20" fmla="*/ 95 w 95"/>
                  <a:gd name="T21" fmla="*/ 3 h 14"/>
                  <a:gd name="T22" fmla="*/ 78 w 95"/>
                  <a:gd name="T23" fmla="*/ 3 h 14"/>
                  <a:gd name="T24" fmla="*/ 69 w 95"/>
                  <a:gd name="T25" fmla="*/ 11 h 14"/>
                  <a:gd name="T26" fmla="*/ 66 w 95"/>
                  <a:gd name="T27" fmla="*/ 9 h 14"/>
                  <a:gd name="T28" fmla="*/ 60 w 95"/>
                  <a:gd name="T2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5" h="14">
                    <a:moveTo>
                      <a:pt x="1" y="14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1"/>
                      <a:pt x="24" y="9"/>
                      <a:pt x="23" y="9"/>
                    </a:cubicBezTo>
                    <a:cubicBezTo>
                      <a:pt x="21" y="9"/>
                      <a:pt x="19" y="9"/>
                      <a:pt x="19" y="7"/>
                    </a:cubicBezTo>
                    <a:cubicBezTo>
                      <a:pt x="19" y="6"/>
                      <a:pt x="13" y="4"/>
                      <a:pt x="7" y="4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0" y="10"/>
                      <a:pt x="0" y="12"/>
                      <a:pt x="1" y="14"/>
                    </a:cubicBezTo>
                    <a:close/>
                    <a:moveTo>
                      <a:pt x="60" y="14"/>
                    </a:moveTo>
                    <a:cubicBezTo>
                      <a:pt x="86" y="14"/>
                      <a:pt x="86" y="14"/>
                      <a:pt x="86" y="14"/>
                    </a:cubicBezTo>
                    <a:cubicBezTo>
                      <a:pt x="87" y="12"/>
                      <a:pt x="88" y="11"/>
                      <a:pt x="90" y="11"/>
                    </a:cubicBezTo>
                    <a:cubicBezTo>
                      <a:pt x="93" y="8"/>
                      <a:pt x="95" y="6"/>
                      <a:pt x="95" y="3"/>
                    </a:cubicBezTo>
                    <a:cubicBezTo>
                      <a:pt x="95" y="0"/>
                      <a:pt x="84" y="2"/>
                      <a:pt x="78" y="3"/>
                    </a:cubicBezTo>
                    <a:cubicBezTo>
                      <a:pt x="72" y="4"/>
                      <a:pt x="69" y="11"/>
                      <a:pt x="69" y="11"/>
                    </a:cubicBezTo>
                    <a:cubicBezTo>
                      <a:pt x="69" y="11"/>
                      <a:pt x="68" y="9"/>
                      <a:pt x="66" y="9"/>
                    </a:cubicBezTo>
                    <a:cubicBezTo>
                      <a:pt x="64" y="10"/>
                      <a:pt x="61" y="11"/>
                      <a:pt x="60" y="14"/>
                    </a:cubicBezTo>
                    <a:close/>
                  </a:path>
                </a:pathLst>
              </a:custGeom>
              <a:solidFill>
                <a:srgbClr val="D9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4" name="Freeform 328"/>
              <p:cNvSpPr>
                <a:spLocks noEditPoints="1"/>
              </p:cNvSpPr>
              <p:nvPr/>
            </p:nvSpPr>
            <p:spPr bwMode="auto">
              <a:xfrm>
                <a:off x="2086" y="1175"/>
                <a:ext cx="182" cy="29"/>
              </a:xfrm>
              <a:custGeom>
                <a:avLst/>
                <a:gdLst>
                  <a:gd name="T0" fmla="*/ 2 w 95"/>
                  <a:gd name="T1" fmla="*/ 15 h 15"/>
                  <a:gd name="T2" fmla="*/ 23 w 95"/>
                  <a:gd name="T3" fmla="*/ 15 h 15"/>
                  <a:gd name="T4" fmla="*/ 23 w 95"/>
                  <a:gd name="T5" fmla="*/ 15 h 15"/>
                  <a:gd name="T6" fmla="*/ 23 w 95"/>
                  <a:gd name="T7" fmla="*/ 9 h 15"/>
                  <a:gd name="T8" fmla="*/ 19 w 95"/>
                  <a:gd name="T9" fmla="*/ 7 h 15"/>
                  <a:gd name="T10" fmla="*/ 7 w 95"/>
                  <a:gd name="T11" fmla="*/ 4 h 15"/>
                  <a:gd name="T12" fmla="*/ 0 w 95"/>
                  <a:gd name="T13" fmla="*/ 8 h 15"/>
                  <a:gd name="T14" fmla="*/ 2 w 95"/>
                  <a:gd name="T15" fmla="*/ 15 h 15"/>
                  <a:gd name="T16" fmla="*/ 60 w 95"/>
                  <a:gd name="T17" fmla="*/ 15 h 15"/>
                  <a:gd name="T18" fmla="*/ 85 w 95"/>
                  <a:gd name="T19" fmla="*/ 15 h 15"/>
                  <a:gd name="T20" fmla="*/ 90 w 95"/>
                  <a:gd name="T21" fmla="*/ 11 h 15"/>
                  <a:gd name="T22" fmla="*/ 95 w 95"/>
                  <a:gd name="T23" fmla="*/ 3 h 15"/>
                  <a:gd name="T24" fmla="*/ 78 w 95"/>
                  <a:gd name="T25" fmla="*/ 3 h 15"/>
                  <a:gd name="T26" fmla="*/ 69 w 95"/>
                  <a:gd name="T27" fmla="*/ 11 h 15"/>
                  <a:gd name="T28" fmla="*/ 66 w 95"/>
                  <a:gd name="T29" fmla="*/ 9 h 15"/>
                  <a:gd name="T30" fmla="*/ 60 w 95"/>
                  <a:gd name="T31" fmla="*/ 14 h 15"/>
                  <a:gd name="T32" fmla="*/ 60 w 95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15">
                    <a:moveTo>
                      <a:pt x="2" y="15"/>
                    </a:move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1"/>
                      <a:pt x="25" y="9"/>
                      <a:pt x="23" y="9"/>
                    </a:cubicBezTo>
                    <a:cubicBezTo>
                      <a:pt x="21" y="9"/>
                      <a:pt x="19" y="9"/>
                      <a:pt x="19" y="7"/>
                    </a:cubicBezTo>
                    <a:cubicBezTo>
                      <a:pt x="19" y="6"/>
                      <a:pt x="13" y="4"/>
                      <a:pt x="7" y="4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0" y="10"/>
                      <a:pt x="0" y="12"/>
                      <a:pt x="2" y="15"/>
                    </a:cubicBezTo>
                    <a:close/>
                    <a:moveTo>
                      <a:pt x="60" y="15"/>
                    </a:moveTo>
                    <a:cubicBezTo>
                      <a:pt x="85" y="15"/>
                      <a:pt x="85" y="15"/>
                      <a:pt x="85" y="15"/>
                    </a:cubicBezTo>
                    <a:cubicBezTo>
                      <a:pt x="87" y="13"/>
                      <a:pt x="88" y="11"/>
                      <a:pt x="90" y="11"/>
                    </a:cubicBezTo>
                    <a:cubicBezTo>
                      <a:pt x="93" y="8"/>
                      <a:pt x="95" y="6"/>
                      <a:pt x="95" y="3"/>
                    </a:cubicBezTo>
                    <a:cubicBezTo>
                      <a:pt x="95" y="0"/>
                      <a:pt x="84" y="2"/>
                      <a:pt x="78" y="3"/>
                    </a:cubicBezTo>
                    <a:cubicBezTo>
                      <a:pt x="72" y="4"/>
                      <a:pt x="69" y="11"/>
                      <a:pt x="69" y="11"/>
                    </a:cubicBezTo>
                    <a:cubicBezTo>
                      <a:pt x="69" y="11"/>
                      <a:pt x="68" y="9"/>
                      <a:pt x="66" y="9"/>
                    </a:cubicBezTo>
                    <a:cubicBezTo>
                      <a:pt x="64" y="10"/>
                      <a:pt x="60" y="11"/>
                      <a:pt x="60" y="14"/>
                    </a:cubicBezTo>
                    <a:lnTo>
                      <a:pt x="60" y="15"/>
                    </a:lnTo>
                    <a:close/>
                  </a:path>
                </a:pathLst>
              </a:custGeom>
              <a:solidFill>
                <a:srgbClr val="DA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5" name="Freeform 329"/>
              <p:cNvSpPr>
                <a:spLocks noEditPoints="1"/>
              </p:cNvSpPr>
              <p:nvPr/>
            </p:nvSpPr>
            <p:spPr bwMode="auto">
              <a:xfrm>
                <a:off x="2086" y="1175"/>
                <a:ext cx="182" cy="31"/>
              </a:xfrm>
              <a:custGeom>
                <a:avLst/>
                <a:gdLst>
                  <a:gd name="T0" fmla="*/ 3 w 95"/>
                  <a:gd name="T1" fmla="*/ 16 h 16"/>
                  <a:gd name="T2" fmla="*/ 23 w 95"/>
                  <a:gd name="T3" fmla="*/ 16 h 16"/>
                  <a:gd name="T4" fmla="*/ 23 w 95"/>
                  <a:gd name="T5" fmla="*/ 15 h 16"/>
                  <a:gd name="T6" fmla="*/ 23 w 95"/>
                  <a:gd name="T7" fmla="*/ 9 h 16"/>
                  <a:gd name="T8" fmla="*/ 19 w 95"/>
                  <a:gd name="T9" fmla="*/ 7 h 16"/>
                  <a:gd name="T10" fmla="*/ 7 w 95"/>
                  <a:gd name="T11" fmla="*/ 4 h 16"/>
                  <a:gd name="T12" fmla="*/ 0 w 95"/>
                  <a:gd name="T13" fmla="*/ 8 h 16"/>
                  <a:gd name="T14" fmla="*/ 3 w 95"/>
                  <a:gd name="T15" fmla="*/ 16 h 16"/>
                  <a:gd name="T16" fmla="*/ 60 w 95"/>
                  <a:gd name="T17" fmla="*/ 16 h 16"/>
                  <a:gd name="T18" fmla="*/ 84 w 95"/>
                  <a:gd name="T19" fmla="*/ 16 h 16"/>
                  <a:gd name="T20" fmla="*/ 90 w 95"/>
                  <a:gd name="T21" fmla="*/ 11 h 16"/>
                  <a:gd name="T22" fmla="*/ 95 w 95"/>
                  <a:gd name="T23" fmla="*/ 3 h 16"/>
                  <a:gd name="T24" fmla="*/ 78 w 95"/>
                  <a:gd name="T25" fmla="*/ 3 h 16"/>
                  <a:gd name="T26" fmla="*/ 69 w 95"/>
                  <a:gd name="T27" fmla="*/ 11 h 16"/>
                  <a:gd name="T28" fmla="*/ 66 w 95"/>
                  <a:gd name="T29" fmla="*/ 9 h 16"/>
                  <a:gd name="T30" fmla="*/ 60 w 95"/>
                  <a:gd name="T31" fmla="*/ 14 h 16"/>
                  <a:gd name="T32" fmla="*/ 60 w 95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16">
                    <a:moveTo>
                      <a:pt x="3" y="16"/>
                    </a:move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5"/>
                      <a:pt x="23" y="15"/>
                    </a:cubicBezTo>
                    <a:cubicBezTo>
                      <a:pt x="24" y="11"/>
                      <a:pt x="25" y="9"/>
                      <a:pt x="23" y="9"/>
                    </a:cubicBezTo>
                    <a:cubicBezTo>
                      <a:pt x="21" y="9"/>
                      <a:pt x="19" y="9"/>
                      <a:pt x="19" y="7"/>
                    </a:cubicBezTo>
                    <a:cubicBezTo>
                      <a:pt x="19" y="6"/>
                      <a:pt x="13" y="4"/>
                      <a:pt x="7" y="4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0" y="11"/>
                      <a:pt x="1" y="13"/>
                      <a:pt x="3" y="16"/>
                    </a:cubicBezTo>
                    <a:close/>
                    <a:moveTo>
                      <a:pt x="60" y="16"/>
                    </a:moveTo>
                    <a:cubicBezTo>
                      <a:pt x="84" y="16"/>
                      <a:pt x="84" y="16"/>
                      <a:pt x="84" y="16"/>
                    </a:cubicBezTo>
                    <a:cubicBezTo>
                      <a:pt x="86" y="14"/>
                      <a:pt x="88" y="12"/>
                      <a:pt x="90" y="11"/>
                    </a:cubicBezTo>
                    <a:cubicBezTo>
                      <a:pt x="93" y="8"/>
                      <a:pt x="95" y="6"/>
                      <a:pt x="95" y="3"/>
                    </a:cubicBezTo>
                    <a:cubicBezTo>
                      <a:pt x="95" y="0"/>
                      <a:pt x="84" y="2"/>
                      <a:pt x="78" y="3"/>
                    </a:cubicBezTo>
                    <a:cubicBezTo>
                      <a:pt x="72" y="4"/>
                      <a:pt x="69" y="11"/>
                      <a:pt x="69" y="11"/>
                    </a:cubicBezTo>
                    <a:cubicBezTo>
                      <a:pt x="69" y="11"/>
                      <a:pt x="68" y="9"/>
                      <a:pt x="66" y="9"/>
                    </a:cubicBezTo>
                    <a:cubicBezTo>
                      <a:pt x="64" y="10"/>
                      <a:pt x="60" y="11"/>
                      <a:pt x="60" y="14"/>
                    </a:cubicBezTo>
                    <a:cubicBezTo>
                      <a:pt x="60" y="15"/>
                      <a:pt x="60" y="16"/>
                      <a:pt x="60" y="16"/>
                    </a:cubicBezTo>
                    <a:close/>
                  </a:path>
                </a:pathLst>
              </a:custGeom>
              <a:solidFill>
                <a:srgbClr val="DBD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6" name="Freeform 330"/>
              <p:cNvSpPr>
                <a:spLocks noEditPoints="1"/>
              </p:cNvSpPr>
              <p:nvPr/>
            </p:nvSpPr>
            <p:spPr bwMode="auto">
              <a:xfrm>
                <a:off x="2086" y="1175"/>
                <a:ext cx="182" cy="32"/>
              </a:xfrm>
              <a:custGeom>
                <a:avLst/>
                <a:gdLst>
                  <a:gd name="T0" fmla="*/ 4 w 95"/>
                  <a:gd name="T1" fmla="*/ 17 h 17"/>
                  <a:gd name="T2" fmla="*/ 23 w 95"/>
                  <a:gd name="T3" fmla="*/ 17 h 17"/>
                  <a:gd name="T4" fmla="*/ 23 w 95"/>
                  <a:gd name="T5" fmla="*/ 15 h 17"/>
                  <a:gd name="T6" fmla="*/ 23 w 95"/>
                  <a:gd name="T7" fmla="*/ 9 h 17"/>
                  <a:gd name="T8" fmla="*/ 19 w 95"/>
                  <a:gd name="T9" fmla="*/ 7 h 17"/>
                  <a:gd name="T10" fmla="*/ 7 w 95"/>
                  <a:gd name="T11" fmla="*/ 4 h 17"/>
                  <a:gd name="T12" fmla="*/ 0 w 95"/>
                  <a:gd name="T13" fmla="*/ 8 h 17"/>
                  <a:gd name="T14" fmla="*/ 4 w 95"/>
                  <a:gd name="T15" fmla="*/ 17 h 17"/>
                  <a:gd name="T16" fmla="*/ 4 w 95"/>
                  <a:gd name="T17" fmla="*/ 17 h 17"/>
                  <a:gd name="T18" fmla="*/ 60 w 95"/>
                  <a:gd name="T19" fmla="*/ 17 h 17"/>
                  <a:gd name="T20" fmla="*/ 84 w 95"/>
                  <a:gd name="T21" fmla="*/ 17 h 17"/>
                  <a:gd name="T22" fmla="*/ 90 w 95"/>
                  <a:gd name="T23" fmla="*/ 11 h 17"/>
                  <a:gd name="T24" fmla="*/ 95 w 95"/>
                  <a:gd name="T25" fmla="*/ 3 h 17"/>
                  <a:gd name="T26" fmla="*/ 78 w 95"/>
                  <a:gd name="T27" fmla="*/ 3 h 17"/>
                  <a:gd name="T28" fmla="*/ 69 w 95"/>
                  <a:gd name="T29" fmla="*/ 11 h 17"/>
                  <a:gd name="T30" fmla="*/ 66 w 95"/>
                  <a:gd name="T31" fmla="*/ 9 h 17"/>
                  <a:gd name="T32" fmla="*/ 60 w 95"/>
                  <a:gd name="T33" fmla="*/ 14 h 17"/>
                  <a:gd name="T34" fmla="*/ 60 w 95"/>
                  <a:gd name="T3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5" h="17">
                    <a:moveTo>
                      <a:pt x="4" y="17"/>
                    </a:move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6"/>
                      <a:pt x="23" y="15"/>
                    </a:cubicBezTo>
                    <a:cubicBezTo>
                      <a:pt x="24" y="11"/>
                      <a:pt x="25" y="9"/>
                      <a:pt x="23" y="9"/>
                    </a:cubicBezTo>
                    <a:cubicBezTo>
                      <a:pt x="21" y="9"/>
                      <a:pt x="19" y="9"/>
                      <a:pt x="19" y="7"/>
                    </a:cubicBezTo>
                    <a:cubicBezTo>
                      <a:pt x="19" y="6"/>
                      <a:pt x="13" y="4"/>
                      <a:pt x="7" y="4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0" y="11"/>
                      <a:pt x="1" y="14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lose/>
                    <a:moveTo>
                      <a:pt x="60" y="17"/>
                    </a:moveTo>
                    <a:cubicBezTo>
                      <a:pt x="84" y="17"/>
                      <a:pt x="84" y="17"/>
                      <a:pt x="84" y="17"/>
                    </a:cubicBezTo>
                    <a:cubicBezTo>
                      <a:pt x="85" y="15"/>
                      <a:pt x="87" y="12"/>
                      <a:pt x="90" y="11"/>
                    </a:cubicBezTo>
                    <a:cubicBezTo>
                      <a:pt x="93" y="8"/>
                      <a:pt x="95" y="6"/>
                      <a:pt x="95" y="3"/>
                    </a:cubicBezTo>
                    <a:cubicBezTo>
                      <a:pt x="95" y="0"/>
                      <a:pt x="84" y="2"/>
                      <a:pt x="78" y="3"/>
                    </a:cubicBezTo>
                    <a:cubicBezTo>
                      <a:pt x="72" y="4"/>
                      <a:pt x="69" y="11"/>
                      <a:pt x="69" y="11"/>
                    </a:cubicBezTo>
                    <a:cubicBezTo>
                      <a:pt x="69" y="11"/>
                      <a:pt x="68" y="9"/>
                      <a:pt x="66" y="9"/>
                    </a:cubicBezTo>
                    <a:cubicBezTo>
                      <a:pt x="64" y="10"/>
                      <a:pt x="60" y="11"/>
                      <a:pt x="60" y="14"/>
                    </a:cubicBezTo>
                    <a:cubicBezTo>
                      <a:pt x="60" y="16"/>
                      <a:pt x="60" y="17"/>
                      <a:pt x="60" y="17"/>
                    </a:cubicBezTo>
                    <a:close/>
                  </a:path>
                </a:pathLst>
              </a:custGeom>
              <a:solidFill>
                <a:srgbClr val="DCDA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7" name="Freeform 331"/>
              <p:cNvSpPr>
                <a:spLocks noEditPoints="1"/>
              </p:cNvSpPr>
              <p:nvPr/>
            </p:nvSpPr>
            <p:spPr bwMode="auto">
              <a:xfrm>
                <a:off x="2086" y="1175"/>
                <a:ext cx="182" cy="36"/>
              </a:xfrm>
              <a:custGeom>
                <a:avLst/>
                <a:gdLst>
                  <a:gd name="T0" fmla="*/ 5 w 95"/>
                  <a:gd name="T1" fmla="*/ 19 h 19"/>
                  <a:gd name="T2" fmla="*/ 22 w 95"/>
                  <a:gd name="T3" fmla="*/ 19 h 19"/>
                  <a:gd name="T4" fmla="*/ 23 w 95"/>
                  <a:gd name="T5" fmla="*/ 15 h 19"/>
                  <a:gd name="T6" fmla="*/ 23 w 95"/>
                  <a:gd name="T7" fmla="*/ 9 h 19"/>
                  <a:gd name="T8" fmla="*/ 19 w 95"/>
                  <a:gd name="T9" fmla="*/ 7 h 19"/>
                  <a:gd name="T10" fmla="*/ 7 w 95"/>
                  <a:gd name="T11" fmla="*/ 4 h 19"/>
                  <a:gd name="T12" fmla="*/ 0 w 95"/>
                  <a:gd name="T13" fmla="*/ 8 h 19"/>
                  <a:gd name="T14" fmla="*/ 4 w 95"/>
                  <a:gd name="T15" fmla="*/ 17 h 19"/>
                  <a:gd name="T16" fmla="*/ 5 w 95"/>
                  <a:gd name="T17" fmla="*/ 19 h 19"/>
                  <a:gd name="T18" fmla="*/ 60 w 95"/>
                  <a:gd name="T19" fmla="*/ 19 h 19"/>
                  <a:gd name="T20" fmla="*/ 83 w 95"/>
                  <a:gd name="T21" fmla="*/ 19 h 19"/>
                  <a:gd name="T22" fmla="*/ 90 w 95"/>
                  <a:gd name="T23" fmla="*/ 11 h 19"/>
                  <a:gd name="T24" fmla="*/ 95 w 95"/>
                  <a:gd name="T25" fmla="*/ 3 h 19"/>
                  <a:gd name="T26" fmla="*/ 78 w 95"/>
                  <a:gd name="T27" fmla="*/ 3 h 19"/>
                  <a:gd name="T28" fmla="*/ 69 w 95"/>
                  <a:gd name="T29" fmla="*/ 11 h 19"/>
                  <a:gd name="T30" fmla="*/ 66 w 95"/>
                  <a:gd name="T31" fmla="*/ 9 h 19"/>
                  <a:gd name="T32" fmla="*/ 60 w 95"/>
                  <a:gd name="T33" fmla="*/ 14 h 19"/>
                  <a:gd name="T34" fmla="*/ 60 w 95"/>
                  <a:gd name="T3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5" h="19">
                    <a:moveTo>
                      <a:pt x="5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17"/>
                      <a:pt x="23" y="16"/>
                      <a:pt x="23" y="15"/>
                    </a:cubicBezTo>
                    <a:cubicBezTo>
                      <a:pt x="24" y="11"/>
                      <a:pt x="25" y="9"/>
                      <a:pt x="23" y="9"/>
                    </a:cubicBezTo>
                    <a:cubicBezTo>
                      <a:pt x="21" y="9"/>
                      <a:pt x="19" y="9"/>
                      <a:pt x="19" y="7"/>
                    </a:cubicBezTo>
                    <a:cubicBezTo>
                      <a:pt x="19" y="6"/>
                      <a:pt x="13" y="4"/>
                      <a:pt x="7" y="4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0" y="11"/>
                      <a:pt x="1" y="14"/>
                      <a:pt x="4" y="17"/>
                    </a:cubicBezTo>
                    <a:cubicBezTo>
                      <a:pt x="4" y="18"/>
                      <a:pt x="5" y="18"/>
                      <a:pt x="5" y="19"/>
                    </a:cubicBezTo>
                    <a:close/>
                    <a:moveTo>
                      <a:pt x="60" y="19"/>
                    </a:moveTo>
                    <a:cubicBezTo>
                      <a:pt x="83" y="19"/>
                      <a:pt x="83" y="19"/>
                      <a:pt x="83" y="19"/>
                    </a:cubicBezTo>
                    <a:cubicBezTo>
                      <a:pt x="84" y="16"/>
                      <a:pt x="87" y="12"/>
                      <a:pt x="90" y="11"/>
                    </a:cubicBezTo>
                    <a:cubicBezTo>
                      <a:pt x="93" y="8"/>
                      <a:pt x="95" y="6"/>
                      <a:pt x="95" y="3"/>
                    </a:cubicBezTo>
                    <a:cubicBezTo>
                      <a:pt x="95" y="0"/>
                      <a:pt x="84" y="2"/>
                      <a:pt x="78" y="3"/>
                    </a:cubicBezTo>
                    <a:cubicBezTo>
                      <a:pt x="72" y="4"/>
                      <a:pt x="69" y="11"/>
                      <a:pt x="69" y="11"/>
                    </a:cubicBezTo>
                    <a:cubicBezTo>
                      <a:pt x="69" y="11"/>
                      <a:pt x="68" y="9"/>
                      <a:pt x="66" y="9"/>
                    </a:cubicBezTo>
                    <a:cubicBezTo>
                      <a:pt x="64" y="10"/>
                      <a:pt x="60" y="11"/>
                      <a:pt x="60" y="14"/>
                    </a:cubicBezTo>
                    <a:cubicBezTo>
                      <a:pt x="60" y="17"/>
                      <a:pt x="60" y="18"/>
                      <a:pt x="60" y="19"/>
                    </a:cubicBezTo>
                    <a:close/>
                  </a:path>
                </a:pathLst>
              </a:custGeom>
              <a:solidFill>
                <a:srgbClr val="DCD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8" name="Freeform 332"/>
              <p:cNvSpPr>
                <a:spLocks noEditPoints="1"/>
              </p:cNvSpPr>
              <p:nvPr/>
            </p:nvSpPr>
            <p:spPr bwMode="auto">
              <a:xfrm>
                <a:off x="2086" y="1179"/>
                <a:ext cx="182" cy="34"/>
              </a:xfrm>
              <a:custGeom>
                <a:avLst/>
                <a:gdLst>
                  <a:gd name="T0" fmla="*/ 93 w 95"/>
                  <a:gd name="T1" fmla="*/ 0 h 18"/>
                  <a:gd name="T2" fmla="*/ 88 w 95"/>
                  <a:gd name="T3" fmla="*/ 0 h 18"/>
                  <a:gd name="T4" fmla="*/ 78 w 95"/>
                  <a:gd name="T5" fmla="*/ 1 h 18"/>
                  <a:gd name="T6" fmla="*/ 69 w 95"/>
                  <a:gd name="T7" fmla="*/ 9 h 18"/>
                  <a:gd name="T8" fmla="*/ 66 w 95"/>
                  <a:gd name="T9" fmla="*/ 7 h 18"/>
                  <a:gd name="T10" fmla="*/ 60 w 95"/>
                  <a:gd name="T11" fmla="*/ 12 h 18"/>
                  <a:gd name="T12" fmla="*/ 59 w 95"/>
                  <a:gd name="T13" fmla="*/ 17 h 18"/>
                  <a:gd name="T14" fmla="*/ 58 w 95"/>
                  <a:gd name="T15" fmla="*/ 18 h 18"/>
                  <a:gd name="T16" fmla="*/ 82 w 95"/>
                  <a:gd name="T17" fmla="*/ 18 h 18"/>
                  <a:gd name="T18" fmla="*/ 90 w 95"/>
                  <a:gd name="T19" fmla="*/ 9 h 18"/>
                  <a:gd name="T20" fmla="*/ 95 w 95"/>
                  <a:gd name="T21" fmla="*/ 1 h 18"/>
                  <a:gd name="T22" fmla="*/ 93 w 95"/>
                  <a:gd name="T23" fmla="*/ 0 h 18"/>
                  <a:gd name="T24" fmla="*/ 6 w 95"/>
                  <a:gd name="T25" fmla="*/ 18 h 18"/>
                  <a:gd name="T26" fmla="*/ 22 w 95"/>
                  <a:gd name="T27" fmla="*/ 18 h 18"/>
                  <a:gd name="T28" fmla="*/ 23 w 95"/>
                  <a:gd name="T29" fmla="*/ 13 h 18"/>
                  <a:gd name="T30" fmla="*/ 23 w 95"/>
                  <a:gd name="T31" fmla="*/ 7 h 18"/>
                  <a:gd name="T32" fmla="*/ 19 w 95"/>
                  <a:gd name="T33" fmla="*/ 5 h 18"/>
                  <a:gd name="T34" fmla="*/ 7 w 95"/>
                  <a:gd name="T35" fmla="*/ 2 h 18"/>
                  <a:gd name="T36" fmla="*/ 0 w 95"/>
                  <a:gd name="T37" fmla="*/ 6 h 18"/>
                  <a:gd name="T38" fmla="*/ 4 w 95"/>
                  <a:gd name="T39" fmla="*/ 15 h 18"/>
                  <a:gd name="T40" fmla="*/ 6 w 95"/>
                  <a:gd name="T4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" h="18">
                    <a:moveTo>
                      <a:pt x="93" y="0"/>
                    </a:moveTo>
                    <a:cubicBezTo>
                      <a:pt x="88" y="0"/>
                      <a:pt x="88" y="0"/>
                      <a:pt x="88" y="0"/>
                    </a:cubicBezTo>
                    <a:cubicBezTo>
                      <a:pt x="84" y="0"/>
                      <a:pt x="80" y="1"/>
                      <a:pt x="78" y="1"/>
                    </a:cubicBezTo>
                    <a:cubicBezTo>
                      <a:pt x="72" y="2"/>
                      <a:pt x="69" y="9"/>
                      <a:pt x="69" y="9"/>
                    </a:cubicBezTo>
                    <a:cubicBezTo>
                      <a:pt x="69" y="9"/>
                      <a:pt x="68" y="7"/>
                      <a:pt x="66" y="7"/>
                    </a:cubicBezTo>
                    <a:cubicBezTo>
                      <a:pt x="64" y="8"/>
                      <a:pt x="60" y="9"/>
                      <a:pt x="60" y="12"/>
                    </a:cubicBezTo>
                    <a:cubicBezTo>
                      <a:pt x="60" y="16"/>
                      <a:pt x="60" y="17"/>
                      <a:pt x="59" y="17"/>
                    </a:cubicBezTo>
                    <a:cubicBezTo>
                      <a:pt x="58" y="17"/>
                      <a:pt x="58" y="17"/>
                      <a:pt x="58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3" y="16"/>
                      <a:pt x="86" y="11"/>
                      <a:pt x="90" y="9"/>
                    </a:cubicBezTo>
                    <a:cubicBezTo>
                      <a:pt x="93" y="6"/>
                      <a:pt x="95" y="4"/>
                      <a:pt x="95" y="1"/>
                    </a:cubicBezTo>
                    <a:cubicBezTo>
                      <a:pt x="95" y="0"/>
                      <a:pt x="94" y="0"/>
                      <a:pt x="93" y="0"/>
                    </a:cubicBezTo>
                    <a:close/>
                    <a:moveTo>
                      <a:pt x="6" y="18"/>
                    </a:move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6"/>
                      <a:pt x="23" y="15"/>
                      <a:pt x="23" y="13"/>
                    </a:cubicBezTo>
                    <a:cubicBezTo>
                      <a:pt x="24" y="9"/>
                      <a:pt x="25" y="7"/>
                      <a:pt x="23" y="7"/>
                    </a:cubicBezTo>
                    <a:cubicBezTo>
                      <a:pt x="21" y="7"/>
                      <a:pt x="19" y="7"/>
                      <a:pt x="19" y="5"/>
                    </a:cubicBezTo>
                    <a:cubicBezTo>
                      <a:pt x="19" y="4"/>
                      <a:pt x="13" y="2"/>
                      <a:pt x="7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9"/>
                      <a:pt x="1" y="12"/>
                      <a:pt x="4" y="15"/>
                    </a:cubicBezTo>
                    <a:cubicBezTo>
                      <a:pt x="5" y="16"/>
                      <a:pt x="6" y="17"/>
                      <a:pt x="6" y="18"/>
                    </a:cubicBezTo>
                    <a:close/>
                  </a:path>
                </a:pathLst>
              </a:custGeom>
              <a:solidFill>
                <a:srgbClr val="DD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9" name="Freeform 333"/>
              <p:cNvSpPr>
                <a:spLocks noEditPoints="1"/>
              </p:cNvSpPr>
              <p:nvPr/>
            </p:nvSpPr>
            <p:spPr bwMode="auto">
              <a:xfrm>
                <a:off x="2086" y="1181"/>
                <a:ext cx="182" cy="34"/>
              </a:xfrm>
              <a:custGeom>
                <a:avLst/>
                <a:gdLst>
                  <a:gd name="T0" fmla="*/ 95 w 95"/>
                  <a:gd name="T1" fmla="*/ 0 h 18"/>
                  <a:gd name="T2" fmla="*/ 78 w 95"/>
                  <a:gd name="T3" fmla="*/ 0 h 18"/>
                  <a:gd name="T4" fmla="*/ 78 w 95"/>
                  <a:gd name="T5" fmla="*/ 0 h 18"/>
                  <a:gd name="T6" fmla="*/ 69 w 95"/>
                  <a:gd name="T7" fmla="*/ 8 h 18"/>
                  <a:gd name="T8" fmla="*/ 66 w 95"/>
                  <a:gd name="T9" fmla="*/ 6 h 18"/>
                  <a:gd name="T10" fmla="*/ 60 w 95"/>
                  <a:gd name="T11" fmla="*/ 11 h 18"/>
                  <a:gd name="T12" fmla="*/ 59 w 95"/>
                  <a:gd name="T13" fmla="*/ 16 h 18"/>
                  <a:gd name="T14" fmla="*/ 57 w 95"/>
                  <a:gd name="T15" fmla="*/ 18 h 18"/>
                  <a:gd name="T16" fmla="*/ 81 w 95"/>
                  <a:gd name="T17" fmla="*/ 18 h 18"/>
                  <a:gd name="T18" fmla="*/ 81 w 95"/>
                  <a:gd name="T19" fmla="*/ 17 h 18"/>
                  <a:gd name="T20" fmla="*/ 90 w 95"/>
                  <a:gd name="T21" fmla="*/ 8 h 18"/>
                  <a:gd name="T22" fmla="*/ 95 w 95"/>
                  <a:gd name="T23" fmla="*/ 0 h 18"/>
                  <a:gd name="T24" fmla="*/ 7 w 95"/>
                  <a:gd name="T25" fmla="*/ 18 h 18"/>
                  <a:gd name="T26" fmla="*/ 21 w 95"/>
                  <a:gd name="T27" fmla="*/ 18 h 18"/>
                  <a:gd name="T28" fmla="*/ 23 w 95"/>
                  <a:gd name="T29" fmla="*/ 12 h 18"/>
                  <a:gd name="T30" fmla="*/ 23 w 95"/>
                  <a:gd name="T31" fmla="*/ 6 h 18"/>
                  <a:gd name="T32" fmla="*/ 19 w 95"/>
                  <a:gd name="T33" fmla="*/ 4 h 18"/>
                  <a:gd name="T34" fmla="*/ 7 w 95"/>
                  <a:gd name="T35" fmla="*/ 1 h 18"/>
                  <a:gd name="T36" fmla="*/ 0 w 95"/>
                  <a:gd name="T37" fmla="*/ 5 h 18"/>
                  <a:gd name="T38" fmla="*/ 4 w 95"/>
                  <a:gd name="T39" fmla="*/ 14 h 18"/>
                  <a:gd name="T40" fmla="*/ 7 w 95"/>
                  <a:gd name="T4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" h="18">
                    <a:moveTo>
                      <a:pt x="95" y="0"/>
                    </a:move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2" y="1"/>
                      <a:pt x="69" y="8"/>
                      <a:pt x="69" y="8"/>
                    </a:cubicBezTo>
                    <a:cubicBezTo>
                      <a:pt x="69" y="8"/>
                      <a:pt x="68" y="6"/>
                      <a:pt x="66" y="6"/>
                    </a:cubicBezTo>
                    <a:cubicBezTo>
                      <a:pt x="64" y="7"/>
                      <a:pt x="60" y="8"/>
                      <a:pt x="60" y="11"/>
                    </a:cubicBezTo>
                    <a:cubicBezTo>
                      <a:pt x="60" y="15"/>
                      <a:pt x="60" y="16"/>
                      <a:pt x="59" y="16"/>
                    </a:cubicBezTo>
                    <a:cubicBezTo>
                      <a:pt x="58" y="16"/>
                      <a:pt x="58" y="17"/>
                      <a:pt x="57" y="18"/>
                    </a:cubicBezTo>
                    <a:cubicBezTo>
                      <a:pt x="81" y="18"/>
                      <a:pt x="81" y="18"/>
                      <a:pt x="81" y="18"/>
                    </a:cubicBezTo>
                    <a:cubicBezTo>
                      <a:pt x="81" y="18"/>
                      <a:pt x="81" y="18"/>
                      <a:pt x="81" y="17"/>
                    </a:cubicBezTo>
                    <a:cubicBezTo>
                      <a:pt x="83" y="16"/>
                      <a:pt x="86" y="10"/>
                      <a:pt x="90" y="8"/>
                    </a:cubicBezTo>
                    <a:cubicBezTo>
                      <a:pt x="93" y="5"/>
                      <a:pt x="95" y="3"/>
                      <a:pt x="95" y="0"/>
                    </a:cubicBezTo>
                    <a:close/>
                    <a:moveTo>
                      <a:pt x="7" y="18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22" y="17"/>
                      <a:pt x="23" y="14"/>
                      <a:pt x="23" y="12"/>
                    </a:cubicBezTo>
                    <a:cubicBezTo>
                      <a:pt x="24" y="8"/>
                      <a:pt x="25" y="6"/>
                      <a:pt x="23" y="6"/>
                    </a:cubicBezTo>
                    <a:cubicBezTo>
                      <a:pt x="21" y="6"/>
                      <a:pt x="19" y="6"/>
                      <a:pt x="19" y="4"/>
                    </a:cubicBezTo>
                    <a:cubicBezTo>
                      <a:pt x="19" y="3"/>
                      <a:pt x="13" y="1"/>
                      <a:pt x="7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8"/>
                      <a:pt x="1" y="11"/>
                      <a:pt x="4" y="14"/>
                    </a:cubicBezTo>
                    <a:cubicBezTo>
                      <a:pt x="5" y="16"/>
                      <a:pt x="6" y="17"/>
                      <a:pt x="7" y="18"/>
                    </a:cubicBezTo>
                    <a:close/>
                  </a:path>
                </a:pathLst>
              </a:custGeom>
              <a:solidFill>
                <a:srgbClr val="DE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0" name="Freeform 334"/>
              <p:cNvSpPr>
                <a:spLocks noEditPoints="1"/>
              </p:cNvSpPr>
              <p:nvPr/>
            </p:nvSpPr>
            <p:spPr bwMode="auto">
              <a:xfrm>
                <a:off x="2086" y="1183"/>
                <a:ext cx="182" cy="36"/>
              </a:xfrm>
              <a:custGeom>
                <a:avLst/>
                <a:gdLst>
                  <a:gd name="T0" fmla="*/ 95 w 95"/>
                  <a:gd name="T1" fmla="*/ 0 h 19"/>
                  <a:gd name="T2" fmla="*/ 74 w 95"/>
                  <a:gd name="T3" fmla="*/ 0 h 19"/>
                  <a:gd name="T4" fmla="*/ 69 w 95"/>
                  <a:gd name="T5" fmla="*/ 7 h 19"/>
                  <a:gd name="T6" fmla="*/ 66 w 95"/>
                  <a:gd name="T7" fmla="*/ 5 h 19"/>
                  <a:gd name="T8" fmla="*/ 60 w 95"/>
                  <a:gd name="T9" fmla="*/ 10 h 19"/>
                  <a:gd name="T10" fmla="*/ 59 w 95"/>
                  <a:gd name="T11" fmla="*/ 15 h 19"/>
                  <a:gd name="T12" fmla="*/ 57 w 95"/>
                  <a:gd name="T13" fmla="*/ 19 h 19"/>
                  <a:gd name="T14" fmla="*/ 81 w 95"/>
                  <a:gd name="T15" fmla="*/ 19 h 19"/>
                  <a:gd name="T16" fmla="*/ 81 w 95"/>
                  <a:gd name="T17" fmla="*/ 16 h 19"/>
                  <a:gd name="T18" fmla="*/ 90 w 95"/>
                  <a:gd name="T19" fmla="*/ 7 h 19"/>
                  <a:gd name="T20" fmla="*/ 95 w 95"/>
                  <a:gd name="T21" fmla="*/ 0 h 19"/>
                  <a:gd name="T22" fmla="*/ 7 w 95"/>
                  <a:gd name="T23" fmla="*/ 19 h 19"/>
                  <a:gd name="T24" fmla="*/ 21 w 95"/>
                  <a:gd name="T25" fmla="*/ 19 h 19"/>
                  <a:gd name="T26" fmla="*/ 23 w 95"/>
                  <a:gd name="T27" fmla="*/ 11 h 19"/>
                  <a:gd name="T28" fmla="*/ 23 w 95"/>
                  <a:gd name="T29" fmla="*/ 5 h 19"/>
                  <a:gd name="T30" fmla="*/ 19 w 95"/>
                  <a:gd name="T31" fmla="*/ 3 h 19"/>
                  <a:gd name="T32" fmla="*/ 7 w 95"/>
                  <a:gd name="T33" fmla="*/ 0 h 19"/>
                  <a:gd name="T34" fmla="*/ 0 w 95"/>
                  <a:gd name="T35" fmla="*/ 4 h 19"/>
                  <a:gd name="T36" fmla="*/ 4 w 95"/>
                  <a:gd name="T37" fmla="*/ 13 h 19"/>
                  <a:gd name="T38" fmla="*/ 7 w 95"/>
                  <a:gd name="T3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5" h="19">
                    <a:moveTo>
                      <a:pt x="95" y="0"/>
                    </a:moveTo>
                    <a:cubicBezTo>
                      <a:pt x="74" y="0"/>
                      <a:pt x="74" y="0"/>
                      <a:pt x="74" y="0"/>
                    </a:cubicBezTo>
                    <a:cubicBezTo>
                      <a:pt x="71" y="2"/>
                      <a:pt x="69" y="7"/>
                      <a:pt x="69" y="7"/>
                    </a:cubicBezTo>
                    <a:cubicBezTo>
                      <a:pt x="69" y="7"/>
                      <a:pt x="68" y="5"/>
                      <a:pt x="66" y="5"/>
                    </a:cubicBezTo>
                    <a:cubicBezTo>
                      <a:pt x="64" y="6"/>
                      <a:pt x="60" y="7"/>
                      <a:pt x="60" y="10"/>
                    </a:cubicBezTo>
                    <a:cubicBezTo>
                      <a:pt x="60" y="14"/>
                      <a:pt x="60" y="15"/>
                      <a:pt x="59" y="15"/>
                    </a:cubicBezTo>
                    <a:cubicBezTo>
                      <a:pt x="58" y="15"/>
                      <a:pt x="57" y="17"/>
                      <a:pt x="57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8"/>
                      <a:pt x="80" y="17"/>
                      <a:pt x="81" y="16"/>
                    </a:cubicBezTo>
                    <a:cubicBezTo>
                      <a:pt x="83" y="15"/>
                      <a:pt x="86" y="9"/>
                      <a:pt x="90" y="7"/>
                    </a:cubicBezTo>
                    <a:cubicBezTo>
                      <a:pt x="93" y="5"/>
                      <a:pt x="94" y="3"/>
                      <a:pt x="95" y="0"/>
                    </a:cubicBezTo>
                    <a:close/>
                    <a:moveTo>
                      <a:pt x="7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8"/>
                      <a:pt x="23" y="14"/>
                      <a:pt x="23" y="11"/>
                    </a:cubicBezTo>
                    <a:cubicBezTo>
                      <a:pt x="24" y="7"/>
                      <a:pt x="25" y="5"/>
                      <a:pt x="23" y="5"/>
                    </a:cubicBezTo>
                    <a:cubicBezTo>
                      <a:pt x="21" y="5"/>
                      <a:pt x="19" y="5"/>
                      <a:pt x="19" y="3"/>
                    </a:cubicBezTo>
                    <a:cubicBezTo>
                      <a:pt x="19" y="2"/>
                      <a:pt x="13" y="0"/>
                      <a:pt x="7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7"/>
                      <a:pt x="1" y="10"/>
                      <a:pt x="4" y="13"/>
                    </a:cubicBezTo>
                    <a:cubicBezTo>
                      <a:pt x="6" y="15"/>
                      <a:pt x="7" y="17"/>
                      <a:pt x="7" y="19"/>
                    </a:cubicBezTo>
                    <a:close/>
                  </a:path>
                </a:pathLst>
              </a:custGeom>
              <a:solidFill>
                <a:srgbClr val="DFDE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1" name="Freeform 335"/>
              <p:cNvSpPr>
                <a:spLocks noEditPoints="1"/>
              </p:cNvSpPr>
              <p:nvPr/>
            </p:nvSpPr>
            <p:spPr bwMode="auto">
              <a:xfrm>
                <a:off x="2086" y="1186"/>
                <a:ext cx="180" cy="35"/>
              </a:xfrm>
              <a:custGeom>
                <a:avLst/>
                <a:gdLst>
                  <a:gd name="T0" fmla="*/ 94 w 94"/>
                  <a:gd name="T1" fmla="*/ 0 h 18"/>
                  <a:gd name="T2" fmla="*/ 73 w 94"/>
                  <a:gd name="T3" fmla="*/ 0 h 18"/>
                  <a:gd name="T4" fmla="*/ 69 w 94"/>
                  <a:gd name="T5" fmla="*/ 5 h 18"/>
                  <a:gd name="T6" fmla="*/ 66 w 94"/>
                  <a:gd name="T7" fmla="*/ 3 h 18"/>
                  <a:gd name="T8" fmla="*/ 60 w 94"/>
                  <a:gd name="T9" fmla="*/ 8 h 18"/>
                  <a:gd name="T10" fmla="*/ 59 w 94"/>
                  <a:gd name="T11" fmla="*/ 13 h 18"/>
                  <a:gd name="T12" fmla="*/ 57 w 94"/>
                  <a:gd name="T13" fmla="*/ 18 h 18"/>
                  <a:gd name="T14" fmla="*/ 81 w 94"/>
                  <a:gd name="T15" fmla="*/ 18 h 18"/>
                  <a:gd name="T16" fmla="*/ 81 w 94"/>
                  <a:gd name="T17" fmla="*/ 14 h 18"/>
                  <a:gd name="T18" fmla="*/ 90 w 94"/>
                  <a:gd name="T19" fmla="*/ 5 h 18"/>
                  <a:gd name="T20" fmla="*/ 94 w 94"/>
                  <a:gd name="T21" fmla="*/ 0 h 18"/>
                  <a:gd name="T22" fmla="*/ 16 w 94"/>
                  <a:gd name="T23" fmla="*/ 0 h 18"/>
                  <a:gd name="T24" fmla="*/ 1 w 94"/>
                  <a:gd name="T25" fmla="*/ 0 h 18"/>
                  <a:gd name="T26" fmla="*/ 0 w 94"/>
                  <a:gd name="T27" fmla="*/ 2 h 18"/>
                  <a:gd name="T28" fmla="*/ 4 w 94"/>
                  <a:gd name="T29" fmla="*/ 11 h 18"/>
                  <a:gd name="T30" fmla="*/ 7 w 94"/>
                  <a:gd name="T31" fmla="*/ 18 h 18"/>
                  <a:gd name="T32" fmla="*/ 24 w 94"/>
                  <a:gd name="T33" fmla="*/ 18 h 18"/>
                  <a:gd name="T34" fmla="*/ 22 w 94"/>
                  <a:gd name="T35" fmla="*/ 17 h 18"/>
                  <a:gd name="T36" fmla="*/ 23 w 94"/>
                  <a:gd name="T37" fmla="*/ 9 h 18"/>
                  <a:gd name="T38" fmla="*/ 23 w 94"/>
                  <a:gd name="T39" fmla="*/ 3 h 18"/>
                  <a:gd name="T40" fmla="*/ 19 w 94"/>
                  <a:gd name="T41" fmla="*/ 1 h 18"/>
                  <a:gd name="T42" fmla="*/ 16 w 94"/>
                  <a:gd name="T4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18">
                    <a:moveTo>
                      <a:pt x="94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0" y="2"/>
                      <a:pt x="69" y="5"/>
                      <a:pt x="69" y="5"/>
                    </a:cubicBezTo>
                    <a:cubicBezTo>
                      <a:pt x="69" y="5"/>
                      <a:pt x="68" y="3"/>
                      <a:pt x="66" y="3"/>
                    </a:cubicBezTo>
                    <a:cubicBezTo>
                      <a:pt x="64" y="4"/>
                      <a:pt x="60" y="5"/>
                      <a:pt x="60" y="8"/>
                    </a:cubicBezTo>
                    <a:cubicBezTo>
                      <a:pt x="60" y="12"/>
                      <a:pt x="60" y="13"/>
                      <a:pt x="59" y="13"/>
                    </a:cubicBezTo>
                    <a:cubicBezTo>
                      <a:pt x="58" y="13"/>
                      <a:pt x="57" y="15"/>
                      <a:pt x="57" y="18"/>
                    </a:cubicBezTo>
                    <a:cubicBezTo>
                      <a:pt x="81" y="18"/>
                      <a:pt x="81" y="18"/>
                      <a:pt x="81" y="18"/>
                    </a:cubicBezTo>
                    <a:cubicBezTo>
                      <a:pt x="82" y="16"/>
                      <a:pt x="80" y="16"/>
                      <a:pt x="81" y="14"/>
                    </a:cubicBezTo>
                    <a:cubicBezTo>
                      <a:pt x="83" y="13"/>
                      <a:pt x="86" y="7"/>
                      <a:pt x="90" y="5"/>
                    </a:cubicBezTo>
                    <a:cubicBezTo>
                      <a:pt x="92" y="3"/>
                      <a:pt x="94" y="1"/>
                      <a:pt x="94" y="0"/>
                    </a:cubicBezTo>
                    <a:close/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5"/>
                      <a:pt x="1" y="8"/>
                      <a:pt x="4" y="11"/>
                    </a:cubicBezTo>
                    <a:cubicBezTo>
                      <a:pt x="6" y="14"/>
                      <a:pt x="7" y="16"/>
                      <a:pt x="7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3" y="17"/>
                      <a:pt x="23" y="16"/>
                      <a:pt x="22" y="17"/>
                    </a:cubicBezTo>
                    <a:cubicBezTo>
                      <a:pt x="20" y="17"/>
                      <a:pt x="23" y="12"/>
                      <a:pt x="23" y="9"/>
                    </a:cubicBezTo>
                    <a:cubicBezTo>
                      <a:pt x="24" y="5"/>
                      <a:pt x="25" y="3"/>
                      <a:pt x="23" y="3"/>
                    </a:cubicBezTo>
                    <a:cubicBezTo>
                      <a:pt x="21" y="3"/>
                      <a:pt x="19" y="3"/>
                      <a:pt x="19" y="1"/>
                    </a:cubicBezTo>
                    <a:cubicBezTo>
                      <a:pt x="19" y="1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E0D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2" name="Freeform 336"/>
              <p:cNvSpPr>
                <a:spLocks noEditPoints="1"/>
              </p:cNvSpPr>
              <p:nvPr/>
            </p:nvSpPr>
            <p:spPr bwMode="auto">
              <a:xfrm>
                <a:off x="2086" y="1188"/>
                <a:ext cx="180" cy="35"/>
              </a:xfrm>
              <a:custGeom>
                <a:avLst/>
                <a:gdLst>
                  <a:gd name="T0" fmla="*/ 94 w 94"/>
                  <a:gd name="T1" fmla="*/ 0 h 18"/>
                  <a:gd name="T2" fmla="*/ 71 w 94"/>
                  <a:gd name="T3" fmla="*/ 0 h 18"/>
                  <a:gd name="T4" fmla="*/ 69 w 94"/>
                  <a:gd name="T5" fmla="*/ 4 h 18"/>
                  <a:gd name="T6" fmla="*/ 66 w 94"/>
                  <a:gd name="T7" fmla="*/ 2 h 18"/>
                  <a:gd name="T8" fmla="*/ 60 w 94"/>
                  <a:gd name="T9" fmla="*/ 7 h 18"/>
                  <a:gd name="T10" fmla="*/ 59 w 94"/>
                  <a:gd name="T11" fmla="*/ 12 h 18"/>
                  <a:gd name="T12" fmla="*/ 56 w 94"/>
                  <a:gd name="T13" fmla="*/ 18 h 18"/>
                  <a:gd name="T14" fmla="*/ 80 w 94"/>
                  <a:gd name="T15" fmla="*/ 18 h 18"/>
                  <a:gd name="T16" fmla="*/ 81 w 94"/>
                  <a:gd name="T17" fmla="*/ 17 h 18"/>
                  <a:gd name="T18" fmla="*/ 81 w 94"/>
                  <a:gd name="T19" fmla="*/ 13 h 18"/>
                  <a:gd name="T20" fmla="*/ 90 w 94"/>
                  <a:gd name="T21" fmla="*/ 4 h 18"/>
                  <a:gd name="T22" fmla="*/ 94 w 94"/>
                  <a:gd name="T23" fmla="*/ 0 h 18"/>
                  <a:gd name="T24" fmla="*/ 19 w 94"/>
                  <a:gd name="T25" fmla="*/ 0 h 18"/>
                  <a:gd name="T26" fmla="*/ 0 w 94"/>
                  <a:gd name="T27" fmla="*/ 0 h 18"/>
                  <a:gd name="T28" fmla="*/ 0 w 94"/>
                  <a:gd name="T29" fmla="*/ 1 h 18"/>
                  <a:gd name="T30" fmla="*/ 4 w 94"/>
                  <a:gd name="T31" fmla="*/ 10 h 18"/>
                  <a:gd name="T32" fmla="*/ 6 w 94"/>
                  <a:gd name="T33" fmla="*/ 18 h 18"/>
                  <a:gd name="T34" fmla="*/ 24 w 94"/>
                  <a:gd name="T35" fmla="*/ 18 h 18"/>
                  <a:gd name="T36" fmla="*/ 22 w 94"/>
                  <a:gd name="T37" fmla="*/ 16 h 18"/>
                  <a:gd name="T38" fmla="*/ 23 w 94"/>
                  <a:gd name="T39" fmla="*/ 8 h 18"/>
                  <a:gd name="T40" fmla="*/ 23 w 94"/>
                  <a:gd name="T41" fmla="*/ 2 h 18"/>
                  <a:gd name="T42" fmla="*/ 19 w 94"/>
                  <a:gd name="T43" fmla="*/ 0 h 18"/>
                  <a:gd name="T44" fmla="*/ 19 w 94"/>
                  <a:gd name="T4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" h="18">
                    <a:moveTo>
                      <a:pt x="94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69" y="2"/>
                      <a:pt x="69" y="4"/>
                      <a:pt x="69" y="4"/>
                    </a:cubicBezTo>
                    <a:cubicBezTo>
                      <a:pt x="69" y="4"/>
                      <a:pt x="68" y="2"/>
                      <a:pt x="66" y="2"/>
                    </a:cubicBezTo>
                    <a:cubicBezTo>
                      <a:pt x="64" y="3"/>
                      <a:pt x="60" y="4"/>
                      <a:pt x="60" y="7"/>
                    </a:cubicBezTo>
                    <a:cubicBezTo>
                      <a:pt x="60" y="11"/>
                      <a:pt x="60" y="12"/>
                      <a:pt x="59" y="12"/>
                    </a:cubicBezTo>
                    <a:cubicBezTo>
                      <a:pt x="58" y="12"/>
                      <a:pt x="57" y="15"/>
                      <a:pt x="56" y="18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1" y="18"/>
                      <a:pt x="81" y="18"/>
                      <a:pt x="81" y="17"/>
                    </a:cubicBezTo>
                    <a:cubicBezTo>
                      <a:pt x="82" y="14"/>
                      <a:pt x="80" y="15"/>
                      <a:pt x="81" y="13"/>
                    </a:cubicBezTo>
                    <a:cubicBezTo>
                      <a:pt x="83" y="12"/>
                      <a:pt x="86" y="6"/>
                      <a:pt x="90" y="4"/>
                    </a:cubicBezTo>
                    <a:cubicBezTo>
                      <a:pt x="92" y="2"/>
                      <a:pt x="93" y="1"/>
                      <a:pt x="94" y="0"/>
                    </a:cubicBezTo>
                    <a:close/>
                    <a:moveTo>
                      <a:pt x="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1" y="7"/>
                      <a:pt x="4" y="10"/>
                    </a:cubicBezTo>
                    <a:cubicBezTo>
                      <a:pt x="7" y="13"/>
                      <a:pt x="7" y="15"/>
                      <a:pt x="6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6"/>
                      <a:pt x="23" y="15"/>
                      <a:pt x="22" y="16"/>
                    </a:cubicBezTo>
                    <a:cubicBezTo>
                      <a:pt x="20" y="16"/>
                      <a:pt x="23" y="11"/>
                      <a:pt x="23" y="8"/>
                    </a:cubicBezTo>
                    <a:cubicBezTo>
                      <a:pt x="24" y="4"/>
                      <a:pt x="25" y="2"/>
                      <a:pt x="23" y="2"/>
                    </a:cubicBezTo>
                    <a:cubicBezTo>
                      <a:pt x="21" y="2"/>
                      <a:pt x="19" y="2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lose/>
                  </a:path>
                </a:pathLst>
              </a:custGeom>
              <a:solidFill>
                <a:srgbClr val="E1E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3" name="Freeform 337"/>
              <p:cNvSpPr>
                <a:spLocks noEditPoints="1"/>
              </p:cNvSpPr>
              <p:nvPr/>
            </p:nvSpPr>
            <p:spPr bwMode="auto">
              <a:xfrm>
                <a:off x="2086" y="1190"/>
                <a:ext cx="178" cy="35"/>
              </a:xfrm>
              <a:custGeom>
                <a:avLst/>
                <a:gdLst>
                  <a:gd name="T0" fmla="*/ 93 w 93"/>
                  <a:gd name="T1" fmla="*/ 0 h 18"/>
                  <a:gd name="T2" fmla="*/ 70 w 93"/>
                  <a:gd name="T3" fmla="*/ 0 h 18"/>
                  <a:gd name="T4" fmla="*/ 69 w 93"/>
                  <a:gd name="T5" fmla="*/ 3 h 18"/>
                  <a:gd name="T6" fmla="*/ 66 w 93"/>
                  <a:gd name="T7" fmla="*/ 1 h 18"/>
                  <a:gd name="T8" fmla="*/ 60 w 93"/>
                  <a:gd name="T9" fmla="*/ 6 h 18"/>
                  <a:gd name="T10" fmla="*/ 59 w 93"/>
                  <a:gd name="T11" fmla="*/ 11 h 18"/>
                  <a:gd name="T12" fmla="*/ 56 w 93"/>
                  <a:gd name="T13" fmla="*/ 18 h 18"/>
                  <a:gd name="T14" fmla="*/ 80 w 93"/>
                  <a:gd name="T15" fmla="*/ 18 h 18"/>
                  <a:gd name="T16" fmla="*/ 81 w 93"/>
                  <a:gd name="T17" fmla="*/ 16 h 18"/>
                  <a:gd name="T18" fmla="*/ 81 w 93"/>
                  <a:gd name="T19" fmla="*/ 12 h 18"/>
                  <a:gd name="T20" fmla="*/ 90 w 93"/>
                  <a:gd name="T21" fmla="*/ 3 h 18"/>
                  <a:gd name="T22" fmla="*/ 93 w 93"/>
                  <a:gd name="T23" fmla="*/ 0 h 18"/>
                  <a:gd name="T24" fmla="*/ 19 w 93"/>
                  <a:gd name="T25" fmla="*/ 0 h 18"/>
                  <a:gd name="T26" fmla="*/ 0 w 93"/>
                  <a:gd name="T27" fmla="*/ 0 h 18"/>
                  <a:gd name="T28" fmla="*/ 0 w 93"/>
                  <a:gd name="T29" fmla="*/ 0 h 18"/>
                  <a:gd name="T30" fmla="*/ 4 w 93"/>
                  <a:gd name="T31" fmla="*/ 9 h 18"/>
                  <a:gd name="T32" fmla="*/ 6 w 93"/>
                  <a:gd name="T33" fmla="*/ 17 h 18"/>
                  <a:gd name="T34" fmla="*/ 6 w 93"/>
                  <a:gd name="T35" fmla="*/ 18 h 18"/>
                  <a:gd name="T36" fmla="*/ 24 w 93"/>
                  <a:gd name="T37" fmla="*/ 18 h 18"/>
                  <a:gd name="T38" fmla="*/ 22 w 93"/>
                  <a:gd name="T39" fmla="*/ 15 h 18"/>
                  <a:gd name="T40" fmla="*/ 23 w 93"/>
                  <a:gd name="T41" fmla="*/ 7 h 18"/>
                  <a:gd name="T42" fmla="*/ 23 w 93"/>
                  <a:gd name="T43" fmla="*/ 1 h 18"/>
                  <a:gd name="T44" fmla="*/ 19 w 93"/>
                  <a:gd name="T4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3" h="18">
                    <a:moveTo>
                      <a:pt x="93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9" y="2"/>
                      <a:pt x="69" y="3"/>
                      <a:pt x="69" y="3"/>
                    </a:cubicBezTo>
                    <a:cubicBezTo>
                      <a:pt x="69" y="3"/>
                      <a:pt x="68" y="1"/>
                      <a:pt x="66" y="1"/>
                    </a:cubicBezTo>
                    <a:cubicBezTo>
                      <a:pt x="64" y="2"/>
                      <a:pt x="60" y="3"/>
                      <a:pt x="60" y="6"/>
                    </a:cubicBezTo>
                    <a:cubicBezTo>
                      <a:pt x="60" y="10"/>
                      <a:pt x="60" y="11"/>
                      <a:pt x="59" y="11"/>
                    </a:cubicBezTo>
                    <a:cubicBezTo>
                      <a:pt x="58" y="11"/>
                      <a:pt x="57" y="14"/>
                      <a:pt x="56" y="18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8"/>
                      <a:pt x="81" y="17"/>
                      <a:pt x="81" y="16"/>
                    </a:cubicBezTo>
                    <a:cubicBezTo>
                      <a:pt x="82" y="13"/>
                      <a:pt x="80" y="14"/>
                      <a:pt x="81" y="12"/>
                    </a:cubicBezTo>
                    <a:cubicBezTo>
                      <a:pt x="83" y="11"/>
                      <a:pt x="86" y="5"/>
                      <a:pt x="90" y="3"/>
                    </a:cubicBezTo>
                    <a:cubicBezTo>
                      <a:pt x="91" y="2"/>
                      <a:pt x="92" y="1"/>
                      <a:pt x="93" y="0"/>
                    </a:cubicBezTo>
                    <a:close/>
                    <a:moveTo>
                      <a:pt x="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6"/>
                      <a:pt x="4" y="9"/>
                    </a:cubicBezTo>
                    <a:cubicBezTo>
                      <a:pt x="7" y="12"/>
                      <a:pt x="7" y="14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5"/>
                      <a:pt x="23" y="14"/>
                      <a:pt x="22" y="15"/>
                    </a:cubicBezTo>
                    <a:cubicBezTo>
                      <a:pt x="20" y="15"/>
                      <a:pt x="23" y="10"/>
                      <a:pt x="23" y="7"/>
                    </a:cubicBezTo>
                    <a:cubicBezTo>
                      <a:pt x="24" y="3"/>
                      <a:pt x="25" y="1"/>
                      <a:pt x="23" y="1"/>
                    </a:cubicBezTo>
                    <a:cubicBezTo>
                      <a:pt x="21" y="1"/>
                      <a:pt x="20" y="1"/>
                      <a:pt x="19" y="0"/>
                    </a:cubicBezTo>
                    <a:close/>
                  </a:path>
                </a:pathLst>
              </a:custGeom>
              <a:solidFill>
                <a:srgbClr val="E2E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4" name="Freeform 338"/>
              <p:cNvSpPr>
                <a:spLocks noEditPoints="1"/>
              </p:cNvSpPr>
              <p:nvPr/>
            </p:nvSpPr>
            <p:spPr bwMode="auto">
              <a:xfrm>
                <a:off x="2086" y="1192"/>
                <a:ext cx="174" cy="36"/>
              </a:xfrm>
              <a:custGeom>
                <a:avLst/>
                <a:gdLst>
                  <a:gd name="T0" fmla="*/ 91 w 91"/>
                  <a:gd name="T1" fmla="*/ 0 h 19"/>
                  <a:gd name="T2" fmla="*/ 69 w 91"/>
                  <a:gd name="T3" fmla="*/ 0 h 19"/>
                  <a:gd name="T4" fmla="*/ 69 w 91"/>
                  <a:gd name="T5" fmla="*/ 2 h 19"/>
                  <a:gd name="T6" fmla="*/ 67 w 91"/>
                  <a:gd name="T7" fmla="*/ 0 h 19"/>
                  <a:gd name="T8" fmla="*/ 66 w 91"/>
                  <a:gd name="T9" fmla="*/ 0 h 19"/>
                  <a:gd name="T10" fmla="*/ 66 w 91"/>
                  <a:gd name="T11" fmla="*/ 0 h 19"/>
                  <a:gd name="T12" fmla="*/ 60 w 91"/>
                  <a:gd name="T13" fmla="*/ 5 h 19"/>
                  <a:gd name="T14" fmla="*/ 59 w 91"/>
                  <a:gd name="T15" fmla="*/ 10 h 19"/>
                  <a:gd name="T16" fmla="*/ 56 w 91"/>
                  <a:gd name="T17" fmla="*/ 19 h 19"/>
                  <a:gd name="T18" fmla="*/ 80 w 91"/>
                  <a:gd name="T19" fmla="*/ 19 h 19"/>
                  <a:gd name="T20" fmla="*/ 81 w 91"/>
                  <a:gd name="T21" fmla="*/ 15 h 19"/>
                  <a:gd name="T22" fmla="*/ 81 w 91"/>
                  <a:gd name="T23" fmla="*/ 11 h 19"/>
                  <a:gd name="T24" fmla="*/ 90 w 91"/>
                  <a:gd name="T25" fmla="*/ 2 h 19"/>
                  <a:gd name="T26" fmla="*/ 91 w 91"/>
                  <a:gd name="T27" fmla="*/ 0 h 19"/>
                  <a:gd name="T28" fmla="*/ 22 w 91"/>
                  <a:gd name="T29" fmla="*/ 0 h 19"/>
                  <a:gd name="T30" fmla="*/ 0 w 91"/>
                  <a:gd name="T31" fmla="*/ 0 h 19"/>
                  <a:gd name="T32" fmla="*/ 4 w 91"/>
                  <a:gd name="T33" fmla="*/ 8 h 19"/>
                  <a:gd name="T34" fmla="*/ 6 w 91"/>
                  <a:gd name="T35" fmla="*/ 16 h 19"/>
                  <a:gd name="T36" fmla="*/ 6 w 91"/>
                  <a:gd name="T37" fmla="*/ 19 h 19"/>
                  <a:gd name="T38" fmla="*/ 25 w 91"/>
                  <a:gd name="T39" fmla="*/ 19 h 19"/>
                  <a:gd name="T40" fmla="*/ 22 w 91"/>
                  <a:gd name="T41" fmla="*/ 14 h 19"/>
                  <a:gd name="T42" fmla="*/ 23 w 91"/>
                  <a:gd name="T43" fmla="*/ 6 h 19"/>
                  <a:gd name="T44" fmla="*/ 23 w 91"/>
                  <a:gd name="T45" fmla="*/ 0 h 19"/>
                  <a:gd name="T46" fmla="*/ 22 w 91"/>
                  <a:gd name="T4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1" h="19">
                    <a:moveTo>
                      <a:pt x="91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1"/>
                      <a:pt x="69" y="2"/>
                      <a:pt x="69" y="2"/>
                    </a:cubicBezTo>
                    <a:cubicBezTo>
                      <a:pt x="69" y="2"/>
                      <a:pt x="68" y="1"/>
                      <a:pt x="67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4" y="1"/>
                      <a:pt x="60" y="2"/>
                      <a:pt x="60" y="5"/>
                    </a:cubicBezTo>
                    <a:cubicBezTo>
                      <a:pt x="60" y="9"/>
                      <a:pt x="60" y="10"/>
                      <a:pt x="59" y="10"/>
                    </a:cubicBezTo>
                    <a:cubicBezTo>
                      <a:pt x="58" y="10"/>
                      <a:pt x="57" y="14"/>
                      <a:pt x="56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7"/>
                      <a:pt x="80" y="16"/>
                      <a:pt x="81" y="15"/>
                    </a:cubicBezTo>
                    <a:cubicBezTo>
                      <a:pt x="82" y="12"/>
                      <a:pt x="80" y="13"/>
                      <a:pt x="81" y="11"/>
                    </a:cubicBezTo>
                    <a:cubicBezTo>
                      <a:pt x="83" y="10"/>
                      <a:pt x="86" y="4"/>
                      <a:pt x="90" y="2"/>
                    </a:cubicBezTo>
                    <a:cubicBezTo>
                      <a:pt x="90" y="1"/>
                      <a:pt x="91" y="1"/>
                      <a:pt x="91" y="0"/>
                    </a:cubicBezTo>
                    <a:close/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4" y="8"/>
                    </a:cubicBezTo>
                    <a:cubicBezTo>
                      <a:pt x="7" y="11"/>
                      <a:pt x="7" y="13"/>
                      <a:pt x="6" y="16"/>
                    </a:cubicBezTo>
                    <a:cubicBezTo>
                      <a:pt x="6" y="17"/>
                      <a:pt x="6" y="18"/>
                      <a:pt x="6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4"/>
                      <a:pt x="23" y="13"/>
                      <a:pt x="22" y="14"/>
                    </a:cubicBezTo>
                    <a:cubicBezTo>
                      <a:pt x="20" y="14"/>
                      <a:pt x="23" y="9"/>
                      <a:pt x="23" y="6"/>
                    </a:cubicBezTo>
                    <a:cubicBezTo>
                      <a:pt x="24" y="2"/>
                      <a:pt x="25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lose/>
                  </a:path>
                </a:pathLst>
              </a:custGeom>
              <a:solidFill>
                <a:srgbClr val="E3E1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5" name="Freeform 339"/>
              <p:cNvSpPr>
                <a:spLocks noEditPoints="1"/>
              </p:cNvSpPr>
              <p:nvPr/>
            </p:nvSpPr>
            <p:spPr bwMode="auto">
              <a:xfrm>
                <a:off x="2086" y="1196"/>
                <a:ext cx="171" cy="34"/>
              </a:xfrm>
              <a:custGeom>
                <a:avLst/>
                <a:gdLst>
                  <a:gd name="T0" fmla="*/ 89 w 89"/>
                  <a:gd name="T1" fmla="*/ 0 h 18"/>
                  <a:gd name="T2" fmla="*/ 69 w 89"/>
                  <a:gd name="T3" fmla="*/ 0 h 18"/>
                  <a:gd name="T4" fmla="*/ 69 w 89"/>
                  <a:gd name="T5" fmla="*/ 0 h 18"/>
                  <a:gd name="T6" fmla="*/ 68 w 89"/>
                  <a:gd name="T7" fmla="*/ 0 h 18"/>
                  <a:gd name="T8" fmla="*/ 63 w 89"/>
                  <a:gd name="T9" fmla="*/ 0 h 18"/>
                  <a:gd name="T10" fmla="*/ 60 w 89"/>
                  <a:gd name="T11" fmla="*/ 3 h 18"/>
                  <a:gd name="T12" fmla="*/ 59 w 89"/>
                  <a:gd name="T13" fmla="*/ 8 h 18"/>
                  <a:gd name="T14" fmla="*/ 56 w 89"/>
                  <a:gd name="T15" fmla="*/ 18 h 18"/>
                  <a:gd name="T16" fmla="*/ 79 w 89"/>
                  <a:gd name="T17" fmla="*/ 18 h 18"/>
                  <a:gd name="T18" fmla="*/ 81 w 89"/>
                  <a:gd name="T19" fmla="*/ 13 h 18"/>
                  <a:gd name="T20" fmla="*/ 81 w 89"/>
                  <a:gd name="T21" fmla="*/ 9 h 18"/>
                  <a:gd name="T22" fmla="*/ 89 w 89"/>
                  <a:gd name="T23" fmla="*/ 0 h 18"/>
                  <a:gd name="T24" fmla="*/ 24 w 89"/>
                  <a:gd name="T25" fmla="*/ 0 h 18"/>
                  <a:gd name="T26" fmla="*/ 0 w 89"/>
                  <a:gd name="T27" fmla="*/ 0 h 18"/>
                  <a:gd name="T28" fmla="*/ 4 w 89"/>
                  <a:gd name="T29" fmla="*/ 6 h 18"/>
                  <a:gd name="T30" fmla="*/ 6 w 89"/>
                  <a:gd name="T31" fmla="*/ 14 h 18"/>
                  <a:gd name="T32" fmla="*/ 6 w 89"/>
                  <a:gd name="T33" fmla="*/ 18 h 18"/>
                  <a:gd name="T34" fmla="*/ 25 w 89"/>
                  <a:gd name="T35" fmla="*/ 18 h 18"/>
                  <a:gd name="T36" fmla="*/ 25 w 89"/>
                  <a:gd name="T37" fmla="*/ 17 h 18"/>
                  <a:gd name="T38" fmla="*/ 22 w 89"/>
                  <a:gd name="T39" fmla="*/ 12 h 18"/>
                  <a:gd name="T40" fmla="*/ 23 w 89"/>
                  <a:gd name="T41" fmla="*/ 4 h 18"/>
                  <a:gd name="T42" fmla="*/ 24 w 89"/>
                  <a:gd name="T4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" h="18">
                    <a:moveTo>
                      <a:pt x="8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1" y="0"/>
                      <a:pt x="60" y="1"/>
                      <a:pt x="60" y="3"/>
                    </a:cubicBezTo>
                    <a:cubicBezTo>
                      <a:pt x="60" y="7"/>
                      <a:pt x="60" y="8"/>
                      <a:pt x="59" y="8"/>
                    </a:cubicBezTo>
                    <a:cubicBezTo>
                      <a:pt x="58" y="8"/>
                      <a:pt x="57" y="13"/>
                      <a:pt x="56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80" y="16"/>
                      <a:pt x="80" y="14"/>
                      <a:pt x="81" y="13"/>
                    </a:cubicBezTo>
                    <a:cubicBezTo>
                      <a:pt x="82" y="10"/>
                      <a:pt x="80" y="11"/>
                      <a:pt x="81" y="9"/>
                    </a:cubicBezTo>
                    <a:cubicBezTo>
                      <a:pt x="83" y="8"/>
                      <a:pt x="86" y="2"/>
                      <a:pt x="89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4"/>
                      <a:pt x="4" y="6"/>
                    </a:cubicBezTo>
                    <a:cubicBezTo>
                      <a:pt x="7" y="9"/>
                      <a:pt x="7" y="11"/>
                      <a:pt x="6" y="14"/>
                    </a:cubicBezTo>
                    <a:cubicBezTo>
                      <a:pt x="6" y="16"/>
                      <a:pt x="6" y="17"/>
                      <a:pt x="6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2"/>
                      <a:pt x="23" y="11"/>
                      <a:pt x="22" y="12"/>
                    </a:cubicBezTo>
                    <a:cubicBezTo>
                      <a:pt x="20" y="12"/>
                      <a:pt x="23" y="7"/>
                      <a:pt x="23" y="4"/>
                    </a:cubicBezTo>
                    <a:cubicBezTo>
                      <a:pt x="24" y="2"/>
                      <a:pt x="24" y="1"/>
                      <a:pt x="24" y="0"/>
                    </a:cubicBezTo>
                    <a:close/>
                  </a:path>
                </a:pathLst>
              </a:custGeom>
              <a:solidFill>
                <a:srgbClr val="E4E2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6" name="Freeform 340"/>
              <p:cNvSpPr>
                <a:spLocks noEditPoints="1"/>
              </p:cNvSpPr>
              <p:nvPr/>
            </p:nvSpPr>
            <p:spPr bwMode="auto">
              <a:xfrm>
                <a:off x="2086" y="1198"/>
                <a:ext cx="169" cy="34"/>
              </a:xfrm>
              <a:custGeom>
                <a:avLst/>
                <a:gdLst>
                  <a:gd name="T0" fmla="*/ 88 w 88"/>
                  <a:gd name="T1" fmla="*/ 0 h 18"/>
                  <a:gd name="T2" fmla="*/ 61 w 88"/>
                  <a:gd name="T3" fmla="*/ 0 h 18"/>
                  <a:gd name="T4" fmla="*/ 60 w 88"/>
                  <a:gd name="T5" fmla="*/ 2 h 18"/>
                  <a:gd name="T6" fmla="*/ 59 w 88"/>
                  <a:gd name="T7" fmla="*/ 7 h 18"/>
                  <a:gd name="T8" fmla="*/ 55 w 88"/>
                  <a:gd name="T9" fmla="*/ 18 h 18"/>
                  <a:gd name="T10" fmla="*/ 79 w 88"/>
                  <a:gd name="T11" fmla="*/ 18 h 18"/>
                  <a:gd name="T12" fmla="*/ 81 w 88"/>
                  <a:gd name="T13" fmla="*/ 12 h 18"/>
                  <a:gd name="T14" fmla="*/ 81 w 88"/>
                  <a:gd name="T15" fmla="*/ 8 h 18"/>
                  <a:gd name="T16" fmla="*/ 88 w 88"/>
                  <a:gd name="T17" fmla="*/ 0 h 18"/>
                  <a:gd name="T18" fmla="*/ 24 w 88"/>
                  <a:gd name="T19" fmla="*/ 0 h 18"/>
                  <a:gd name="T20" fmla="*/ 0 w 88"/>
                  <a:gd name="T21" fmla="*/ 0 h 18"/>
                  <a:gd name="T22" fmla="*/ 4 w 88"/>
                  <a:gd name="T23" fmla="*/ 5 h 18"/>
                  <a:gd name="T24" fmla="*/ 6 w 88"/>
                  <a:gd name="T25" fmla="*/ 13 h 18"/>
                  <a:gd name="T26" fmla="*/ 7 w 88"/>
                  <a:gd name="T27" fmla="*/ 18 h 18"/>
                  <a:gd name="T28" fmla="*/ 25 w 88"/>
                  <a:gd name="T29" fmla="*/ 18 h 18"/>
                  <a:gd name="T30" fmla="*/ 25 w 88"/>
                  <a:gd name="T31" fmla="*/ 16 h 18"/>
                  <a:gd name="T32" fmla="*/ 22 w 88"/>
                  <a:gd name="T33" fmla="*/ 11 h 18"/>
                  <a:gd name="T34" fmla="*/ 23 w 88"/>
                  <a:gd name="T35" fmla="*/ 3 h 18"/>
                  <a:gd name="T36" fmla="*/ 24 w 88"/>
                  <a:gd name="T3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18">
                    <a:moveTo>
                      <a:pt x="88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61" y="1"/>
                      <a:pt x="60" y="1"/>
                      <a:pt x="60" y="2"/>
                    </a:cubicBezTo>
                    <a:cubicBezTo>
                      <a:pt x="60" y="6"/>
                      <a:pt x="60" y="7"/>
                      <a:pt x="59" y="7"/>
                    </a:cubicBezTo>
                    <a:cubicBezTo>
                      <a:pt x="57" y="7"/>
                      <a:pt x="56" y="13"/>
                      <a:pt x="55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80" y="16"/>
                      <a:pt x="80" y="13"/>
                      <a:pt x="81" y="12"/>
                    </a:cubicBezTo>
                    <a:cubicBezTo>
                      <a:pt x="82" y="9"/>
                      <a:pt x="80" y="10"/>
                      <a:pt x="81" y="8"/>
                    </a:cubicBezTo>
                    <a:cubicBezTo>
                      <a:pt x="83" y="7"/>
                      <a:pt x="85" y="3"/>
                      <a:pt x="88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3"/>
                      <a:pt x="4" y="5"/>
                    </a:cubicBezTo>
                    <a:cubicBezTo>
                      <a:pt x="7" y="8"/>
                      <a:pt x="7" y="10"/>
                      <a:pt x="6" y="13"/>
                    </a:cubicBezTo>
                    <a:cubicBezTo>
                      <a:pt x="6" y="15"/>
                      <a:pt x="6" y="16"/>
                      <a:pt x="7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7"/>
                      <a:pt x="25" y="16"/>
                    </a:cubicBezTo>
                    <a:cubicBezTo>
                      <a:pt x="25" y="11"/>
                      <a:pt x="23" y="10"/>
                      <a:pt x="22" y="11"/>
                    </a:cubicBezTo>
                    <a:cubicBezTo>
                      <a:pt x="20" y="11"/>
                      <a:pt x="23" y="6"/>
                      <a:pt x="23" y="3"/>
                    </a:cubicBezTo>
                    <a:cubicBezTo>
                      <a:pt x="24" y="2"/>
                      <a:pt x="24" y="1"/>
                      <a:pt x="24" y="0"/>
                    </a:cubicBezTo>
                    <a:close/>
                  </a:path>
                </a:pathLst>
              </a:custGeom>
              <a:solidFill>
                <a:srgbClr val="E4E3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7" name="Freeform 341"/>
              <p:cNvSpPr>
                <a:spLocks noEditPoints="1"/>
              </p:cNvSpPr>
              <p:nvPr/>
            </p:nvSpPr>
            <p:spPr bwMode="auto">
              <a:xfrm>
                <a:off x="2088" y="1200"/>
                <a:ext cx="165" cy="36"/>
              </a:xfrm>
              <a:custGeom>
                <a:avLst/>
                <a:gdLst>
                  <a:gd name="T0" fmla="*/ 86 w 86"/>
                  <a:gd name="T1" fmla="*/ 0 h 19"/>
                  <a:gd name="T2" fmla="*/ 59 w 86"/>
                  <a:gd name="T3" fmla="*/ 0 h 19"/>
                  <a:gd name="T4" fmla="*/ 59 w 86"/>
                  <a:gd name="T5" fmla="*/ 1 h 19"/>
                  <a:gd name="T6" fmla="*/ 58 w 86"/>
                  <a:gd name="T7" fmla="*/ 6 h 19"/>
                  <a:gd name="T8" fmla="*/ 54 w 86"/>
                  <a:gd name="T9" fmla="*/ 19 h 19"/>
                  <a:gd name="T10" fmla="*/ 78 w 86"/>
                  <a:gd name="T11" fmla="*/ 19 h 19"/>
                  <a:gd name="T12" fmla="*/ 80 w 86"/>
                  <a:gd name="T13" fmla="*/ 11 h 19"/>
                  <a:gd name="T14" fmla="*/ 80 w 86"/>
                  <a:gd name="T15" fmla="*/ 7 h 19"/>
                  <a:gd name="T16" fmla="*/ 86 w 86"/>
                  <a:gd name="T17" fmla="*/ 0 h 19"/>
                  <a:gd name="T18" fmla="*/ 23 w 86"/>
                  <a:gd name="T19" fmla="*/ 0 h 19"/>
                  <a:gd name="T20" fmla="*/ 0 w 86"/>
                  <a:gd name="T21" fmla="*/ 0 h 19"/>
                  <a:gd name="T22" fmla="*/ 3 w 86"/>
                  <a:gd name="T23" fmla="*/ 4 h 19"/>
                  <a:gd name="T24" fmla="*/ 5 w 86"/>
                  <a:gd name="T25" fmla="*/ 12 h 19"/>
                  <a:gd name="T26" fmla="*/ 6 w 86"/>
                  <a:gd name="T27" fmla="*/ 19 h 19"/>
                  <a:gd name="T28" fmla="*/ 24 w 86"/>
                  <a:gd name="T29" fmla="*/ 19 h 19"/>
                  <a:gd name="T30" fmla="*/ 24 w 86"/>
                  <a:gd name="T31" fmla="*/ 15 h 19"/>
                  <a:gd name="T32" fmla="*/ 21 w 86"/>
                  <a:gd name="T33" fmla="*/ 10 h 19"/>
                  <a:gd name="T34" fmla="*/ 22 w 86"/>
                  <a:gd name="T35" fmla="*/ 2 h 19"/>
                  <a:gd name="T36" fmla="*/ 23 w 86"/>
                  <a:gd name="T3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6" h="19">
                    <a:moveTo>
                      <a:pt x="86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9" y="5"/>
                      <a:pt x="59" y="6"/>
                      <a:pt x="58" y="6"/>
                    </a:cubicBezTo>
                    <a:cubicBezTo>
                      <a:pt x="56" y="6"/>
                      <a:pt x="55" y="13"/>
                      <a:pt x="54" y="19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9" y="15"/>
                      <a:pt x="79" y="13"/>
                      <a:pt x="80" y="11"/>
                    </a:cubicBezTo>
                    <a:cubicBezTo>
                      <a:pt x="81" y="8"/>
                      <a:pt x="79" y="9"/>
                      <a:pt x="80" y="7"/>
                    </a:cubicBezTo>
                    <a:cubicBezTo>
                      <a:pt x="82" y="6"/>
                      <a:pt x="83" y="3"/>
                      <a:pt x="86" y="0"/>
                    </a:cubicBezTo>
                    <a:close/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3"/>
                      <a:pt x="3" y="4"/>
                    </a:cubicBezTo>
                    <a:cubicBezTo>
                      <a:pt x="6" y="7"/>
                      <a:pt x="6" y="9"/>
                      <a:pt x="5" y="12"/>
                    </a:cubicBezTo>
                    <a:cubicBezTo>
                      <a:pt x="5" y="14"/>
                      <a:pt x="6" y="16"/>
                      <a:pt x="6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7"/>
                      <a:pt x="24" y="15"/>
                    </a:cubicBezTo>
                    <a:cubicBezTo>
                      <a:pt x="24" y="10"/>
                      <a:pt x="22" y="9"/>
                      <a:pt x="21" y="10"/>
                    </a:cubicBezTo>
                    <a:cubicBezTo>
                      <a:pt x="19" y="10"/>
                      <a:pt x="22" y="5"/>
                      <a:pt x="22" y="2"/>
                    </a:cubicBezTo>
                    <a:cubicBezTo>
                      <a:pt x="23" y="1"/>
                      <a:pt x="23" y="1"/>
                      <a:pt x="23" y="0"/>
                    </a:cubicBezTo>
                    <a:close/>
                  </a:path>
                </a:pathLst>
              </a:custGeom>
              <a:solidFill>
                <a:srgbClr val="E5E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8" name="Freeform 342"/>
              <p:cNvSpPr>
                <a:spLocks noEditPoints="1"/>
              </p:cNvSpPr>
              <p:nvPr/>
            </p:nvSpPr>
            <p:spPr bwMode="auto">
              <a:xfrm>
                <a:off x="2090" y="1204"/>
                <a:ext cx="161" cy="34"/>
              </a:xfrm>
              <a:custGeom>
                <a:avLst/>
                <a:gdLst>
                  <a:gd name="T0" fmla="*/ 84 w 84"/>
                  <a:gd name="T1" fmla="*/ 0 h 18"/>
                  <a:gd name="T2" fmla="*/ 58 w 84"/>
                  <a:gd name="T3" fmla="*/ 0 h 18"/>
                  <a:gd name="T4" fmla="*/ 57 w 84"/>
                  <a:gd name="T5" fmla="*/ 4 h 18"/>
                  <a:gd name="T6" fmla="*/ 53 w 84"/>
                  <a:gd name="T7" fmla="*/ 18 h 18"/>
                  <a:gd name="T8" fmla="*/ 77 w 84"/>
                  <a:gd name="T9" fmla="*/ 18 h 18"/>
                  <a:gd name="T10" fmla="*/ 79 w 84"/>
                  <a:gd name="T11" fmla="*/ 9 h 18"/>
                  <a:gd name="T12" fmla="*/ 79 w 84"/>
                  <a:gd name="T13" fmla="*/ 5 h 18"/>
                  <a:gd name="T14" fmla="*/ 84 w 84"/>
                  <a:gd name="T15" fmla="*/ 0 h 18"/>
                  <a:gd name="T16" fmla="*/ 22 w 84"/>
                  <a:gd name="T17" fmla="*/ 0 h 18"/>
                  <a:gd name="T18" fmla="*/ 0 w 84"/>
                  <a:gd name="T19" fmla="*/ 0 h 18"/>
                  <a:gd name="T20" fmla="*/ 2 w 84"/>
                  <a:gd name="T21" fmla="*/ 2 h 18"/>
                  <a:gd name="T22" fmla="*/ 4 w 84"/>
                  <a:gd name="T23" fmla="*/ 10 h 18"/>
                  <a:gd name="T24" fmla="*/ 5 w 84"/>
                  <a:gd name="T25" fmla="*/ 18 h 18"/>
                  <a:gd name="T26" fmla="*/ 23 w 84"/>
                  <a:gd name="T27" fmla="*/ 18 h 18"/>
                  <a:gd name="T28" fmla="*/ 23 w 84"/>
                  <a:gd name="T29" fmla="*/ 13 h 18"/>
                  <a:gd name="T30" fmla="*/ 20 w 84"/>
                  <a:gd name="T31" fmla="*/ 8 h 18"/>
                  <a:gd name="T32" fmla="*/ 21 w 84"/>
                  <a:gd name="T33" fmla="*/ 0 h 18"/>
                  <a:gd name="T34" fmla="*/ 22 w 84"/>
                  <a:gd name="T3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4" h="18">
                    <a:moveTo>
                      <a:pt x="84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8" y="3"/>
                      <a:pt x="58" y="4"/>
                      <a:pt x="57" y="4"/>
                    </a:cubicBezTo>
                    <a:cubicBezTo>
                      <a:pt x="55" y="4"/>
                      <a:pt x="54" y="11"/>
                      <a:pt x="53" y="18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7" y="14"/>
                      <a:pt x="78" y="11"/>
                      <a:pt x="79" y="9"/>
                    </a:cubicBezTo>
                    <a:cubicBezTo>
                      <a:pt x="80" y="6"/>
                      <a:pt x="78" y="7"/>
                      <a:pt x="79" y="5"/>
                    </a:cubicBezTo>
                    <a:cubicBezTo>
                      <a:pt x="80" y="5"/>
                      <a:pt x="82" y="2"/>
                      <a:pt x="84" y="0"/>
                    </a:cubicBezTo>
                    <a:close/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5" y="5"/>
                      <a:pt x="5" y="7"/>
                      <a:pt x="4" y="10"/>
                    </a:cubicBezTo>
                    <a:cubicBezTo>
                      <a:pt x="4" y="13"/>
                      <a:pt x="5" y="15"/>
                      <a:pt x="5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7"/>
                      <a:pt x="23" y="15"/>
                      <a:pt x="23" y="13"/>
                    </a:cubicBezTo>
                    <a:cubicBezTo>
                      <a:pt x="23" y="8"/>
                      <a:pt x="21" y="7"/>
                      <a:pt x="20" y="8"/>
                    </a:cubicBezTo>
                    <a:cubicBezTo>
                      <a:pt x="18" y="8"/>
                      <a:pt x="21" y="3"/>
                      <a:pt x="21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6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9" name="Freeform 343"/>
              <p:cNvSpPr>
                <a:spLocks noEditPoints="1"/>
              </p:cNvSpPr>
              <p:nvPr/>
            </p:nvSpPr>
            <p:spPr bwMode="auto">
              <a:xfrm>
                <a:off x="2092" y="1206"/>
                <a:ext cx="157" cy="34"/>
              </a:xfrm>
              <a:custGeom>
                <a:avLst/>
                <a:gdLst>
                  <a:gd name="T0" fmla="*/ 82 w 82"/>
                  <a:gd name="T1" fmla="*/ 0 h 18"/>
                  <a:gd name="T2" fmla="*/ 57 w 82"/>
                  <a:gd name="T3" fmla="*/ 0 h 18"/>
                  <a:gd name="T4" fmla="*/ 56 w 82"/>
                  <a:gd name="T5" fmla="*/ 3 h 18"/>
                  <a:gd name="T6" fmla="*/ 52 w 82"/>
                  <a:gd name="T7" fmla="*/ 18 h 18"/>
                  <a:gd name="T8" fmla="*/ 75 w 82"/>
                  <a:gd name="T9" fmla="*/ 18 h 18"/>
                  <a:gd name="T10" fmla="*/ 78 w 82"/>
                  <a:gd name="T11" fmla="*/ 8 h 18"/>
                  <a:gd name="T12" fmla="*/ 78 w 82"/>
                  <a:gd name="T13" fmla="*/ 4 h 18"/>
                  <a:gd name="T14" fmla="*/ 82 w 82"/>
                  <a:gd name="T15" fmla="*/ 0 h 18"/>
                  <a:gd name="T16" fmla="*/ 20 w 82"/>
                  <a:gd name="T17" fmla="*/ 0 h 18"/>
                  <a:gd name="T18" fmla="*/ 0 w 82"/>
                  <a:gd name="T19" fmla="*/ 0 h 18"/>
                  <a:gd name="T20" fmla="*/ 1 w 82"/>
                  <a:gd name="T21" fmla="*/ 1 h 18"/>
                  <a:gd name="T22" fmla="*/ 3 w 82"/>
                  <a:gd name="T23" fmla="*/ 9 h 18"/>
                  <a:gd name="T24" fmla="*/ 4 w 82"/>
                  <a:gd name="T25" fmla="*/ 18 h 18"/>
                  <a:gd name="T26" fmla="*/ 22 w 82"/>
                  <a:gd name="T27" fmla="*/ 18 h 18"/>
                  <a:gd name="T28" fmla="*/ 22 w 82"/>
                  <a:gd name="T29" fmla="*/ 12 h 18"/>
                  <a:gd name="T30" fmla="*/ 19 w 82"/>
                  <a:gd name="T31" fmla="*/ 7 h 18"/>
                  <a:gd name="T32" fmla="*/ 20 w 82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18">
                    <a:moveTo>
                      <a:pt x="82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57" y="2"/>
                      <a:pt x="57" y="3"/>
                      <a:pt x="56" y="3"/>
                    </a:cubicBezTo>
                    <a:cubicBezTo>
                      <a:pt x="54" y="3"/>
                      <a:pt x="53" y="12"/>
                      <a:pt x="52" y="18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14"/>
                      <a:pt x="77" y="10"/>
                      <a:pt x="78" y="8"/>
                    </a:cubicBezTo>
                    <a:cubicBezTo>
                      <a:pt x="79" y="5"/>
                      <a:pt x="77" y="6"/>
                      <a:pt x="78" y="4"/>
                    </a:cubicBezTo>
                    <a:cubicBezTo>
                      <a:pt x="79" y="4"/>
                      <a:pt x="80" y="2"/>
                      <a:pt x="82" y="0"/>
                    </a:cubicBezTo>
                    <a:close/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4" y="4"/>
                      <a:pt x="4" y="6"/>
                      <a:pt x="3" y="9"/>
                    </a:cubicBezTo>
                    <a:cubicBezTo>
                      <a:pt x="3" y="12"/>
                      <a:pt x="4" y="14"/>
                      <a:pt x="4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7"/>
                      <a:pt x="22" y="15"/>
                      <a:pt x="22" y="12"/>
                    </a:cubicBezTo>
                    <a:cubicBezTo>
                      <a:pt x="22" y="7"/>
                      <a:pt x="20" y="6"/>
                      <a:pt x="19" y="7"/>
                    </a:cubicBezTo>
                    <a:cubicBezTo>
                      <a:pt x="17" y="7"/>
                      <a:pt x="19" y="3"/>
                      <a:pt x="20" y="0"/>
                    </a:cubicBezTo>
                    <a:close/>
                  </a:path>
                </a:pathLst>
              </a:custGeom>
              <a:solidFill>
                <a:srgbClr val="E7E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0" name="Freeform 344"/>
              <p:cNvSpPr>
                <a:spLocks noEditPoints="1"/>
              </p:cNvSpPr>
              <p:nvPr/>
            </p:nvSpPr>
            <p:spPr bwMode="auto">
              <a:xfrm>
                <a:off x="2094" y="1207"/>
                <a:ext cx="153" cy="35"/>
              </a:xfrm>
              <a:custGeom>
                <a:avLst/>
                <a:gdLst>
                  <a:gd name="T0" fmla="*/ 80 w 80"/>
                  <a:gd name="T1" fmla="*/ 0 h 18"/>
                  <a:gd name="T2" fmla="*/ 56 w 80"/>
                  <a:gd name="T3" fmla="*/ 0 h 18"/>
                  <a:gd name="T4" fmla="*/ 55 w 80"/>
                  <a:gd name="T5" fmla="*/ 2 h 18"/>
                  <a:gd name="T6" fmla="*/ 51 w 80"/>
                  <a:gd name="T7" fmla="*/ 18 h 18"/>
                  <a:gd name="T8" fmla="*/ 74 w 80"/>
                  <a:gd name="T9" fmla="*/ 18 h 18"/>
                  <a:gd name="T10" fmla="*/ 77 w 80"/>
                  <a:gd name="T11" fmla="*/ 7 h 18"/>
                  <a:gd name="T12" fmla="*/ 77 w 80"/>
                  <a:gd name="T13" fmla="*/ 3 h 18"/>
                  <a:gd name="T14" fmla="*/ 80 w 80"/>
                  <a:gd name="T15" fmla="*/ 0 h 18"/>
                  <a:gd name="T16" fmla="*/ 19 w 80"/>
                  <a:gd name="T17" fmla="*/ 0 h 18"/>
                  <a:gd name="T18" fmla="*/ 0 w 80"/>
                  <a:gd name="T19" fmla="*/ 0 h 18"/>
                  <a:gd name="T20" fmla="*/ 0 w 80"/>
                  <a:gd name="T21" fmla="*/ 0 h 18"/>
                  <a:gd name="T22" fmla="*/ 2 w 80"/>
                  <a:gd name="T23" fmla="*/ 8 h 18"/>
                  <a:gd name="T24" fmla="*/ 3 w 80"/>
                  <a:gd name="T25" fmla="*/ 18 h 18"/>
                  <a:gd name="T26" fmla="*/ 3 w 80"/>
                  <a:gd name="T27" fmla="*/ 18 h 18"/>
                  <a:gd name="T28" fmla="*/ 20 w 80"/>
                  <a:gd name="T29" fmla="*/ 18 h 18"/>
                  <a:gd name="T30" fmla="*/ 21 w 80"/>
                  <a:gd name="T31" fmla="*/ 11 h 18"/>
                  <a:gd name="T32" fmla="*/ 18 w 80"/>
                  <a:gd name="T33" fmla="*/ 6 h 18"/>
                  <a:gd name="T34" fmla="*/ 19 w 80"/>
                  <a:gd name="T3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0" h="18">
                    <a:moveTo>
                      <a:pt x="80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6" y="2"/>
                      <a:pt x="56" y="2"/>
                      <a:pt x="55" y="2"/>
                    </a:cubicBezTo>
                    <a:cubicBezTo>
                      <a:pt x="53" y="2"/>
                      <a:pt x="52" y="12"/>
                      <a:pt x="51" y="18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5" y="13"/>
                      <a:pt x="76" y="9"/>
                      <a:pt x="77" y="7"/>
                    </a:cubicBezTo>
                    <a:cubicBezTo>
                      <a:pt x="78" y="4"/>
                      <a:pt x="76" y="5"/>
                      <a:pt x="77" y="3"/>
                    </a:cubicBezTo>
                    <a:cubicBezTo>
                      <a:pt x="78" y="3"/>
                      <a:pt x="79" y="2"/>
                      <a:pt x="80" y="0"/>
                    </a:cubicBezTo>
                    <a:close/>
                    <a:moveTo>
                      <a:pt x="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3"/>
                      <a:pt x="3" y="5"/>
                      <a:pt x="2" y="8"/>
                    </a:cubicBezTo>
                    <a:cubicBezTo>
                      <a:pt x="2" y="11"/>
                      <a:pt x="3" y="13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1" y="17"/>
                      <a:pt x="21" y="15"/>
                      <a:pt x="21" y="11"/>
                    </a:cubicBezTo>
                    <a:cubicBezTo>
                      <a:pt x="21" y="6"/>
                      <a:pt x="19" y="5"/>
                      <a:pt x="18" y="6"/>
                    </a:cubicBezTo>
                    <a:cubicBezTo>
                      <a:pt x="16" y="6"/>
                      <a:pt x="18" y="3"/>
                      <a:pt x="19" y="0"/>
                    </a:cubicBez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1" name="Freeform 345"/>
              <p:cNvSpPr>
                <a:spLocks noEditPoints="1"/>
              </p:cNvSpPr>
              <p:nvPr/>
            </p:nvSpPr>
            <p:spPr bwMode="auto">
              <a:xfrm>
                <a:off x="2096" y="1209"/>
                <a:ext cx="149" cy="37"/>
              </a:xfrm>
              <a:custGeom>
                <a:avLst/>
                <a:gdLst>
                  <a:gd name="T0" fmla="*/ 78 w 78"/>
                  <a:gd name="T1" fmla="*/ 0 h 19"/>
                  <a:gd name="T2" fmla="*/ 55 w 78"/>
                  <a:gd name="T3" fmla="*/ 0 h 19"/>
                  <a:gd name="T4" fmla="*/ 54 w 78"/>
                  <a:gd name="T5" fmla="*/ 1 h 19"/>
                  <a:gd name="T6" fmla="*/ 49 w 78"/>
                  <a:gd name="T7" fmla="*/ 19 h 19"/>
                  <a:gd name="T8" fmla="*/ 73 w 78"/>
                  <a:gd name="T9" fmla="*/ 19 h 19"/>
                  <a:gd name="T10" fmla="*/ 76 w 78"/>
                  <a:gd name="T11" fmla="*/ 6 h 19"/>
                  <a:gd name="T12" fmla="*/ 76 w 78"/>
                  <a:gd name="T13" fmla="*/ 2 h 19"/>
                  <a:gd name="T14" fmla="*/ 78 w 78"/>
                  <a:gd name="T15" fmla="*/ 0 h 19"/>
                  <a:gd name="T16" fmla="*/ 17 w 78"/>
                  <a:gd name="T17" fmla="*/ 0 h 19"/>
                  <a:gd name="T18" fmla="*/ 0 w 78"/>
                  <a:gd name="T19" fmla="*/ 0 h 19"/>
                  <a:gd name="T20" fmla="*/ 1 w 78"/>
                  <a:gd name="T21" fmla="*/ 7 h 19"/>
                  <a:gd name="T22" fmla="*/ 2 w 78"/>
                  <a:gd name="T23" fmla="*/ 17 h 19"/>
                  <a:gd name="T24" fmla="*/ 2 w 78"/>
                  <a:gd name="T25" fmla="*/ 19 h 19"/>
                  <a:gd name="T26" fmla="*/ 19 w 78"/>
                  <a:gd name="T27" fmla="*/ 19 h 19"/>
                  <a:gd name="T28" fmla="*/ 20 w 78"/>
                  <a:gd name="T29" fmla="*/ 10 h 19"/>
                  <a:gd name="T30" fmla="*/ 17 w 78"/>
                  <a:gd name="T31" fmla="*/ 5 h 19"/>
                  <a:gd name="T32" fmla="*/ 17 w 78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19">
                    <a:moveTo>
                      <a:pt x="78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5" y="1"/>
                      <a:pt x="54" y="1"/>
                      <a:pt x="54" y="1"/>
                    </a:cubicBezTo>
                    <a:cubicBezTo>
                      <a:pt x="52" y="1"/>
                      <a:pt x="51" y="12"/>
                      <a:pt x="49" y="19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4" y="13"/>
                      <a:pt x="75" y="8"/>
                      <a:pt x="76" y="6"/>
                    </a:cubicBezTo>
                    <a:cubicBezTo>
                      <a:pt x="77" y="3"/>
                      <a:pt x="75" y="4"/>
                      <a:pt x="76" y="2"/>
                    </a:cubicBezTo>
                    <a:cubicBezTo>
                      <a:pt x="77" y="2"/>
                      <a:pt x="77" y="1"/>
                      <a:pt x="78" y="0"/>
                    </a:cubicBezTo>
                    <a:close/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5"/>
                      <a:pt x="1" y="7"/>
                    </a:cubicBezTo>
                    <a:cubicBezTo>
                      <a:pt x="1" y="10"/>
                      <a:pt x="2" y="12"/>
                      <a:pt x="2" y="17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6"/>
                      <a:pt x="20" y="15"/>
                      <a:pt x="20" y="10"/>
                    </a:cubicBezTo>
                    <a:cubicBezTo>
                      <a:pt x="20" y="5"/>
                      <a:pt x="18" y="4"/>
                      <a:pt x="17" y="5"/>
                    </a:cubicBezTo>
                    <a:cubicBezTo>
                      <a:pt x="16" y="5"/>
                      <a:pt x="17" y="3"/>
                      <a:pt x="17" y="0"/>
                    </a:cubicBezTo>
                    <a:close/>
                  </a:path>
                </a:pathLst>
              </a:custGeom>
              <a:solidFill>
                <a:srgbClr val="E9E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2" name="Freeform 346"/>
              <p:cNvSpPr>
                <a:spLocks noEditPoints="1"/>
              </p:cNvSpPr>
              <p:nvPr/>
            </p:nvSpPr>
            <p:spPr bwMode="auto">
              <a:xfrm>
                <a:off x="2098" y="1213"/>
                <a:ext cx="145" cy="35"/>
              </a:xfrm>
              <a:custGeom>
                <a:avLst/>
                <a:gdLst>
                  <a:gd name="T0" fmla="*/ 76 w 76"/>
                  <a:gd name="T1" fmla="*/ 0 h 18"/>
                  <a:gd name="T2" fmla="*/ 52 w 76"/>
                  <a:gd name="T3" fmla="*/ 0 h 18"/>
                  <a:gd name="T4" fmla="*/ 48 w 76"/>
                  <a:gd name="T5" fmla="*/ 18 h 18"/>
                  <a:gd name="T6" fmla="*/ 71 w 76"/>
                  <a:gd name="T7" fmla="*/ 18 h 18"/>
                  <a:gd name="T8" fmla="*/ 75 w 76"/>
                  <a:gd name="T9" fmla="*/ 4 h 18"/>
                  <a:gd name="T10" fmla="*/ 75 w 76"/>
                  <a:gd name="T11" fmla="*/ 0 h 18"/>
                  <a:gd name="T12" fmla="*/ 76 w 76"/>
                  <a:gd name="T13" fmla="*/ 0 h 18"/>
                  <a:gd name="T14" fmla="*/ 16 w 76"/>
                  <a:gd name="T15" fmla="*/ 0 h 18"/>
                  <a:gd name="T16" fmla="*/ 0 w 76"/>
                  <a:gd name="T17" fmla="*/ 0 h 18"/>
                  <a:gd name="T18" fmla="*/ 0 w 76"/>
                  <a:gd name="T19" fmla="*/ 5 h 18"/>
                  <a:gd name="T20" fmla="*/ 1 w 76"/>
                  <a:gd name="T21" fmla="*/ 15 h 18"/>
                  <a:gd name="T22" fmla="*/ 1 w 76"/>
                  <a:gd name="T23" fmla="*/ 18 h 18"/>
                  <a:gd name="T24" fmla="*/ 17 w 76"/>
                  <a:gd name="T25" fmla="*/ 18 h 18"/>
                  <a:gd name="T26" fmla="*/ 19 w 76"/>
                  <a:gd name="T27" fmla="*/ 8 h 18"/>
                  <a:gd name="T28" fmla="*/ 16 w 76"/>
                  <a:gd name="T29" fmla="*/ 3 h 18"/>
                  <a:gd name="T30" fmla="*/ 16 w 76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0" y="2"/>
                      <a:pt x="49" y="12"/>
                      <a:pt x="48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3" y="12"/>
                      <a:pt x="74" y="6"/>
                      <a:pt x="75" y="4"/>
                    </a:cubicBezTo>
                    <a:cubicBezTo>
                      <a:pt x="76" y="1"/>
                      <a:pt x="74" y="2"/>
                      <a:pt x="75" y="0"/>
                    </a:cubicBezTo>
                    <a:cubicBezTo>
                      <a:pt x="76" y="0"/>
                      <a:pt x="76" y="0"/>
                      <a:pt x="76" y="0"/>
                    </a:cubicBezTo>
                    <a:close/>
                    <a:moveTo>
                      <a:pt x="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3"/>
                      <a:pt x="0" y="5"/>
                    </a:cubicBezTo>
                    <a:cubicBezTo>
                      <a:pt x="0" y="8"/>
                      <a:pt x="1" y="10"/>
                      <a:pt x="1" y="15"/>
                    </a:cubicBezTo>
                    <a:cubicBezTo>
                      <a:pt x="1" y="16"/>
                      <a:pt x="1" y="17"/>
                      <a:pt x="1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9" y="15"/>
                      <a:pt x="19" y="13"/>
                      <a:pt x="19" y="8"/>
                    </a:cubicBezTo>
                    <a:cubicBezTo>
                      <a:pt x="19" y="3"/>
                      <a:pt x="17" y="2"/>
                      <a:pt x="16" y="3"/>
                    </a:cubicBezTo>
                    <a:cubicBezTo>
                      <a:pt x="15" y="3"/>
                      <a:pt x="15" y="2"/>
                      <a:pt x="16" y="0"/>
                    </a:cubicBezTo>
                    <a:close/>
                  </a:path>
                </a:pathLst>
              </a:custGeom>
              <a:solidFill>
                <a:srgbClr val="EA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3" name="Freeform 347"/>
              <p:cNvSpPr>
                <a:spLocks noEditPoints="1"/>
              </p:cNvSpPr>
              <p:nvPr/>
            </p:nvSpPr>
            <p:spPr bwMode="auto">
              <a:xfrm>
                <a:off x="2098" y="1215"/>
                <a:ext cx="145" cy="35"/>
              </a:xfrm>
              <a:custGeom>
                <a:avLst/>
                <a:gdLst>
                  <a:gd name="T0" fmla="*/ 75 w 76"/>
                  <a:gd name="T1" fmla="*/ 0 h 18"/>
                  <a:gd name="T2" fmla="*/ 51 w 76"/>
                  <a:gd name="T3" fmla="*/ 0 h 18"/>
                  <a:gd name="T4" fmla="*/ 48 w 76"/>
                  <a:gd name="T5" fmla="*/ 17 h 18"/>
                  <a:gd name="T6" fmla="*/ 48 w 76"/>
                  <a:gd name="T7" fmla="*/ 18 h 18"/>
                  <a:gd name="T8" fmla="*/ 71 w 76"/>
                  <a:gd name="T9" fmla="*/ 18 h 18"/>
                  <a:gd name="T10" fmla="*/ 75 w 76"/>
                  <a:gd name="T11" fmla="*/ 3 h 18"/>
                  <a:gd name="T12" fmla="*/ 75 w 76"/>
                  <a:gd name="T13" fmla="*/ 0 h 18"/>
                  <a:gd name="T14" fmla="*/ 16 w 76"/>
                  <a:gd name="T15" fmla="*/ 0 h 18"/>
                  <a:gd name="T16" fmla="*/ 0 w 76"/>
                  <a:gd name="T17" fmla="*/ 0 h 18"/>
                  <a:gd name="T18" fmla="*/ 0 w 76"/>
                  <a:gd name="T19" fmla="*/ 4 h 18"/>
                  <a:gd name="T20" fmla="*/ 1 w 76"/>
                  <a:gd name="T21" fmla="*/ 14 h 18"/>
                  <a:gd name="T22" fmla="*/ 0 w 76"/>
                  <a:gd name="T23" fmla="*/ 18 h 18"/>
                  <a:gd name="T24" fmla="*/ 16 w 76"/>
                  <a:gd name="T25" fmla="*/ 18 h 18"/>
                  <a:gd name="T26" fmla="*/ 17 w 76"/>
                  <a:gd name="T27" fmla="*/ 17 h 18"/>
                  <a:gd name="T28" fmla="*/ 19 w 76"/>
                  <a:gd name="T29" fmla="*/ 7 h 18"/>
                  <a:gd name="T30" fmla="*/ 16 w 76"/>
                  <a:gd name="T31" fmla="*/ 2 h 18"/>
                  <a:gd name="T32" fmla="*/ 1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5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0" y="4"/>
                      <a:pt x="49" y="12"/>
                      <a:pt x="48" y="17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2" y="12"/>
                      <a:pt x="74" y="5"/>
                      <a:pt x="75" y="3"/>
                    </a:cubicBezTo>
                    <a:cubicBezTo>
                      <a:pt x="76" y="1"/>
                      <a:pt x="74" y="1"/>
                      <a:pt x="75" y="0"/>
                    </a:cubicBezTo>
                    <a:close/>
                    <a:moveTo>
                      <a:pt x="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3"/>
                      <a:pt x="0" y="4"/>
                    </a:cubicBezTo>
                    <a:cubicBezTo>
                      <a:pt x="0" y="7"/>
                      <a:pt x="1" y="9"/>
                      <a:pt x="1" y="14"/>
                    </a:cubicBezTo>
                    <a:cubicBezTo>
                      <a:pt x="1" y="15"/>
                      <a:pt x="1" y="17"/>
                      <a:pt x="0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9" y="14"/>
                      <a:pt x="19" y="12"/>
                      <a:pt x="19" y="7"/>
                    </a:cubicBezTo>
                    <a:cubicBezTo>
                      <a:pt x="19" y="2"/>
                      <a:pt x="17" y="1"/>
                      <a:pt x="16" y="2"/>
                    </a:cubicBezTo>
                    <a:cubicBezTo>
                      <a:pt x="15" y="2"/>
                      <a:pt x="15" y="1"/>
                      <a:pt x="16" y="0"/>
                    </a:cubicBezTo>
                    <a:close/>
                  </a:path>
                </a:pathLst>
              </a:custGeom>
              <a:solidFill>
                <a:srgbClr val="EB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4" name="Freeform 348"/>
              <p:cNvSpPr>
                <a:spLocks noEditPoints="1"/>
              </p:cNvSpPr>
              <p:nvPr/>
            </p:nvSpPr>
            <p:spPr bwMode="auto">
              <a:xfrm>
                <a:off x="2098" y="1217"/>
                <a:ext cx="143" cy="34"/>
              </a:xfrm>
              <a:custGeom>
                <a:avLst/>
                <a:gdLst>
                  <a:gd name="T0" fmla="*/ 75 w 75"/>
                  <a:gd name="T1" fmla="*/ 0 h 18"/>
                  <a:gd name="T2" fmla="*/ 51 w 75"/>
                  <a:gd name="T3" fmla="*/ 0 h 18"/>
                  <a:gd name="T4" fmla="*/ 48 w 75"/>
                  <a:gd name="T5" fmla="*/ 16 h 18"/>
                  <a:gd name="T6" fmla="*/ 48 w 75"/>
                  <a:gd name="T7" fmla="*/ 18 h 18"/>
                  <a:gd name="T8" fmla="*/ 71 w 75"/>
                  <a:gd name="T9" fmla="*/ 18 h 18"/>
                  <a:gd name="T10" fmla="*/ 75 w 75"/>
                  <a:gd name="T11" fmla="*/ 2 h 18"/>
                  <a:gd name="T12" fmla="*/ 75 w 75"/>
                  <a:gd name="T13" fmla="*/ 0 h 18"/>
                  <a:gd name="T14" fmla="*/ 15 w 75"/>
                  <a:gd name="T15" fmla="*/ 0 h 18"/>
                  <a:gd name="T16" fmla="*/ 1 w 75"/>
                  <a:gd name="T17" fmla="*/ 0 h 18"/>
                  <a:gd name="T18" fmla="*/ 0 w 75"/>
                  <a:gd name="T19" fmla="*/ 3 h 18"/>
                  <a:gd name="T20" fmla="*/ 1 w 75"/>
                  <a:gd name="T21" fmla="*/ 13 h 18"/>
                  <a:gd name="T22" fmla="*/ 0 w 75"/>
                  <a:gd name="T23" fmla="*/ 18 h 18"/>
                  <a:gd name="T24" fmla="*/ 16 w 75"/>
                  <a:gd name="T25" fmla="*/ 18 h 18"/>
                  <a:gd name="T26" fmla="*/ 17 w 75"/>
                  <a:gd name="T27" fmla="*/ 16 h 18"/>
                  <a:gd name="T28" fmla="*/ 19 w 75"/>
                  <a:gd name="T29" fmla="*/ 6 h 18"/>
                  <a:gd name="T30" fmla="*/ 16 w 75"/>
                  <a:gd name="T31" fmla="*/ 1 h 18"/>
                  <a:gd name="T32" fmla="*/ 15 w 75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18">
                    <a:moveTo>
                      <a:pt x="75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0" y="4"/>
                      <a:pt x="49" y="12"/>
                      <a:pt x="48" y="16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2" y="12"/>
                      <a:pt x="74" y="4"/>
                      <a:pt x="75" y="2"/>
                    </a:cubicBezTo>
                    <a:cubicBezTo>
                      <a:pt x="75" y="1"/>
                      <a:pt x="75" y="1"/>
                      <a:pt x="75" y="0"/>
                    </a:cubicBezTo>
                    <a:close/>
                    <a:moveTo>
                      <a:pt x="1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6"/>
                      <a:pt x="1" y="8"/>
                      <a:pt x="1" y="13"/>
                    </a:cubicBezTo>
                    <a:cubicBezTo>
                      <a:pt x="1" y="15"/>
                      <a:pt x="1" y="17"/>
                      <a:pt x="0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7"/>
                      <a:pt x="17" y="16"/>
                    </a:cubicBezTo>
                    <a:cubicBezTo>
                      <a:pt x="19" y="13"/>
                      <a:pt x="19" y="11"/>
                      <a:pt x="19" y="6"/>
                    </a:cubicBezTo>
                    <a:cubicBezTo>
                      <a:pt x="19" y="1"/>
                      <a:pt x="17" y="0"/>
                      <a:pt x="16" y="1"/>
                    </a:cubicBezTo>
                    <a:cubicBezTo>
                      <a:pt x="15" y="1"/>
                      <a:pt x="15" y="1"/>
                      <a:pt x="15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5" name="Freeform 349"/>
              <p:cNvSpPr>
                <a:spLocks noEditPoints="1"/>
              </p:cNvSpPr>
              <p:nvPr/>
            </p:nvSpPr>
            <p:spPr bwMode="auto">
              <a:xfrm>
                <a:off x="2096" y="1219"/>
                <a:ext cx="145" cy="36"/>
              </a:xfrm>
              <a:custGeom>
                <a:avLst/>
                <a:gdLst>
                  <a:gd name="T0" fmla="*/ 76 w 76"/>
                  <a:gd name="T1" fmla="*/ 0 h 19"/>
                  <a:gd name="T2" fmla="*/ 52 w 76"/>
                  <a:gd name="T3" fmla="*/ 0 h 19"/>
                  <a:gd name="T4" fmla="*/ 49 w 76"/>
                  <a:gd name="T5" fmla="*/ 15 h 19"/>
                  <a:gd name="T6" fmla="*/ 48 w 76"/>
                  <a:gd name="T7" fmla="*/ 19 h 19"/>
                  <a:gd name="T8" fmla="*/ 72 w 76"/>
                  <a:gd name="T9" fmla="*/ 19 h 19"/>
                  <a:gd name="T10" fmla="*/ 76 w 76"/>
                  <a:gd name="T11" fmla="*/ 1 h 19"/>
                  <a:gd name="T12" fmla="*/ 76 w 76"/>
                  <a:gd name="T13" fmla="*/ 0 h 19"/>
                  <a:gd name="T14" fmla="*/ 19 w 76"/>
                  <a:gd name="T15" fmla="*/ 0 h 19"/>
                  <a:gd name="T16" fmla="*/ 2 w 76"/>
                  <a:gd name="T17" fmla="*/ 0 h 19"/>
                  <a:gd name="T18" fmla="*/ 1 w 76"/>
                  <a:gd name="T19" fmla="*/ 2 h 19"/>
                  <a:gd name="T20" fmla="*/ 2 w 76"/>
                  <a:gd name="T21" fmla="*/ 12 h 19"/>
                  <a:gd name="T22" fmla="*/ 0 w 76"/>
                  <a:gd name="T23" fmla="*/ 19 h 19"/>
                  <a:gd name="T24" fmla="*/ 17 w 76"/>
                  <a:gd name="T25" fmla="*/ 19 h 19"/>
                  <a:gd name="T26" fmla="*/ 18 w 76"/>
                  <a:gd name="T27" fmla="*/ 15 h 19"/>
                  <a:gd name="T28" fmla="*/ 20 w 76"/>
                  <a:gd name="T29" fmla="*/ 5 h 19"/>
                  <a:gd name="T30" fmla="*/ 19 w 76"/>
                  <a:gd name="T3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19">
                    <a:moveTo>
                      <a:pt x="76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1" y="5"/>
                      <a:pt x="50" y="11"/>
                      <a:pt x="49" y="15"/>
                    </a:cubicBezTo>
                    <a:cubicBezTo>
                      <a:pt x="49" y="16"/>
                      <a:pt x="49" y="17"/>
                      <a:pt x="48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3" y="12"/>
                      <a:pt x="75" y="3"/>
                      <a:pt x="76" y="1"/>
                    </a:cubicBezTo>
                    <a:cubicBezTo>
                      <a:pt x="76" y="1"/>
                      <a:pt x="76" y="1"/>
                      <a:pt x="76" y="0"/>
                    </a:cubicBezTo>
                    <a:close/>
                    <a:moveTo>
                      <a:pt x="1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5"/>
                      <a:pt x="2" y="7"/>
                      <a:pt x="2" y="12"/>
                    </a:cubicBezTo>
                    <a:cubicBezTo>
                      <a:pt x="2" y="14"/>
                      <a:pt x="1" y="16"/>
                      <a:pt x="0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7"/>
                      <a:pt x="17" y="16"/>
                      <a:pt x="18" y="15"/>
                    </a:cubicBezTo>
                    <a:cubicBezTo>
                      <a:pt x="20" y="12"/>
                      <a:pt x="20" y="10"/>
                      <a:pt x="20" y="5"/>
                    </a:cubicBezTo>
                    <a:cubicBezTo>
                      <a:pt x="20" y="3"/>
                      <a:pt x="19" y="1"/>
                      <a:pt x="19" y="0"/>
                    </a:cubicBez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6" name="Freeform 350"/>
              <p:cNvSpPr>
                <a:spLocks noEditPoints="1"/>
              </p:cNvSpPr>
              <p:nvPr/>
            </p:nvSpPr>
            <p:spPr bwMode="auto">
              <a:xfrm>
                <a:off x="2094" y="1223"/>
                <a:ext cx="147" cy="34"/>
              </a:xfrm>
              <a:custGeom>
                <a:avLst/>
                <a:gdLst>
                  <a:gd name="T0" fmla="*/ 77 w 77"/>
                  <a:gd name="T1" fmla="*/ 0 h 18"/>
                  <a:gd name="T2" fmla="*/ 52 w 77"/>
                  <a:gd name="T3" fmla="*/ 0 h 18"/>
                  <a:gd name="T4" fmla="*/ 50 w 77"/>
                  <a:gd name="T5" fmla="*/ 13 h 18"/>
                  <a:gd name="T6" fmla="*/ 49 w 77"/>
                  <a:gd name="T7" fmla="*/ 18 h 18"/>
                  <a:gd name="T8" fmla="*/ 72 w 77"/>
                  <a:gd name="T9" fmla="*/ 18 h 18"/>
                  <a:gd name="T10" fmla="*/ 77 w 77"/>
                  <a:gd name="T11" fmla="*/ 0 h 18"/>
                  <a:gd name="T12" fmla="*/ 20 w 77"/>
                  <a:gd name="T13" fmla="*/ 0 h 18"/>
                  <a:gd name="T14" fmla="*/ 3 w 77"/>
                  <a:gd name="T15" fmla="*/ 0 h 18"/>
                  <a:gd name="T16" fmla="*/ 2 w 77"/>
                  <a:gd name="T17" fmla="*/ 0 h 18"/>
                  <a:gd name="T18" fmla="*/ 3 w 77"/>
                  <a:gd name="T19" fmla="*/ 10 h 18"/>
                  <a:gd name="T20" fmla="*/ 0 w 77"/>
                  <a:gd name="T21" fmla="*/ 18 h 18"/>
                  <a:gd name="T22" fmla="*/ 17 w 77"/>
                  <a:gd name="T23" fmla="*/ 18 h 18"/>
                  <a:gd name="T24" fmla="*/ 19 w 77"/>
                  <a:gd name="T25" fmla="*/ 13 h 18"/>
                  <a:gd name="T26" fmla="*/ 21 w 77"/>
                  <a:gd name="T27" fmla="*/ 3 h 18"/>
                  <a:gd name="T28" fmla="*/ 20 w 77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7" h="18">
                    <a:moveTo>
                      <a:pt x="77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2" y="4"/>
                      <a:pt x="51" y="10"/>
                      <a:pt x="50" y="13"/>
                    </a:cubicBezTo>
                    <a:cubicBezTo>
                      <a:pt x="50" y="14"/>
                      <a:pt x="49" y="16"/>
                      <a:pt x="49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4" y="11"/>
                      <a:pt x="76" y="2"/>
                      <a:pt x="77" y="0"/>
                    </a:cubicBezTo>
                    <a:close/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3"/>
                      <a:pt x="3" y="5"/>
                      <a:pt x="3" y="10"/>
                    </a:cubicBezTo>
                    <a:cubicBezTo>
                      <a:pt x="3" y="12"/>
                      <a:pt x="2" y="15"/>
                      <a:pt x="0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6"/>
                      <a:pt x="18" y="14"/>
                      <a:pt x="19" y="13"/>
                    </a:cubicBezTo>
                    <a:cubicBezTo>
                      <a:pt x="21" y="10"/>
                      <a:pt x="21" y="8"/>
                      <a:pt x="21" y="3"/>
                    </a:cubicBezTo>
                    <a:cubicBezTo>
                      <a:pt x="21" y="2"/>
                      <a:pt x="20" y="1"/>
                      <a:pt x="20" y="0"/>
                    </a:cubicBezTo>
                    <a:close/>
                  </a:path>
                </a:pathLst>
              </a:custGeom>
              <a:solidFill>
                <a:srgbClr val="ED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7" name="Freeform 351"/>
              <p:cNvSpPr>
                <a:spLocks noEditPoints="1"/>
              </p:cNvSpPr>
              <p:nvPr/>
            </p:nvSpPr>
            <p:spPr bwMode="auto">
              <a:xfrm>
                <a:off x="2094" y="1225"/>
                <a:ext cx="145" cy="34"/>
              </a:xfrm>
              <a:custGeom>
                <a:avLst/>
                <a:gdLst>
                  <a:gd name="T0" fmla="*/ 76 w 76"/>
                  <a:gd name="T1" fmla="*/ 0 h 18"/>
                  <a:gd name="T2" fmla="*/ 52 w 76"/>
                  <a:gd name="T3" fmla="*/ 0 h 18"/>
                  <a:gd name="T4" fmla="*/ 50 w 76"/>
                  <a:gd name="T5" fmla="*/ 12 h 18"/>
                  <a:gd name="T6" fmla="*/ 49 w 76"/>
                  <a:gd name="T7" fmla="*/ 18 h 18"/>
                  <a:gd name="T8" fmla="*/ 72 w 76"/>
                  <a:gd name="T9" fmla="*/ 18 h 18"/>
                  <a:gd name="T10" fmla="*/ 76 w 76"/>
                  <a:gd name="T11" fmla="*/ 0 h 18"/>
                  <a:gd name="T12" fmla="*/ 20 w 76"/>
                  <a:gd name="T13" fmla="*/ 0 h 18"/>
                  <a:gd name="T14" fmla="*/ 2 w 76"/>
                  <a:gd name="T15" fmla="*/ 0 h 18"/>
                  <a:gd name="T16" fmla="*/ 3 w 76"/>
                  <a:gd name="T17" fmla="*/ 9 h 18"/>
                  <a:gd name="T18" fmla="*/ 0 w 76"/>
                  <a:gd name="T19" fmla="*/ 18 h 18"/>
                  <a:gd name="T20" fmla="*/ 17 w 76"/>
                  <a:gd name="T21" fmla="*/ 18 h 18"/>
                  <a:gd name="T22" fmla="*/ 19 w 76"/>
                  <a:gd name="T23" fmla="*/ 12 h 18"/>
                  <a:gd name="T24" fmla="*/ 21 w 76"/>
                  <a:gd name="T25" fmla="*/ 2 h 18"/>
                  <a:gd name="T26" fmla="*/ 20 w 76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1" y="4"/>
                      <a:pt x="51" y="9"/>
                      <a:pt x="50" y="12"/>
                    </a:cubicBezTo>
                    <a:cubicBezTo>
                      <a:pt x="50" y="13"/>
                      <a:pt x="49" y="16"/>
                      <a:pt x="49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3" y="12"/>
                      <a:pt x="75" y="4"/>
                      <a:pt x="76" y="0"/>
                    </a:cubicBezTo>
                    <a:close/>
                    <a:moveTo>
                      <a:pt x="2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3" y="5"/>
                      <a:pt x="3" y="9"/>
                    </a:cubicBezTo>
                    <a:cubicBezTo>
                      <a:pt x="3" y="12"/>
                      <a:pt x="1" y="15"/>
                      <a:pt x="0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6"/>
                      <a:pt x="18" y="14"/>
                      <a:pt x="19" y="12"/>
                    </a:cubicBezTo>
                    <a:cubicBezTo>
                      <a:pt x="21" y="9"/>
                      <a:pt x="21" y="7"/>
                      <a:pt x="21" y="2"/>
                    </a:cubicBezTo>
                    <a:cubicBezTo>
                      <a:pt x="21" y="1"/>
                      <a:pt x="20" y="1"/>
                      <a:pt x="20" y="0"/>
                    </a:cubicBezTo>
                    <a:close/>
                  </a:path>
                </a:pathLst>
              </a:custGeom>
              <a:solidFill>
                <a:srgbClr val="EE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8" name="Freeform 352"/>
              <p:cNvSpPr>
                <a:spLocks noEditPoints="1"/>
              </p:cNvSpPr>
              <p:nvPr/>
            </p:nvSpPr>
            <p:spPr bwMode="auto">
              <a:xfrm>
                <a:off x="2092" y="1227"/>
                <a:ext cx="147" cy="36"/>
              </a:xfrm>
              <a:custGeom>
                <a:avLst/>
                <a:gdLst>
                  <a:gd name="T0" fmla="*/ 77 w 77"/>
                  <a:gd name="T1" fmla="*/ 0 h 19"/>
                  <a:gd name="T2" fmla="*/ 53 w 77"/>
                  <a:gd name="T3" fmla="*/ 0 h 19"/>
                  <a:gd name="T4" fmla="*/ 51 w 77"/>
                  <a:gd name="T5" fmla="*/ 11 h 19"/>
                  <a:gd name="T6" fmla="*/ 49 w 77"/>
                  <a:gd name="T7" fmla="*/ 19 h 19"/>
                  <a:gd name="T8" fmla="*/ 73 w 77"/>
                  <a:gd name="T9" fmla="*/ 19 h 19"/>
                  <a:gd name="T10" fmla="*/ 77 w 77"/>
                  <a:gd name="T11" fmla="*/ 0 h 19"/>
                  <a:gd name="T12" fmla="*/ 21 w 77"/>
                  <a:gd name="T13" fmla="*/ 0 h 19"/>
                  <a:gd name="T14" fmla="*/ 3 w 77"/>
                  <a:gd name="T15" fmla="*/ 0 h 19"/>
                  <a:gd name="T16" fmla="*/ 4 w 77"/>
                  <a:gd name="T17" fmla="*/ 8 h 19"/>
                  <a:gd name="T18" fmla="*/ 0 w 77"/>
                  <a:gd name="T19" fmla="*/ 19 h 19"/>
                  <a:gd name="T20" fmla="*/ 18 w 77"/>
                  <a:gd name="T21" fmla="*/ 19 h 19"/>
                  <a:gd name="T22" fmla="*/ 20 w 77"/>
                  <a:gd name="T23" fmla="*/ 11 h 19"/>
                  <a:gd name="T24" fmla="*/ 22 w 77"/>
                  <a:gd name="T25" fmla="*/ 1 h 19"/>
                  <a:gd name="T26" fmla="*/ 21 w 77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19">
                    <a:moveTo>
                      <a:pt x="77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2" y="4"/>
                      <a:pt x="52" y="8"/>
                      <a:pt x="51" y="11"/>
                    </a:cubicBezTo>
                    <a:cubicBezTo>
                      <a:pt x="51" y="13"/>
                      <a:pt x="50" y="15"/>
                      <a:pt x="49" y="19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4" y="13"/>
                      <a:pt x="76" y="5"/>
                      <a:pt x="77" y="0"/>
                    </a:cubicBezTo>
                    <a:close/>
                    <a:moveTo>
                      <a:pt x="2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4" y="5"/>
                      <a:pt x="4" y="8"/>
                    </a:cubicBezTo>
                    <a:cubicBezTo>
                      <a:pt x="4" y="11"/>
                      <a:pt x="2" y="15"/>
                      <a:pt x="0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6"/>
                      <a:pt x="19" y="13"/>
                      <a:pt x="20" y="11"/>
                    </a:cubicBezTo>
                    <a:cubicBezTo>
                      <a:pt x="22" y="8"/>
                      <a:pt x="22" y="6"/>
                      <a:pt x="22" y="1"/>
                    </a:cubicBezTo>
                    <a:cubicBezTo>
                      <a:pt x="22" y="1"/>
                      <a:pt x="22" y="1"/>
                      <a:pt x="21" y="0"/>
                    </a:cubicBezTo>
                    <a:close/>
                  </a:path>
                </a:pathLst>
              </a:custGeom>
              <a:solidFill>
                <a:srgbClr val="EFE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9" name="Freeform 353"/>
              <p:cNvSpPr>
                <a:spLocks noEditPoints="1"/>
              </p:cNvSpPr>
              <p:nvPr/>
            </p:nvSpPr>
            <p:spPr bwMode="auto">
              <a:xfrm>
                <a:off x="2092" y="1230"/>
                <a:ext cx="147" cy="35"/>
              </a:xfrm>
              <a:custGeom>
                <a:avLst/>
                <a:gdLst>
                  <a:gd name="T0" fmla="*/ 77 w 77"/>
                  <a:gd name="T1" fmla="*/ 0 h 18"/>
                  <a:gd name="T2" fmla="*/ 53 w 77"/>
                  <a:gd name="T3" fmla="*/ 0 h 18"/>
                  <a:gd name="T4" fmla="*/ 51 w 77"/>
                  <a:gd name="T5" fmla="*/ 9 h 18"/>
                  <a:gd name="T6" fmla="*/ 49 w 77"/>
                  <a:gd name="T7" fmla="*/ 18 h 18"/>
                  <a:gd name="T8" fmla="*/ 73 w 77"/>
                  <a:gd name="T9" fmla="*/ 18 h 18"/>
                  <a:gd name="T10" fmla="*/ 77 w 77"/>
                  <a:gd name="T11" fmla="*/ 0 h 18"/>
                  <a:gd name="T12" fmla="*/ 22 w 77"/>
                  <a:gd name="T13" fmla="*/ 0 h 18"/>
                  <a:gd name="T14" fmla="*/ 3 w 77"/>
                  <a:gd name="T15" fmla="*/ 0 h 18"/>
                  <a:gd name="T16" fmla="*/ 4 w 77"/>
                  <a:gd name="T17" fmla="*/ 6 h 18"/>
                  <a:gd name="T18" fmla="*/ 0 w 77"/>
                  <a:gd name="T19" fmla="*/ 18 h 18"/>
                  <a:gd name="T20" fmla="*/ 18 w 77"/>
                  <a:gd name="T21" fmla="*/ 18 h 18"/>
                  <a:gd name="T22" fmla="*/ 20 w 77"/>
                  <a:gd name="T23" fmla="*/ 9 h 18"/>
                  <a:gd name="T24" fmla="*/ 22 w 77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18">
                    <a:moveTo>
                      <a:pt x="77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2" y="3"/>
                      <a:pt x="52" y="7"/>
                      <a:pt x="51" y="9"/>
                    </a:cubicBezTo>
                    <a:cubicBezTo>
                      <a:pt x="51" y="11"/>
                      <a:pt x="50" y="14"/>
                      <a:pt x="49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4" y="12"/>
                      <a:pt x="75" y="4"/>
                      <a:pt x="77" y="0"/>
                    </a:cubicBezTo>
                    <a:close/>
                    <a:moveTo>
                      <a:pt x="2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3"/>
                      <a:pt x="4" y="6"/>
                    </a:cubicBezTo>
                    <a:cubicBezTo>
                      <a:pt x="4" y="9"/>
                      <a:pt x="2" y="14"/>
                      <a:pt x="0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4"/>
                      <a:pt x="18" y="11"/>
                      <a:pt x="20" y="9"/>
                    </a:cubicBezTo>
                    <a:cubicBezTo>
                      <a:pt x="22" y="6"/>
                      <a:pt x="22" y="4"/>
                      <a:pt x="22" y="0"/>
                    </a:cubicBezTo>
                    <a:close/>
                  </a:path>
                </a:pathLst>
              </a:custGeom>
              <a:solidFill>
                <a:srgbClr val="F0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0" name="Freeform 354"/>
              <p:cNvSpPr>
                <a:spLocks noEditPoints="1"/>
              </p:cNvSpPr>
              <p:nvPr/>
            </p:nvSpPr>
            <p:spPr bwMode="auto">
              <a:xfrm>
                <a:off x="2090" y="1232"/>
                <a:ext cx="147" cy="35"/>
              </a:xfrm>
              <a:custGeom>
                <a:avLst/>
                <a:gdLst>
                  <a:gd name="T0" fmla="*/ 77 w 77"/>
                  <a:gd name="T1" fmla="*/ 0 h 18"/>
                  <a:gd name="T2" fmla="*/ 53 w 77"/>
                  <a:gd name="T3" fmla="*/ 0 h 18"/>
                  <a:gd name="T4" fmla="*/ 52 w 77"/>
                  <a:gd name="T5" fmla="*/ 8 h 18"/>
                  <a:gd name="T6" fmla="*/ 50 w 77"/>
                  <a:gd name="T7" fmla="*/ 18 h 18"/>
                  <a:gd name="T8" fmla="*/ 73 w 77"/>
                  <a:gd name="T9" fmla="*/ 18 h 18"/>
                  <a:gd name="T10" fmla="*/ 77 w 77"/>
                  <a:gd name="T11" fmla="*/ 0 h 18"/>
                  <a:gd name="T12" fmla="*/ 23 w 77"/>
                  <a:gd name="T13" fmla="*/ 0 h 18"/>
                  <a:gd name="T14" fmla="*/ 5 w 77"/>
                  <a:gd name="T15" fmla="*/ 0 h 18"/>
                  <a:gd name="T16" fmla="*/ 5 w 77"/>
                  <a:gd name="T17" fmla="*/ 5 h 18"/>
                  <a:gd name="T18" fmla="*/ 0 w 77"/>
                  <a:gd name="T19" fmla="*/ 18 h 18"/>
                  <a:gd name="T20" fmla="*/ 19 w 77"/>
                  <a:gd name="T21" fmla="*/ 18 h 18"/>
                  <a:gd name="T22" fmla="*/ 21 w 77"/>
                  <a:gd name="T23" fmla="*/ 8 h 18"/>
                  <a:gd name="T24" fmla="*/ 23 w 77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18">
                    <a:moveTo>
                      <a:pt x="77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3"/>
                      <a:pt x="52" y="6"/>
                      <a:pt x="52" y="8"/>
                    </a:cubicBezTo>
                    <a:cubicBezTo>
                      <a:pt x="52" y="10"/>
                      <a:pt x="51" y="14"/>
                      <a:pt x="50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4" y="13"/>
                      <a:pt x="76" y="5"/>
                      <a:pt x="77" y="0"/>
                    </a:cubicBezTo>
                    <a:close/>
                    <a:moveTo>
                      <a:pt x="23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3"/>
                      <a:pt x="5" y="5"/>
                    </a:cubicBezTo>
                    <a:cubicBezTo>
                      <a:pt x="5" y="9"/>
                      <a:pt x="2" y="13"/>
                      <a:pt x="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4"/>
                      <a:pt x="19" y="10"/>
                      <a:pt x="21" y="8"/>
                    </a:cubicBezTo>
                    <a:cubicBezTo>
                      <a:pt x="23" y="5"/>
                      <a:pt x="23" y="4"/>
                      <a:pt x="23" y="0"/>
                    </a:cubicBezTo>
                    <a:close/>
                  </a:path>
                </a:pathLst>
              </a:custGeom>
              <a:solidFill>
                <a:srgbClr val="F1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1" name="Freeform 355"/>
              <p:cNvSpPr>
                <a:spLocks noEditPoints="1"/>
              </p:cNvSpPr>
              <p:nvPr/>
            </p:nvSpPr>
            <p:spPr bwMode="auto">
              <a:xfrm>
                <a:off x="2090" y="1234"/>
                <a:ext cx="147" cy="35"/>
              </a:xfrm>
              <a:custGeom>
                <a:avLst/>
                <a:gdLst>
                  <a:gd name="T0" fmla="*/ 77 w 77"/>
                  <a:gd name="T1" fmla="*/ 0 h 18"/>
                  <a:gd name="T2" fmla="*/ 53 w 77"/>
                  <a:gd name="T3" fmla="*/ 0 h 18"/>
                  <a:gd name="T4" fmla="*/ 52 w 77"/>
                  <a:gd name="T5" fmla="*/ 7 h 18"/>
                  <a:gd name="T6" fmla="*/ 50 w 77"/>
                  <a:gd name="T7" fmla="*/ 18 h 18"/>
                  <a:gd name="T8" fmla="*/ 73 w 77"/>
                  <a:gd name="T9" fmla="*/ 18 h 18"/>
                  <a:gd name="T10" fmla="*/ 77 w 77"/>
                  <a:gd name="T11" fmla="*/ 0 h 18"/>
                  <a:gd name="T12" fmla="*/ 23 w 77"/>
                  <a:gd name="T13" fmla="*/ 0 h 18"/>
                  <a:gd name="T14" fmla="*/ 5 w 77"/>
                  <a:gd name="T15" fmla="*/ 0 h 18"/>
                  <a:gd name="T16" fmla="*/ 5 w 77"/>
                  <a:gd name="T17" fmla="*/ 4 h 18"/>
                  <a:gd name="T18" fmla="*/ 0 w 77"/>
                  <a:gd name="T19" fmla="*/ 18 h 18"/>
                  <a:gd name="T20" fmla="*/ 20 w 77"/>
                  <a:gd name="T21" fmla="*/ 18 h 18"/>
                  <a:gd name="T22" fmla="*/ 21 w 77"/>
                  <a:gd name="T23" fmla="*/ 7 h 18"/>
                  <a:gd name="T24" fmla="*/ 23 w 77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18">
                    <a:moveTo>
                      <a:pt x="77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3"/>
                      <a:pt x="52" y="5"/>
                      <a:pt x="52" y="7"/>
                    </a:cubicBezTo>
                    <a:cubicBezTo>
                      <a:pt x="52" y="9"/>
                      <a:pt x="51" y="13"/>
                      <a:pt x="50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4" y="14"/>
                      <a:pt x="76" y="6"/>
                      <a:pt x="77" y="0"/>
                    </a:cubicBezTo>
                    <a:close/>
                    <a:moveTo>
                      <a:pt x="23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3"/>
                      <a:pt x="5" y="4"/>
                    </a:cubicBezTo>
                    <a:cubicBezTo>
                      <a:pt x="5" y="8"/>
                      <a:pt x="1" y="13"/>
                      <a:pt x="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4"/>
                      <a:pt x="19" y="10"/>
                      <a:pt x="21" y="7"/>
                    </a:cubicBezTo>
                    <a:cubicBezTo>
                      <a:pt x="23" y="5"/>
                      <a:pt x="23" y="3"/>
                      <a:pt x="23" y="0"/>
                    </a:cubicBezTo>
                    <a:close/>
                  </a:path>
                </a:pathLst>
              </a:custGeom>
              <a:solidFill>
                <a:srgbClr val="F2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2" name="Freeform 356"/>
              <p:cNvSpPr>
                <a:spLocks noEditPoints="1"/>
              </p:cNvSpPr>
              <p:nvPr/>
            </p:nvSpPr>
            <p:spPr bwMode="auto">
              <a:xfrm>
                <a:off x="2088" y="1236"/>
                <a:ext cx="149" cy="37"/>
              </a:xfrm>
              <a:custGeom>
                <a:avLst/>
                <a:gdLst>
                  <a:gd name="T0" fmla="*/ 78 w 78"/>
                  <a:gd name="T1" fmla="*/ 0 h 19"/>
                  <a:gd name="T2" fmla="*/ 54 w 78"/>
                  <a:gd name="T3" fmla="*/ 0 h 19"/>
                  <a:gd name="T4" fmla="*/ 53 w 78"/>
                  <a:gd name="T5" fmla="*/ 6 h 19"/>
                  <a:gd name="T6" fmla="*/ 50 w 78"/>
                  <a:gd name="T7" fmla="*/ 19 h 19"/>
                  <a:gd name="T8" fmla="*/ 74 w 78"/>
                  <a:gd name="T9" fmla="*/ 19 h 19"/>
                  <a:gd name="T10" fmla="*/ 78 w 78"/>
                  <a:gd name="T11" fmla="*/ 0 h 19"/>
                  <a:gd name="T12" fmla="*/ 24 w 78"/>
                  <a:gd name="T13" fmla="*/ 0 h 19"/>
                  <a:gd name="T14" fmla="*/ 6 w 78"/>
                  <a:gd name="T15" fmla="*/ 0 h 19"/>
                  <a:gd name="T16" fmla="*/ 6 w 78"/>
                  <a:gd name="T17" fmla="*/ 3 h 19"/>
                  <a:gd name="T18" fmla="*/ 0 w 78"/>
                  <a:gd name="T19" fmla="*/ 19 h 19"/>
                  <a:gd name="T20" fmla="*/ 21 w 78"/>
                  <a:gd name="T21" fmla="*/ 19 h 19"/>
                  <a:gd name="T22" fmla="*/ 22 w 78"/>
                  <a:gd name="T23" fmla="*/ 6 h 19"/>
                  <a:gd name="T24" fmla="*/ 24 w 78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19">
                    <a:moveTo>
                      <a:pt x="78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4" y="3"/>
                      <a:pt x="53" y="5"/>
                      <a:pt x="53" y="6"/>
                    </a:cubicBezTo>
                    <a:cubicBezTo>
                      <a:pt x="53" y="8"/>
                      <a:pt x="52" y="13"/>
                      <a:pt x="50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5" y="15"/>
                      <a:pt x="76" y="7"/>
                      <a:pt x="78" y="0"/>
                    </a:cubicBezTo>
                    <a:close/>
                    <a:moveTo>
                      <a:pt x="2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6" y="7"/>
                      <a:pt x="2" y="13"/>
                      <a:pt x="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4"/>
                      <a:pt x="20" y="9"/>
                      <a:pt x="22" y="6"/>
                    </a:cubicBezTo>
                    <a:cubicBezTo>
                      <a:pt x="24" y="4"/>
                      <a:pt x="24" y="3"/>
                      <a:pt x="24" y="0"/>
                    </a:cubicBezTo>
                    <a:close/>
                  </a:path>
                </a:pathLst>
              </a:custGeom>
              <a:solidFill>
                <a:srgbClr val="F3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3" name="Freeform 357"/>
              <p:cNvSpPr>
                <a:spLocks noEditPoints="1"/>
              </p:cNvSpPr>
              <p:nvPr/>
            </p:nvSpPr>
            <p:spPr bwMode="auto">
              <a:xfrm>
                <a:off x="2088" y="1240"/>
                <a:ext cx="148" cy="34"/>
              </a:xfrm>
              <a:custGeom>
                <a:avLst/>
                <a:gdLst>
                  <a:gd name="T0" fmla="*/ 77 w 77"/>
                  <a:gd name="T1" fmla="*/ 0 h 18"/>
                  <a:gd name="T2" fmla="*/ 54 w 77"/>
                  <a:gd name="T3" fmla="*/ 0 h 18"/>
                  <a:gd name="T4" fmla="*/ 53 w 77"/>
                  <a:gd name="T5" fmla="*/ 4 h 18"/>
                  <a:gd name="T6" fmla="*/ 50 w 77"/>
                  <a:gd name="T7" fmla="*/ 18 h 18"/>
                  <a:gd name="T8" fmla="*/ 74 w 77"/>
                  <a:gd name="T9" fmla="*/ 18 h 18"/>
                  <a:gd name="T10" fmla="*/ 74 w 77"/>
                  <a:gd name="T11" fmla="*/ 17 h 18"/>
                  <a:gd name="T12" fmla="*/ 77 w 77"/>
                  <a:gd name="T13" fmla="*/ 0 h 18"/>
                  <a:gd name="T14" fmla="*/ 24 w 77"/>
                  <a:gd name="T15" fmla="*/ 0 h 18"/>
                  <a:gd name="T16" fmla="*/ 6 w 77"/>
                  <a:gd name="T17" fmla="*/ 0 h 18"/>
                  <a:gd name="T18" fmla="*/ 6 w 77"/>
                  <a:gd name="T19" fmla="*/ 1 h 18"/>
                  <a:gd name="T20" fmla="*/ 0 w 77"/>
                  <a:gd name="T21" fmla="*/ 18 h 18"/>
                  <a:gd name="T22" fmla="*/ 21 w 77"/>
                  <a:gd name="T23" fmla="*/ 18 h 18"/>
                  <a:gd name="T24" fmla="*/ 21 w 77"/>
                  <a:gd name="T25" fmla="*/ 17 h 18"/>
                  <a:gd name="T26" fmla="*/ 22 w 77"/>
                  <a:gd name="T27" fmla="*/ 4 h 18"/>
                  <a:gd name="T28" fmla="*/ 24 w 77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7" h="18">
                    <a:moveTo>
                      <a:pt x="77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4" y="1"/>
                      <a:pt x="53" y="3"/>
                      <a:pt x="53" y="4"/>
                    </a:cubicBezTo>
                    <a:cubicBezTo>
                      <a:pt x="53" y="6"/>
                      <a:pt x="51" y="12"/>
                      <a:pt x="50" y="18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4" y="14"/>
                      <a:pt x="76" y="6"/>
                      <a:pt x="77" y="0"/>
                    </a:cubicBezTo>
                    <a:close/>
                    <a:moveTo>
                      <a:pt x="2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6"/>
                      <a:pt x="1" y="12"/>
                      <a:pt x="0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7"/>
                      <a:pt x="21" y="17"/>
                    </a:cubicBezTo>
                    <a:cubicBezTo>
                      <a:pt x="20" y="13"/>
                      <a:pt x="20" y="7"/>
                      <a:pt x="22" y="4"/>
                    </a:cubicBezTo>
                    <a:cubicBezTo>
                      <a:pt x="23" y="2"/>
                      <a:pt x="24" y="1"/>
                      <a:pt x="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4" name="Freeform 358"/>
              <p:cNvSpPr>
                <a:spLocks noEditPoints="1"/>
              </p:cNvSpPr>
              <p:nvPr/>
            </p:nvSpPr>
            <p:spPr bwMode="auto">
              <a:xfrm>
                <a:off x="2088" y="1242"/>
                <a:ext cx="148" cy="34"/>
              </a:xfrm>
              <a:custGeom>
                <a:avLst/>
                <a:gdLst>
                  <a:gd name="T0" fmla="*/ 77 w 77"/>
                  <a:gd name="T1" fmla="*/ 0 h 18"/>
                  <a:gd name="T2" fmla="*/ 54 w 77"/>
                  <a:gd name="T3" fmla="*/ 0 h 18"/>
                  <a:gd name="T4" fmla="*/ 53 w 77"/>
                  <a:gd name="T5" fmla="*/ 3 h 18"/>
                  <a:gd name="T6" fmla="*/ 50 w 77"/>
                  <a:gd name="T7" fmla="*/ 18 h 18"/>
                  <a:gd name="T8" fmla="*/ 74 w 77"/>
                  <a:gd name="T9" fmla="*/ 18 h 18"/>
                  <a:gd name="T10" fmla="*/ 74 w 77"/>
                  <a:gd name="T11" fmla="*/ 16 h 18"/>
                  <a:gd name="T12" fmla="*/ 77 w 77"/>
                  <a:gd name="T13" fmla="*/ 0 h 18"/>
                  <a:gd name="T14" fmla="*/ 23 w 77"/>
                  <a:gd name="T15" fmla="*/ 0 h 18"/>
                  <a:gd name="T16" fmla="*/ 6 w 77"/>
                  <a:gd name="T17" fmla="*/ 0 h 18"/>
                  <a:gd name="T18" fmla="*/ 6 w 77"/>
                  <a:gd name="T19" fmla="*/ 0 h 18"/>
                  <a:gd name="T20" fmla="*/ 0 w 77"/>
                  <a:gd name="T21" fmla="*/ 18 h 18"/>
                  <a:gd name="T22" fmla="*/ 21 w 77"/>
                  <a:gd name="T23" fmla="*/ 18 h 18"/>
                  <a:gd name="T24" fmla="*/ 21 w 77"/>
                  <a:gd name="T25" fmla="*/ 16 h 18"/>
                  <a:gd name="T26" fmla="*/ 22 w 77"/>
                  <a:gd name="T27" fmla="*/ 3 h 18"/>
                  <a:gd name="T28" fmla="*/ 23 w 77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7" h="18">
                    <a:moveTo>
                      <a:pt x="77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3" y="1"/>
                      <a:pt x="53" y="2"/>
                      <a:pt x="53" y="3"/>
                    </a:cubicBezTo>
                    <a:cubicBezTo>
                      <a:pt x="53" y="6"/>
                      <a:pt x="51" y="11"/>
                      <a:pt x="50" y="18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18"/>
                      <a:pt x="74" y="17"/>
                      <a:pt x="74" y="16"/>
                    </a:cubicBezTo>
                    <a:cubicBezTo>
                      <a:pt x="74" y="13"/>
                      <a:pt x="76" y="6"/>
                      <a:pt x="77" y="0"/>
                    </a:cubicBezTo>
                    <a:close/>
                    <a:moveTo>
                      <a:pt x="2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5"/>
                      <a:pt x="0" y="12"/>
                      <a:pt x="0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7"/>
                      <a:pt x="21" y="16"/>
                    </a:cubicBezTo>
                    <a:cubicBezTo>
                      <a:pt x="20" y="12"/>
                      <a:pt x="20" y="6"/>
                      <a:pt x="22" y="3"/>
                    </a:cubicBezTo>
                    <a:cubicBezTo>
                      <a:pt x="23" y="2"/>
                      <a:pt x="23" y="1"/>
                      <a:pt x="23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5" name="Freeform 359"/>
              <p:cNvSpPr>
                <a:spLocks noEditPoints="1"/>
              </p:cNvSpPr>
              <p:nvPr/>
            </p:nvSpPr>
            <p:spPr bwMode="auto">
              <a:xfrm>
                <a:off x="2088" y="1244"/>
                <a:ext cx="148" cy="36"/>
              </a:xfrm>
              <a:custGeom>
                <a:avLst/>
                <a:gdLst>
                  <a:gd name="T0" fmla="*/ 77 w 77"/>
                  <a:gd name="T1" fmla="*/ 0 h 19"/>
                  <a:gd name="T2" fmla="*/ 53 w 77"/>
                  <a:gd name="T3" fmla="*/ 0 h 19"/>
                  <a:gd name="T4" fmla="*/ 53 w 77"/>
                  <a:gd name="T5" fmla="*/ 2 h 19"/>
                  <a:gd name="T6" fmla="*/ 49 w 77"/>
                  <a:gd name="T7" fmla="*/ 19 h 19"/>
                  <a:gd name="T8" fmla="*/ 74 w 77"/>
                  <a:gd name="T9" fmla="*/ 19 h 19"/>
                  <a:gd name="T10" fmla="*/ 74 w 77"/>
                  <a:gd name="T11" fmla="*/ 15 h 19"/>
                  <a:gd name="T12" fmla="*/ 77 w 77"/>
                  <a:gd name="T13" fmla="*/ 0 h 19"/>
                  <a:gd name="T14" fmla="*/ 23 w 77"/>
                  <a:gd name="T15" fmla="*/ 0 h 19"/>
                  <a:gd name="T16" fmla="*/ 6 w 77"/>
                  <a:gd name="T17" fmla="*/ 0 h 19"/>
                  <a:gd name="T18" fmla="*/ 0 w 77"/>
                  <a:gd name="T19" fmla="*/ 17 h 19"/>
                  <a:gd name="T20" fmla="*/ 0 w 77"/>
                  <a:gd name="T21" fmla="*/ 19 h 19"/>
                  <a:gd name="T22" fmla="*/ 21 w 77"/>
                  <a:gd name="T23" fmla="*/ 19 h 19"/>
                  <a:gd name="T24" fmla="*/ 21 w 77"/>
                  <a:gd name="T25" fmla="*/ 15 h 19"/>
                  <a:gd name="T26" fmla="*/ 22 w 77"/>
                  <a:gd name="T27" fmla="*/ 2 h 19"/>
                  <a:gd name="T28" fmla="*/ 23 w 77"/>
                  <a:gd name="T2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7" h="19">
                    <a:moveTo>
                      <a:pt x="77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1"/>
                      <a:pt x="53" y="2"/>
                      <a:pt x="53" y="2"/>
                    </a:cubicBezTo>
                    <a:cubicBezTo>
                      <a:pt x="52" y="5"/>
                      <a:pt x="51" y="11"/>
                      <a:pt x="49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4" y="17"/>
                      <a:pt x="74" y="16"/>
                      <a:pt x="74" y="15"/>
                    </a:cubicBezTo>
                    <a:cubicBezTo>
                      <a:pt x="74" y="12"/>
                      <a:pt x="75" y="6"/>
                      <a:pt x="77" y="0"/>
                    </a:cubicBezTo>
                    <a:close/>
                    <a:moveTo>
                      <a:pt x="2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5"/>
                      <a:pt x="0" y="11"/>
                      <a:pt x="0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6"/>
                      <a:pt x="21" y="15"/>
                    </a:cubicBezTo>
                    <a:cubicBezTo>
                      <a:pt x="20" y="11"/>
                      <a:pt x="20" y="5"/>
                      <a:pt x="22" y="2"/>
                    </a:cubicBezTo>
                    <a:cubicBezTo>
                      <a:pt x="22" y="1"/>
                      <a:pt x="23" y="1"/>
                      <a:pt x="23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6" name="Freeform 360"/>
              <p:cNvSpPr>
                <a:spLocks noEditPoints="1"/>
              </p:cNvSpPr>
              <p:nvPr/>
            </p:nvSpPr>
            <p:spPr bwMode="auto">
              <a:xfrm>
                <a:off x="2088" y="1248"/>
                <a:ext cx="146" cy="34"/>
              </a:xfrm>
              <a:custGeom>
                <a:avLst/>
                <a:gdLst>
                  <a:gd name="T0" fmla="*/ 76 w 76"/>
                  <a:gd name="T1" fmla="*/ 0 h 18"/>
                  <a:gd name="T2" fmla="*/ 53 w 76"/>
                  <a:gd name="T3" fmla="*/ 0 h 18"/>
                  <a:gd name="T4" fmla="*/ 53 w 76"/>
                  <a:gd name="T5" fmla="*/ 0 h 18"/>
                  <a:gd name="T6" fmla="*/ 49 w 76"/>
                  <a:gd name="T7" fmla="*/ 18 h 18"/>
                  <a:gd name="T8" fmla="*/ 74 w 76"/>
                  <a:gd name="T9" fmla="*/ 18 h 18"/>
                  <a:gd name="T10" fmla="*/ 74 w 76"/>
                  <a:gd name="T11" fmla="*/ 13 h 18"/>
                  <a:gd name="T12" fmla="*/ 76 w 76"/>
                  <a:gd name="T13" fmla="*/ 0 h 18"/>
                  <a:gd name="T14" fmla="*/ 22 w 76"/>
                  <a:gd name="T15" fmla="*/ 0 h 18"/>
                  <a:gd name="T16" fmla="*/ 6 w 76"/>
                  <a:gd name="T17" fmla="*/ 0 h 18"/>
                  <a:gd name="T18" fmla="*/ 0 w 76"/>
                  <a:gd name="T19" fmla="*/ 15 h 18"/>
                  <a:gd name="T20" fmla="*/ 0 w 76"/>
                  <a:gd name="T21" fmla="*/ 18 h 18"/>
                  <a:gd name="T22" fmla="*/ 21 w 76"/>
                  <a:gd name="T23" fmla="*/ 18 h 18"/>
                  <a:gd name="T24" fmla="*/ 21 w 76"/>
                  <a:gd name="T25" fmla="*/ 13 h 18"/>
                  <a:gd name="T26" fmla="*/ 22 w 76"/>
                  <a:gd name="T27" fmla="*/ 0 h 18"/>
                  <a:gd name="T28" fmla="*/ 22 w 76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3"/>
                      <a:pt x="51" y="10"/>
                      <a:pt x="49" y="18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16"/>
                      <a:pt x="74" y="14"/>
                      <a:pt x="74" y="13"/>
                    </a:cubicBezTo>
                    <a:cubicBezTo>
                      <a:pt x="74" y="11"/>
                      <a:pt x="75" y="5"/>
                      <a:pt x="76" y="0"/>
                    </a:cubicBezTo>
                    <a:close/>
                    <a:moveTo>
                      <a:pt x="22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4"/>
                      <a:pt x="0" y="10"/>
                      <a:pt x="0" y="15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6"/>
                      <a:pt x="21" y="15"/>
                      <a:pt x="21" y="13"/>
                    </a:cubicBezTo>
                    <a:cubicBezTo>
                      <a:pt x="20" y="9"/>
                      <a:pt x="20" y="3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7" name="Freeform 361"/>
              <p:cNvSpPr>
                <a:spLocks noEditPoints="1"/>
              </p:cNvSpPr>
              <p:nvPr/>
            </p:nvSpPr>
            <p:spPr bwMode="auto">
              <a:xfrm>
                <a:off x="2088" y="1250"/>
                <a:ext cx="146" cy="34"/>
              </a:xfrm>
              <a:custGeom>
                <a:avLst/>
                <a:gdLst>
                  <a:gd name="T0" fmla="*/ 76 w 76"/>
                  <a:gd name="T1" fmla="*/ 0 h 18"/>
                  <a:gd name="T2" fmla="*/ 53 w 76"/>
                  <a:gd name="T3" fmla="*/ 0 h 18"/>
                  <a:gd name="T4" fmla="*/ 49 w 76"/>
                  <a:gd name="T5" fmla="*/ 18 h 18"/>
                  <a:gd name="T6" fmla="*/ 73 w 76"/>
                  <a:gd name="T7" fmla="*/ 18 h 18"/>
                  <a:gd name="T8" fmla="*/ 74 w 76"/>
                  <a:gd name="T9" fmla="*/ 12 h 18"/>
                  <a:gd name="T10" fmla="*/ 76 w 76"/>
                  <a:gd name="T11" fmla="*/ 0 h 18"/>
                  <a:gd name="T12" fmla="*/ 21 w 76"/>
                  <a:gd name="T13" fmla="*/ 0 h 18"/>
                  <a:gd name="T14" fmla="*/ 5 w 76"/>
                  <a:gd name="T15" fmla="*/ 0 h 18"/>
                  <a:gd name="T16" fmla="*/ 0 w 76"/>
                  <a:gd name="T17" fmla="*/ 14 h 18"/>
                  <a:gd name="T18" fmla="*/ 0 w 76"/>
                  <a:gd name="T19" fmla="*/ 18 h 18"/>
                  <a:gd name="T20" fmla="*/ 22 w 76"/>
                  <a:gd name="T21" fmla="*/ 18 h 18"/>
                  <a:gd name="T22" fmla="*/ 21 w 76"/>
                  <a:gd name="T23" fmla="*/ 12 h 18"/>
                  <a:gd name="T24" fmla="*/ 21 w 76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2" y="3"/>
                      <a:pt x="51" y="10"/>
                      <a:pt x="49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4" y="16"/>
                      <a:pt x="74" y="14"/>
                      <a:pt x="74" y="12"/>
                    </a:cubicBezTo>
                    <a:cubicBezTo>
                      <a:pt x="74" y="10"/>
                      <a:pt x="75" y="5"/>
                      <a:pt x="76" y="0"/>
                    </a:cubicBezTo>
                    <a:close/>
                    <a:moveTo>
                      <a:pt x="2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4"/>
                      <a:pt x="0" y="9"/>
                      <a:pt x="0" y="14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16"/>
                      <a:pt x="21" y="14"/>
                      <a:pt x="21" y="12"/>
                    </a:cubicBezTo>
                    <a:cubicBezTo>
                      <a:pt x="20" y="8"/>
                      <a:pt x="20" y="3"/>
                      <a:pt x="21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8" name="Freeform 362"/>
              <p:cNvSpPr>
                <a:spLocks noEditPoints="1"/>
              </p:cNvSpPr>
              <p:nvPr/>
            </p:nvSpPr>
            <p:spPr bwMode="auto">
              <a:xfrm>
                <a:off x="2088" y="1251"/>
                <a:ext cx="146" cy="35"/>
              </a:xfrm>
              <a:custGeom>
                <a:avLst/>
                <a:gdLst>
                  <a:gd name="T0" fmla="*/ 76 w 76"/>
                  <a:gd name="T1" fmla="*/ 0 h 18"/>
                  <a:gd name="T2" fmla="*/ 53 w 76"/>
                  <a:gd name="T3" fmla="*/ 0 h 18"/>
                  <a:gd name="T4" fmla="*/ 49 w 76"/>
                  <a:gd name="T5" fmla="*/ 18 h 18"/>
                  <a:gd name="T6" fmla="*/ 73 w 76"/>
                  <a:gd name="T7" fmla="*/ 18 h 18"/>
                  <a:gd name="T8" fmla="*/ 74 w 76"/>
                  <a:gd name="T9" fmla="*/ 11 h 18"/>
                  <a:gd name="T10" fmla="*/ 76 w 76"/>
                  <a:gd name="T11" fmla="*/ 0 h 18"/>
                  <a:gd name="T12" fmla="*/ 21 w 76"/>
                  <a:gd name="T13" fmla="*/ 0 h 18"/>
                  <a:gd name="T14" fmla="*/ 5 w 76"/>
                  <a:gd name="T15" fmla="*/ 0 h 18"/>
                  <a:gd name="T16" fmla="*/ 0 w 76"/>
                  <a:gd name="T17" fmla="*/ 13 h 18"/>
                  <a:gd name="T18" fmla="*/ 0 w 76"/>
                  <a:gd name="T19" fmla="*/ 18 h 18"/>
                  <a:gd name="T20" fmla="*/ 22 w 76"/>
                  <a:gd name="T21" fmla="*/ 18 h 18"/>
                  <a:gd name="T22" fmla="*/ 21 w 76"/>
                  <a:gd name="T23" fmla="*/ 11 h 18"/>
                  <a:gd name="T24" fmla="*/ 21 w 76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2" y="4"/>
                      <a:pt x="50" y="11"/>
                      <a:pt x="49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4" y="15"/>
                      <a:pt x="74" y="13"/>
                      <a:pt x="74" y="11"/>
                    </a:cubicBezTo>
                    <a:cubicBezTo>
                      <a:pt x="74" y="9"/>
                      <a:pt x="75" y="5"/>
                      <a:pt x="76" y="0"/>
                    </a:cubicBezTo>
                    <a:close/>
                    <a:moveTo>
                      <a:pt x="2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4"/>
                      <a:pt x="0" y="9"/>
                      <a:pt x="0" y="13"/>
                    </a:cubicBezTo>
                    <a:cubicBezTo>
                      <a:pt x="0" y="15"/>
                      <a:pt x="0" y="17"/>
                      <a:pt x="0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6"/>
                      <a:pt x="21" y="14"/>
                      <a:pt x="21" y="11"/>
                    </a:cubicBezTo>
                    <a:cubicBezTo>
                      <a:pt x="20" y="8"/>
                      <a:pt x="20" y="3"/>
                      <a:pt x="21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9" name="Freeform 363"/>
              <p:cNvSpPr>
                <a:spLocks noEditPoints="1"/>
              </p:cNvSpPr>
              <p:nvPr/>
            </p:nvSpPr>
            <p:spPr bwMode="auto">
              <a:xfrm>
                <a:off x="2088" y="1253"/>
                <a:ext cx="146" cy="37"/>
              </a:xfrm>
              <a:custGeom>
                <a:avLst/>
                <a:gdLst>
                  <a:gd name="T0" fmla="*/ 76 w 76"/>
                  <a:gd name="T1" fmla="*/ 0 h 19"/>
                  <a:gd name="T2" fmla="*/ 52 w 76"/>
                  <a:gd name="T3" fmla="*/ 0 h 19"/>
                  <a:gd name="T4" fmla="*/ 48 w 76"/>
                  <a:gd name="T5" fmla="*/ 19 h 19"/>
                  <a:gd name="T6" fmla="*/ 73 w 76"/>
                  <a:gd name="T7" fmla="*/ 19 h 19"/>
                  <a:gd name="T8" fmla="*/ 74 w 76"/>
                  <a:gd name="T9" fmla="*/ 10 h 19"/>
                  <a:gd name="T10" fmla="*/ 76 w 76"/>
                  <a:gd name="T11" fmla="*/ 0 h 19"/>
                  <a:gd name="T12" fmla="*/ 21 w 76"/>
                  <a:gd name="T13" fmla="*/ 0 h 19"/>
                  <a:gd name="T14" fmla="*/ 4 w 76"/>
                  <a:gd name="T15" fmla="*/ 0 h 19"/>
                  <a:gd name="T16" fmla="*/ 0 w 76"/>
                  <a:gd name="T17" fmla="*/ 12 h 19"/>
                  <a:gd name="T18" fmla="*/ 0 w 76"/>
                  <a:gd name="T19" fmla="*/ 19 h 19"/>
                  <a:gd name="T20" fmla="*/ 22 w 76"/>
                  <a:gd name="T21" fmla="*/ 19 h 19"/>
                  <a:gd name="T22" fmla="*/ 21 w 76"/>
                  <a:gd name="T23" fmla="*/ 10 h 19"/>
                  <a:gd name="T24" fmla="*/ 21 w 76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9">
                    <a:moveTo>
                      <a:pt x="76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1" y="5"/>
                      <a:pt x="50" y="12"/>
                      <a:pt x="48" y="19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4" y="15"/>
                      <a:pt x="74" y="12"/>
                      <a:pt x="74" y="10"/>
                    </a:cubicBezTo>
                    <a:cubicBezTo>
                      <a:pt x="74" y="8"/>
                      <a:pt x="75" y="4"/>
                      <a:pt x="76" y="0"/>
                    </a:cubicBezTo>
                    <a:close/>
                    <a:moveTo>
                      <a:pt x="2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4"/>
                      <a:pt x="0" y="8"/>
                      <a:pt x="0" y="12"/>
                    </a:cubicBezTo>
                    <a:cubicBezTo>
                      <a:pt x="0" y="14"/>
                      <a:pt x="0" y="16"/>
                      <a:pt x="0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6"/>
                      <a:pt x="21" y="13"/>
                      <a:pt x="21" y="10"/>
                    </a:cubicBezTo>
                    <a:cubicBezTo>
                      <a:pt x="20" y="7"/>
                      <a:pt x="20" y="3"/>
                      <a:pt x="21" y="0"/>
                    </a:cubicBezTo>
                    <a:close/>
                  </a:path>
                </a:pathLst>
              </a:custGeom>
              <a:solidFill>
                <a:srgbClr val="F8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0" name="Freeform 364"/>
              <p:cNvSpPr>
                <a:spLocks noEditPoints="1"/>
              </p:cNvSpPr>
              <p:nvPr/>
            </p:nvSpPr>
            <p:spPr bwMode="auto">
              <a:xfrm>
                <a:off x="2086" y="1257"/>
                <a:ext cx="146" cy="35"/>
              </a:xfrm>
              <a:custGeom>
                <a:avLst/>
                <a:gdLst>
                  <a:gd name="T0" fmla="*/ 76 w 76"/>
                  <a:gd name="T1" fmla="*/ 0 h 18"/>
                  <a:gd name="T2" fmla="*/ 53 w 76"/>
                  <a:gd name="T3" fmla="*/ 0 h 18"/>
                  <a:gd name="T4" fmla="*/ 49 w 76"/>
                  <a:gd name="T5" fmla="*/ 18 h 18"/>
                  <a:gd name="T6" fmla="*/ 74 w 76"/>
                  <a:gd name="T7" fmla="*/ 18 h 18"/>
                  <a:gd name="T8" fmla="*/ 75 w 76"/>
                  <a:gd name="T9" fmla="*/ 8 h 18"/>
                  <a:gd name="T10" fmla="*/ 76 w 76"/>
                  <a:gd name="T11" fmla="*/ 0 h 18"/>
                  <a:gd name="T12" fmla="*/ 21 w 76"/>
                  <a:gd name="T13" fmla="*/ 0 h 18"/>
                  <a:gd name="T14" fmla="*/ 5 w 76"/>
                  <a:gd name="T15" fmla="*/ 0 h 18"/>
                  <a:gd name="T16" fmla="*/ 1 w 76"/>
                  <a:gd name="T17" fmla="*/ 10 h 18"/>
                  <a:gd name="T18" fmla="*/ 0 w 76"/>
                  <a:gd name="T19" fmla="*/ 18 h 18"/>
                  <a:gd name="T20" fmla="*/ 23 w 76"/>
                  <a:gd name="T21" fmla="*/ 18 h 18"/>
                  <a:gd name="T22" fmla="*/ 22 w 76"/>
                  <a:gd name="T23" fmla="*/ 8 h 18"/>
                  <a:gd name="T24" fmla="*/ 21 w 76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2" y="4"/>
                      <a:pt x="51" y="11"/>
                      <a:pt x="49" y="18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14"/>
                      <a:pt x="75" y="10"/>
                      <a:pt x="75" y="8"/>
                    </a:cubicBezTo>
                    <a:cubicBezTo>
                      <a:pt x="75" y="7"/>
                      <a:pt x="76" y="3"/>
                      <a:pt x="76" y="0"/>
                    </a:cubicBezTo>
                    <a:close/>
                    <a:moveTo>
                      <a:pt x="2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3"/>
                      <a:pt x="1" y="7"/>
                      <a:pt x="1" y="10"/>
                    </a:cubicBezTo>
                    <a:cubicBezTo>
                      <a:pt x="1" y="13"/>
                      <a:pt x="1" y="15"/>
                      <a:pt x="0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4"/>
                      <a:pt x="22" y="12"/>
                      <a:pt x="22" y="8"/>
                    </a:cubicBezTo>
                    <a:cubicBezTo>
                      <a:pt x="21" y="5"/>
                      <a:pt x="21" y="2"/>
                      <a:pt x="21" y="0"/>
                    </a:cubicBezTo>
                    <a:close/>
                  </a:path>
                </a:pathLst>
              </a:custGeom>
              <a:solidFill>
                <a:srgbClr val="F9F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1" name="Freeform 365"/>
              <p:cNvSpPr>
                <a:spLocks noEditPoints="1"/>
              </p:cNvSpPr>
              <p:nvPr/>
            </p:nvSpPr>
            <p:spPr bwMode="auto">
              <a:xfrm>
                <a:off x="2086" y="1259"/>
                <a:ext cx="146" cy="35"/>
              </a:xfrm>
              <a:custGeom>
                <a:avLst/>
                <a:gdLst>
                  <a:gd name="T0" fmla="*/ 76 w 76"/>
                  <a:gd name="T1" fmla="*/ 0 h 18"/>
                  <a:gd name="T2" fmla="*/ 53 w 76"/>
                  <a:gd name="T3" fmla="*/ 0 h 18"/>
                  <a:gd name="T4" fmla="*/ 49 w 76"/>
                  <a:gd name="T5" fmla="*/ 18 h 18"/>
                  <a:gd name="T6" fmla="*/ 74 w 76"/>
                  <a:gd name="T7" fmla="*/ 18 h 18"/>
                  <a:gd name="T8" fmla="*/ 75 w 76"/>
                  <a:gd name="T9" fmla="*/ 7 h 18"/>
                  <a:gd name="T10" fmla="*/ 76 w 76"/>
                  <a:gd name="T11" fmla="*/ 0 h 18"/>
                  <a:gd name="T12" fmla="*/ 21 w 76"/>
                  <a:gd name="T13" fmla="*/ 0 h 18"/>
                  <a:gd name="T14" fmla="*/ 4 w 76"/>
                  <a:gd name="T15" fmla="*/ 0 h 18"/>
                  <a:gd name="T16" fmla="*/ 1 w 76"/>
                  <a:gd name="T17" fmla="*/ 9 h 18"/>
                  <a:gd name="T18" fmla="*/ 0 w 76"/>
                  <a:gd name="T19" fmla="*/ 18 h 18"/>
                  <a:gd name="T20" fmla="*/ 23 w 76"/>
                  <a:gd name="T21" fmla="*/ 18 h 18"/>
                  <a:gd name="T22" fmla="*/ 22 w 76"/>
                  <a:gd name="T23" fmla="*/ 7 h 18"/>
                  <a:gd name="T24" fmla="*/ 21 w 76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2" y="5"/>
                      <a:pt x="50" y="12"/>
                      <a:pt x="49" y="18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14"/>
                      <a:pt x="75" y="10"/>
                      <a:pt x="75" y="7"/>
                    </a:cubicBezTo>
                    <a:cubicBezTo>
                      <a:pt x="75" y="6"/>
                      <a:pt x="76" y="3"/>
                      <a:pt x="76" y="0"/>
                    </a:cubicBezTo>
                    <a:close/>
                    <a:moveTo>
                      <a:pt x="2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3"/>
                      <a:pt x="1" y="6"/>
                      <a:pt x="1" y="9"/>
                    </a:cubicBezTo>
                    <a:cubicBezTo>
                      <a:pt x="1" y="12"/>
                      <a:pt x="1" y="15"/>
                      <a:pt x="0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4"/>
                      <a:pt x="22" y="11"/>
                      <a:pt x="22" y="7"/>
                    </a:cubicBezTo>
                    <a:cubicBezTo>
                      <a:pt x="21" y="5"/>
                      <a:pt x="21" y="2"/>
                      <a:pt x="21" y="0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" name="Freeform 366"/>
              <p:cNvSpPr>
                <a:spLocks noEditPoints="1"/>
              </p:cNvSpPr>
              <p:nvPr/>
            </p:nvSpPr>
            <p:spPr bwMode="auto">
              <a:xfrm>
                <a:off x="2086" y="1261"/>
                <a:ext cx="146" cy="34"/>
              </a:xfrm>
              <a:custGeom>
                <a:avLst/>
                <a:gdLst>
                  <a:gd name="T0" fmla="*/ 76 w 76"/>
                  <a:gd name="T1" fmla="*/ 0 h 18"/>
                  <a:gd name="T2" fmla="*/ 53 w 76"/>
                  <a:gd name="T3" fmla="*/ 0 h 18"/>
                  <a:gd name="T4" fmla="*/ 48 w 76"/>
                  <a:gd name="T5" fmla="*/ 18 h 18"/>
                  <a:gd name="T6" fmla="*/ 74 w 76"/>
                  <a:gd name="T7" fmla="*/ 18 h 18"/>
                  <a:gd name="T8" fmla="*/ 75 w 76"/>
                  <a:gd name="T9" fmla="*/ 6 h 18"/>
                  <a:gd name="T10" fmla="*/ 76 w 76"/>
                  <a:gd name="T11" fmla="*/ 0 h 18"/>
                  <a:gd name="T12" fmla="*/ 21 w 76"/>
                  <a:gd name="T13" fmla="*/ 0 h 18"/>
                  <a:gd name="T14" fmla="*/ 3 w 76"/>
                  <a:gd name="T15" fmla="*/ 0 h 18"/>
                  <a:gd name="T16" fmla="*/ 1 w 76"/>
                  <a:gd name="T17" fmla="*/ 8 h 18"/>
                  <a:gd name="T18" fmla="*/ 0 w 76"/>
                  <a:gd name="T19" fmla="*/ 18 h 18"/>
                  <a:gd name="T20" fmla="*/ 23 w 76"/>
                  <a:gd name="T21" fmla="*/ 18 h 18"/>
                  <a:gd name="T22" fmla="*/ 22 w 76"/>
                  <a:gd name="T23" fmla="*/ 6 h 18"/>
                  <a:gd name="T24" fmla="*/ 21 w 76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1" y="5"/>
                      <a:pt x="50" y="12"/>
                      <a:pt x="48" y="18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13"/>
                      <a:pt x="75" y="9"/>
                      <a:pt x="75" y="6"/>
                    </a:cubicBezTo>
                    <a:cubicBezTo>
                      <a:pt x="75" y="5"/>
                      <a:pt x="75" y="3"/>
                      <a:pt x="76" y="0"/>
                    </a:cubicBezTo>
                    <a:close/>
                    <a:moveTo>
                      <a:pt x="2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3"/>
                      <a:pt x="1" y="6"/>
                      <a:pt x="1" y="8"/>
                    </a:cubicBezTo>
                    <a:cubicBezTo>
                      <a:pt x="1" y="11"/>
                      <a:pt x="1" y="15"/>
                      <a:pt x="0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4"/>
                      <a:pt x="22" y="10"/>
                      <a:pt x="22" y="6"/>
                    </a:cubicBezTo>
                    <a:cubicBezTo>
                      <a:pt x="21" y="4"/>
                      <a:pt x="21" y="2"/>
                      <a:pt x="21" y="0"/>
                    </a:cubicBezTo>
                    <a:close/>
                  </a:path>
                </a:pathLst>
              </a:custGeom>
              <a:solidFill>
                <a:srgbClr val="FB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" name="Freeform 367"/>
              <p:cNvSpPr>
                <a:spLocks noEditPoints="1"/>
              </p:cNvSpPr>
              <p:nvPr/>
            </p:nvSpPr>
            <p:spPr bwMode="auto">
              <a:xfrm>
                <a:off x="2086" y="1263"/>
                <a:ext cx="146" cy="36"/>
              </a:xfrm>
              <a:custGeom>
                <a:avLst/>
                <a:gdLst>
                  <a:gd name="T0" fmla="*/ 76 w 76"/>
                  <a:gd name="T1" fmla="*/ 0 h 19"/>
                  <a:gd name="T2" fmla="*/ 52 w 76"/>
                  <a:gd name="T3" fmla="*/ 0 h 19"/>
                  <a:gd name="T4" fmla="*/ 48 w 76"/>
                  <a:gd name="T5" fmla="*/ 19 h 19"/>
                  <a:gd name="T6" fmla="*/ 74 w 76"/>
                  <a:gd name="T7" fmla="*/ 19 h 19"/>
                  <a:gd name="T8" fmla="*/ 75 w 76"/>
                  <a:gd name="T9" fmla="*/ 5 h 19"/>
                  <a:gd name="T10" fmla="*/ 76 w 76"/>
                  <a:gd name="T11" fmla="*/ 0 h 19"/>
                  <a:gd name="T12" fmla="*/ 21 w 76"/>
                  <a:gd name="T13" fmla="*/ 0 h 19"/>
                  <a:gd name="T14" fmla="*/ 3 w 76"/>
                  <a:gd name="T15" fmla="*/ 0 h 19"/>
                  <a:gd name="T16" fmla="*/ 1 w 76"/>
                  <a:gd name="T17" fmla="*/ 7 h 19"/>
                  <a:gd name="T18" fmla="*/ 0 w 76"/>
                  <a:gd name="T19" fmla="*/ 19 h 19"/>
                  <a:gd name="T20" fmla="*/ 22 w 76"/>
                  <a:gd name="T21" fmla="*/ 19 h 19"/>
                  <a:gd name="T22" fmla="*/ 22 w 76"/>
                  <a:gd name="T23" fmla="*/ 19 h 19"/>
                  <a:gd name="T24" fmla="*/ 22 w 76"/>
                  <a:gd name="T25" fmla="*/ 5 h 19"/>
                  <a:gd name="T26" fmla="*/ 21 w 76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" h="19">
                    <a:moveTo>
                      <a:pt x="76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1" y="6"/>
                      <a:pt x="50" y="12"/>
                      <a:pt x="4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4" y="13"/>
                      <a:pt x="75" y="8"/>
                      <a:pt x="75" y="5"/>
                    </a:cubicBezTo>
                    <a:cubicBezTo>
                      <a:pt x="75" y="4"/>
                      <a:pt x="75" y="2"/>
                      <a:pt x="76" y="0"/>
                    </a:cubicBezTo>
                    <a:close/>
                    <a:moveTo>
                      <a:pt x="2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3"/>
                      <a:pt x="1" y="5"/>
                      <a:pt x="1" y="7"/>
                    </a:cubicBezTo>
                    <a:cubicBezTo>
                      <a:pt x="1" y="11"/>
                      <a:pt x="0" y="15"/>
                      <a:pt x="0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4" y="13"/>
                      <a:pt x="22" y="10"/>
                      <a:pt x="22" y="5"/>
                    </a:cubicBezTo>
                    <a:cubicBezTo>
                      <a:pt x="22" y="4"/>
                      <a:pt x="21" y="2"/>
                      <a:pt x="21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4" name="Freeform 368"/>
              <p:cNvSpPr>
                <a:spLocks noEditPoints="1"/>
              </p:cNvSpPr>
              <p:nvPr/>
            </p:nvSpPr>
            <p:spPr bwMode="auto">
              <a:xfrm>
                <a:off x="2086" y="1267"/>
                <a:ext cx="144" cy="34"/>
              </a:xfrm>
              <a:custGeom>
                <a:avLst/>
                <a:gdLst>
                  <a:gd name="T0" fmla="*/ 75 w 75"/>
                  <a:gd name="T1" fmla="*/ 0 h 18"/>
                  <a:gd name="T2" fmla="*/ 52 w 75"/>
                  <a:gd name="T3" fmla="*/ 0 h 18"/>
                  <a:gd name="T4" fmla="*/ 48 w 75"/>
                  <a:gd name="T5" fmla="*/ 18 h 18"/>
                  <a:gd name="T6" fmla="*/ 74 w 75"/>
                  <a:gd name="T7" fmla="*/ 18 h 18"/>
                  <a:gd name="T8" fmla="*/ 75 w 75"/>
                  <a:gd name="T9" fmla="*/ 3 h 18"/>
                  <a:gd name="T10" fmla="*/ 75 w 75"/>
                  <a:gd name="T11" fmla="*/ 0 h 18"/>
                  <a:gd name="T12" fmla="*/ 21 w 75"/>
                  <a:gd name="T13" fmla="*/ 0 h 18"/>
                  <a:gd name="T14" fmla="*/ 2 w 75"/>
                  <a:gd name="T15" fmla="*/ 0 h 18"/>
                  <a:gd name="T16" fmla="*/ 1 w 75"/>
                  <a:gd name="T17" fmla="*/ 5 h 18"/>
                  <a:gd name="T18" fmla="*/ 0 w 75"/>
                  <a:gd name="T19" fmla="*/ 18 h 18"/>
                  <a:gd name="T20" fmla="*/ 22 w 75"/>
                  <a:gd name="T21" fmla="*/ 18 h 18"/>
                  <a:gd name="T22" fmla="*/ 22 w 75"/>
                  <a:gd name="T23" fmla="*/ 17 h 18"/>
                  <a:gd name="T24" fmla="*/ 22 w 75"/>
                  <a:gd name="T25" fmla="*/ 3 h 18"/>
                  <a:gd name="T26" fmla="*/ 21 w 75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18">
                    <a:moveTo>
                      <a:pt x="75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1" y="5"/>
                      <a:pt x="49" y="12"/>
                      <a:pt x="48" y="18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12"/>
                      <a:pt x="75" y="6"/>
                      <a:pt x="75" y="3"/>
                    </a:cubicBezTo>
                    <a:cubicBezTo>
                      <a:pt x="75" y="2"/>
                      <a:pt x="75" y="1"/>
                      <a:pt x="75" y="0"/>
                    </a:cubicBezTo>
                    <a:close/>
                    <a:moveTo>
                      <a:pt x="2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4"/>
                      <a:pt x="1" y="5"/>
                    </a:cubicBezTo>
                    <a:cubicBezTo>
                      <a:pt x="1" y="9"/>
                      <a:pt x="0" y="14"/>
                      <a:pt x="0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7"/>
                      <a:pt x="22" y="17"/>
                    </a:cubicBezTo>
                    <a:cubicBezTo>
                      <a:pt x="24" y="11"/>
                      <a:pt x="22" y="8"/>
                      <a:pt x="22" y="3"/>
                    </a:cubicBezTo>
                    <a:cubicBezTo>
                      <a:pt x="22" y="2"/>
                      <a:pt x="21" y="1"/>
                      <a:pt x="21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5" name="Freeform 369"/>
              <p:cNvSpPr>
                <a:spLocks noEditPoints="1"/>
              </p:cNvSpPr>
              <p:nvPr/>
            </p:nvSpPr>
            <p:spPr bwMode="auto">
              <a:xfrm>
                <a:off x="2086" y="1269"/>
                <a:ext cx="144" cy="34"/>
              </a:xfrm>
              <a:custGeom>
                <a:avLst/>
                <a:gdLst>
                  <a:gd name="T0" fmla="*/ 75 w 75"/>
                  <a:gd name="T1" fmla="*/ 0 h 18"/>
                  <a:gd name="T2" fmla="*/ 52 w 75"/>
                  <a:gd name="T3" fmla="*/ 0 h 18"/>
                  <a:gd name="T4" fmla="*/ 48 w 75"/>
                  <a:gd name="T5" fmla="*/ 18 h 18"/>
                  <a:gd name="T6" fmla="*/ 74 w 75"/>
                  <a:gd name="T7" fmla="*/ 18 h 18"/>
                  <a:gd name="T8" fmla="*/ 75 w 75"/>
                  <a:gd name="T9" fmla="*/ 2 h 18"/>
                  <a:gd name="T10" fmla="*/ 75 w 75"/>
                  <a:gd name="T11" fmla="*/ 0 h 18"/>
                  <a:gd name="T12" fmla="*/ 21 w 75"/>
                  <a:gd name="T13" fmla="*/ 0 h 18"/>
                  <a:gd name="T14" fmla="*/ 2 w 75"/>
                  <a:gd name="T15" fmla="*/ 0 h 18"/>
                  <a:gd name="T16" fmla="*/ 1 w 75"/>
                  <a:gd name="T17" fmla="*/ 4 h 18"/>
                  <a:gd name="T18" fmla="*/ 0 w 75"/>
                  <a:gd name="T19" fmla="*/ 18 h 18"/>
                  <a:gd name="T20" fmla="*/ 22 w 75"/>
                  <a:gd name="T21" fmla="*/ 18 h 18"/>
                  <a:gd name="T22" fmla="*/ 22 w 75"/>
                  <a:gd name="T23" fmla="*/ 16 h 18"/>
                  <a:gd name="T24" fmla="*/ 22 w 75"/>
                  <a:gd name="T25" fmla="*/ 2 h 18"/>
                  <a:gd name="T26" fmla="*/ 21 w 75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18">
                    <a:moveTo>
                      <a:pt x="75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0" y="6"/>
                      <a:pt x="49" y="12"/>
                      <a:pt x="48" y="18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12"/>
                      <a:pt x="74" y="5"/>
                      <a:pt x="75" y="2"/>
                    </a:cubicBezTo>
                    <a:cubicBezTo>
                      <a:pt x="75" y="2"/>
                      <a:pt x="75" y="1"/>
                      <a:pt x="75" y="0"/>
                    </a:cubicBezTo>
                    <a:close/>
                    <a:moveTo>
                      <a:pt x="2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1" y="8"/>
                      <a:pt x="0" y="13"/>
                      <a:pt x="0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7"/>
                      <a:pt x="22" y="17"/>
                      <a:pt x="22" y="16"/>
                    </a:cubicBezTo>
                    <a:cubicBezTo>
                      <a:pt x="24" y="10"/>
                      <a:pt x="22" y="7"/>
                      <a:pt x="22" y="2"/>
                    </a:cubicBezTo>
                    <a:cubicBezTo>
                      <a:pt x="22" y="1"/>
                      <a:pt x="22" y="1"/>
                      <a:pt x="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6" name="Freeform 370"/>
              <p:cNvSpPr>
                <a:spLocks noEditPoints="1"/>
              </p:cNvSpPr>
              <p:nvPr/>
            </p:nvSpPr>
            <p:spPr bwMode="auto">
              <a:xfrm>
                <a:off x="3526" y="1171"/>
                <a:ext cx="71" cy="8"/>
              </a:xfrm>
              <a:custGeom>
                <a:avLst/>
                <a:gdLst>
                  <a:gd name="T0" fmla="*/ 0 w 37"/>
                  <a:gd name="T1" fmla="*/ 4 h 4"/>
                  <a:gd name="T2" fmla="*/ 18 w 37"/>
                  <a:gd name="T3" fmla="*/ 4 h 4"/>
                  <a:gd name="T4" fmla="*/ 2 w 37"/>
                  <a:gd name="T5" fmla="*/ 3 h 4"/>
                  <a:gd name="T6" fmla="*/ 0 w 37"/>
                  <a:gd name="T7" fmla="*/ 4 h 4"/>
                  <a:gd name="T8" fmla="*/ 21 w 37"/>
                  <a:gd name="T9" fmla="*/ 4 h 4"/>
                  <a:gd name="T10" fmla="*/ 37 w 37"/>
                  <a:gd name="T11" fmla="*/ 4 h 4"/>
                  <a:gd name="T12" fmla="*/ 25 w 37"/>
                  <a:gd name="T13" fmla="*/ 0 h 4"/>
                  <a:gd name="T14" fmla="*/ 21 w 37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">
                    <a:moveTo>
                      <a:pt x="0" y="4"/>
                    </a:moveTo>
                    <a:cubicBezTo>
                      <a:pt x="18" y="4"/>
                      <a:pt x="18" y="4"/>
                      <a:pt x="18" y="4"/>
                    </a:cubicBezTo>
                    <a:cubicBezTo>
                      <a:pt x="16" y="3"/>
                      <a:pt x="6" y="3"/>
                      <a:pt x="2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  <a:moveTo>
                      <a:pt x="21" y="4"/>
                    </a:moveTo>
                    <a:cubicBezTo>
                      <a:pt x="37" y="4"/>
                      <a:pt x="37" y="4"/>
                      <a:pt x="37" y="4"/>
                    </a:cubicBezTo>
                    <a:cubicBezTo>
                      <a:pt x="34" y="2"/>
                      <a:pt x="27" y="0"/>
                      <a:pt x="25" y="0"/>
                    </a:cubicBezTo>
                    <a:cubicBezTo>
                      <a:pt x="22" y="0"/>
                      <a:pt x="22" y="2"/>
                      <a:pt x="21" y="4"/>
                    </a:cubicBezTo>
                    <a:close/>
                  </a:path>
                </a:pathLst>
              </a:custGeom>
              <a:solidFill>
                <a:srgbClr val="D2D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7" name="Freeform 371"/>
              <p:cNvSpPr>
                <a:spLocks noEditPoints="1"/>
              </p:cNvSpPr>
              <p:nvPr/>
            </p:nvSpPr>
            <p:spPr bwMode="auto">
              <a:xfrm>
                <a:off x="3524" y="1171"/>
                <a:ext cx="75" cy="10"/>
              </a:xfrm>
              <a:custGeom>
                <a:avLst/>
                <a:gdLst>
                  <a:gd name="T0" fmla="*/ 2 w 39"/>
                  <a:gd name="T1" fmla="*/ 5 h 5"/>
                  <a:gd name="T2" fmla="*/ 20 w 39"/>
                  <a:gd name="T3" fmla="*/ 5 h 5"/>
                  <a:gd name="T4" fmla="*/ 19 w 39"/>
                  <a:gd name="T5" fmla="*/ 4 h 5"/>
                  <a:gd name="T6" fmla="*/ 3 w 39"/>
                  <a:gd name="T7" fmla="*/ 3 h 5"/>
                  <a:gd name="T8" fmla="*/ 2 w 39"/>
                  <a:gd name="T9" fmla="*/ 5 h 5"/>
                  <a:gd name="T10" fmla="*/ 22 w 39"/>
                  <a:gd name="T11" fmla="*/ 5 h 5"/>
                  <a:gd name="T12" fmla="*/ 39 w 39"/>
                  <a:gd name="T13" fmla="*/ 5 h 5"/>
                  <a:gd name="T14" fmla="*/ 26 w 39"/>
                  <a:gd name="T15" fmla="*/ 0 h 5"/>
                  <a:gd name="T16" fmla="*/ 22 w 39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5">
                    <a:moveTo>
                      <a:pt x="2" y="5"/>
                    </a:move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19" y="4"/>
                    </a:cubicBezTo>
                    <a:cubicBezTo>
                      <a:pt x="18" y="3"/>
                      <a:pt x="7" y="3"/>
                      <a:pt x="3" y="3"/>
                    </a:cubicBezTo>
                    <a:cubicBezTo>
                      <a:pt x="0" y="3"/>
                      <a:pt x="1" y="4"/>
                      <a:pt x="2" y="5"/>
                    </a:cubicBezTo>
                    <a:close/>
                    <a:moveTo>
                      <a:pt x="22" y="5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38" y="2"/>
                      <a:pt x="29" y="0"/>
                      <a:pt x="26" y="0"/>
                    </a:cubicBezTo>
                    <a:cubicBezTo>
                      <a:pt x="23" y="0"/>
                      <a:pt x="23" y="3"/>
                      <a:pt x="22" y="5"/>
                    </a:cubicBezTo>
                    <a:close/>
                  </a:path>
                </a:pathLst>
              </a:custGeom>
              <a:solidFill>
                <a:srgbClr val="D3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8" name="Freeform 372"/>
              <p:cNvSpPr>
                <a:spLocks noEditPoints="1"/>
              </p:cNvSpPr>
              <p:nvPr/>
            </p:nvSpPr>
            <p:spPr bwMode="auto">
              <a:xfrm>
                <a:off x="3523" y="1171"/>
                <a:ext cx="78" cy="13"/>
              </a:xfrm>
              <a:custGeom>
                <a:avLst/>
                <a:gdLst>
                  <a:gd name="T0" fmla="*/ 4 w 41"/>
                  <a:gd name="T1" fmla="*/ 7 h 7"/>
                  <a:gd name="T2" fmla="*/ 21 w 41"/>
                  <a:gd name="T3" fmla="*/ 7 h 7"/>
                  <a:gd name="T4" fmla="*/ 20 w 41"/>
                  <a:gd name="T5" fmla="*/ 4 h 7"/>
                  <a:gd name="T6" fmla="*/ 4 w 41"/>
                  <a:gd name="T7" fmla="*/ 3 h 7"/>
                  <a:gd name="T8" fmla="*/ 4 w 41"/>
                  <a:gd name="T9" fmla="*/ 7 h 7"/>
                  <a:gd name="T10" fmla="*/ 23 w 41"/>
                  <a:gd name="T11" fmla="*/ 7 h 7"/>
                  <a:gd name="T12" fmla="*/ 41 w 41"/>
                  <a:gd name="T13" fmla="*/ 7 h 7"/>
                  <a:gd name="T14" fmla="*/ 40 w 41"/>
                  <a:gd name="T15" fmla="*/ 6 h 7"/>
                  <a:gd name="T16" fmla="*/ 27 w 41"/>
                  <a:gd name="T17" fmla="*/ 0 h 7"/>
                  <a:gd name="T18" fmla="*/ 23 w 41"/>
                  <a:gd name="T19" fmla="*/ 6 h 7"/>
                  <a:gd name="T20" fmla="*/ 23 w 41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7">
                    <a:moveTo>
                      <a:pt x="4" y="7"/>
                    </a:moveTo>
                    <a:cubicBezTo>
                      <a:pt x="21" y="7"/>
                      <a:pt x="21" y="7"/>
                      <a:pt x="21" y="7"/>
                    </a:cubicBezTo>
                    <a:cubicBezTo>
                      <a:pt x="21" y="6"/>
                      <a:pt x="21" y="5"/>
                      <a:pt x="20" y="4"/>
                    </a:cubicBezTo>
                    <a:cubicBezTo>
                      <a:pt x="19" y="3"/>
                      <a:pt x="8" y="3"/>
                      <a:pt x="4" y="3"/>
                    </a:cubicBezTo>
                    <a:cubicBezTo>
                      <a:pt x="0" y="3"/>
                      <a:pt x="2" y="5"/>
                      <a:pt x="4" y="7"/>
                    </a:cubicBezTo>
                    <a:close/>
                    <a:moveTo>
                      <a:pt x="23" y="7"/>
                    </a:move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0" y="6"/>
                      <a:pt x="40" y="6"/>
                    </a:cubicBezTo>
                    <a:cubicBezTo>
                      <a:pt x="39" y="3"/>
                      <a:pt x="30" y="0"/>
                      <a:pt x="27" y="0"/>
                    </a:cubicBezTo>
                    <a:cubicBezTo>
                      <a:pt x="23" y="0"/>
                      <a:pt x="24" y="4"/>
                      <a:pt x="23" y="6"/>
                    </a:cubicBezTo>
                    <a:cubicBezTo>
                      <a:pt x="23" y="6"/>
                      <a:pt x="23" y="6"/>
                      <a:pt x="23" y="7"/>
                    </a:cubicBezTo>
                    <a:close/>
                  </a:path>
                </a:pathLst>
              </a:custGeom>
              <a:solidFill>
                <a:srgbClr val="D3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9" name="Freeform 373"/>
              <p:cNvSpPr>
                <a:spLocks noEditPoints="1"/>
              </p:cNvSpPr>
              <p:nvPr/>
            </p:nvSpPr>
            <p:spPr bwMode="auto">
              <a:xfrm>
                <a:off x="3521" y="1171"/>
                <a:ext cx="80" cy="15"/>
              </a:xfrm>
              <a:custGeom>
                <a:avLst/>
                <a:gdLst>
                  <a:gd name="T0" fmla="*/ 7 w 42"/>
                  <a:gd name="T1" fmla="*/ 8 h 8"/>
                  <a:gd name="T2" fmla="*/ 23 w 42"/>
                  <a:gd name="T3" fmla="*/ 8 h 8"/>
                  <a:gd name="T4" fmla="*/ 21 w 42"/>
                  <a:gd name="T5" fmla="*/ 4 h 8"/>
                  <a:gd name="T6" fmla="*/ 5 w 42"/>
                  <a:gd name="T7" fmla="*/ 3 h 8"/>
                  <a:gd name="T8" fmla="*/ 6 w 42"/>
                  <a:gd name="T9" fmla="*/ 7 h 8"/>
                  <a:gd name="T10" fmla="*/ 7 w 42"/>
                  <a:gd name="T11" fmla="*/ 8 h 8"/>
                  <a:gd name="T12" fmla="*/ 24 w 42"/>
                  <a:gd name="T13" fmla="*/ 8 h 8"/>
                  <a:gd name="T14" fmla="*/ 42 w 42"/>
                  <a:gd name="T15" fmla="*/ 8 h 8"/>
                  <a:gd name="T16" fmla="*/ 41 w 42"/>
                  <a:gd name="T17" fmla="*/ 6 h 8"/>
                  <a:gd name="T18" fmla="*/ 28 w 42"/>
                  <a:gd name="T19" fmla="*/ 0 h 8"/>
                  <a:gd name="T20" fmla="*/ 24 w 42"/>
                  <a:gd name="T21" fmla="*/ 6 h 8"/>
                  <a:gd name="T22" fmla="*/ 24 w 42"/>
                  <a:gd name="T2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8">
                    <a:moveTo>
                      <a:pt x="7" y="8"/>
                    </a:moveTo>
                    <a:cubicBezTo>
                      <a:pt x="23" y="8"/>
                      <a:pt x="23" y="8"/>
                      <a:pt x="23" y="8"/>
                    </a:cubicBezTo>
                    <a:cubicBezTo>
                      <a:pt x="22" y="6"/>
                      <a:pt x="22" y="5"/>
                      <a:pt x="21" y="4"/>
                    </a:cubicBezTo>
                    <a:cubicBezTo>
                      <a:pt x="20" y="3"/>
                      <a:pt x="9" y="3"/>
                      <a:pt x="5" y="3"/>
                    </a:cubicBezTo>
                    <a:cubicBezTo>
                      <a:pt x="0" y="3"/>
                      <a:pt x="4" y="6"/>
                      <a:pt x="6" y="7"/>
                    </a:cubicBezTo>
                    <a:cubicBezTo>
                      <a:pt x="6" y="8"/>
                      <a:pt x="7" y="8"/>
                      <a:pt x="7" y="8"/>
                    </a:cubicBezTo>
                    <a:close/>
                    <a:moveTo>
                      <a:pt x="24" y="8"/>
                    </a:moveTo>
                    <a:cubicBezTo>
                      <a:pt x="42" y="8"/>
                      <a:pt x="42" y="8"/>
                      <a:pt x="42" y="8"/>
                    </a:cubicBezTo>
                    <a:cubicBezTo>
                      <a:pt x="42" y="7"/>
                      <a:pt x="42" y="6"/>
                      <a:pt x="41" y="6"/>
                    </a:cubicBezTo>
                    <a:cubicBezTo>
                      <a:pt x="40" y="3"/>
                      <a:pt x="31" y="0"/>
                      <a:pt x="28" y="0"/>
                    </a:cubicBezTo>
                    <a:cubicBezTo>
                      <a:pt x="24" y="0"/>
                      <a:pt x="25" y="4"/>
                      <a:pt x="24" y="6"/>
                    </a:cubicBezTo>
                    <a:cubicBezTo>
                      <a:pt x="24" y="6"/>
                      <a:pt x="24" y="7"/>
                      <a:pt x="24" y="8"/>
                    </a:cubicBezTo>
                    <a:close/>
                  </a:path>
                </a:pathLst>
              </a:custGeom>
              <a:solidFill>
                <a:srgbClr val="D4D2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0" name="Freeform 374"/>
              <p:cNvSpPr>
                <a:spLocks noEditPoints="1"/>
              </p:cNvSpPr>
              <p:nvPr/>
            </p:nvSpPr>
            <p:spPr bwMode="auto">
              <a:xfrm>
                <a:off x="3521" y="1171"/>
                <a:ext cx="80" cy="17"/>
              </a:xfrm>
              <a:custGeom>
                <a:avLst/>
                <a:gdLst>
                  <a:gd name="T0" fmla="*/ 8 w 42"/>
                  <a:gd name="T1" fmla="*/ 9 h 9"/>
                  <a:gd name="T2" fmla="*/ 23 w 42"/>
                  <a:gd name="T3" fmla="*/ 9 h 9"/>
                  <a:gd name="T4" fmla="*/ 21 w 42"/>
                  <a:gd name="T5" fmla="*/ 4 h 9"/>
                  <a:gd name="T6" fmla="*/ 5 w 42"/>
                  <a:gd name="T7" fmla="*/ 3 h 9"/>
                  <a:gd name="T8" fmla="*/ 6 w 42"/>
                  <a:gd name="T9" fmla="*/ 7 h 9"/>
                  <a:gd name="T10" fmla="*/ 8 w 42"/>
                  <a:gd name="T11" fmla="*/ 9 h 9"/>
                  <a:gd name="T12" fmla="*/ 25 w 42"/>
                  <a:gd name="T13" fmla="*/ 9 h 9"/>
                  <a:gd name="T14" fmla="*/ 42 w 42"/>
                  <a:gd name="T15" fmla="*/ 9 h 9"/>
                  <a:gd name="T16" fmla="*/ 41 w 42"/>
                  <a:gd name="T17" fmla="*/ 6 h 9"/>
                  <a:gd name="T18" fmla="*/ 28 w 42"/>
                  <a:gd name="T19" fmla="*/ 0 h 9"/>
                  <a:gd name="T20" fmla="*/ 24 w 42"/>
                  <a:gd name="T21" fmla="*/ 6 h 9"/>
                  <a:gd name="T22" fmla="*/ 25 w 42"/>
                  <a:gd name="T2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9">
                    <a:moveTo>
                      <a:pt x="8" y="9"/>
                    </a:moveTo>
                    <a:cubicBezTo>
                      <a:pt x="23" y="9"/>
                      <a:pt x="23" y="9"/>
                      <a:pt x="23" y="9"/>
                    </a:cubicBezTo>
                    <a:cubicBezTo>
                      <a:pt x="22" y="7"/>
                      <a:pt x="22" y="5"/>
                      <a:pt x="21" y="4"/>
                    </a:cubicBezTo>
                    <a:cubicBezTo>
                      <a:pt x="20" y="3"/>
                      <a:pt x="9" y="3"/>
                      <a:pt x="5" y="3"/>
                    </a:cubicBezTo>
                    <a:cubicBezTo>
                      <a:pt x="0" y="3"/>
                      <a:pt x="4" y="6"/>
                      <a:pt x="6" y="7"/>
                    </a:cubicBezTo>
                    <a:cubicBezTo>
                      <a:pt x="7" y="8"/>
                      <a:pt x="7" y="9"/>
                      <a:pt x="8" y="9"/>
                    </a:cubicBezTo>
                    <a:close/>
                    <a:moveTo>
                      <a:pt x="25" y="9"/>
                    </a:moveTo>
                    <a:cubicBezTo>
                      <a:pt x="42" y="9"/>
                      <a:pt x="42" y="9"/>
                      <a:pt x="42" y="9"/>
                    </a:cubicBezTo>
                    <a:cubicBezTo>
                      <a:pt x="42" y="8"/>
                      <a:pt x="42" y="7"/>
                      <a:pt x="41" y="6"/>
                    </a:cubicBezTo>
                    <a:cubicBezTo>
                      <a:pt x="40" y="3"/>
                      <a:pt x="31" y="0"/>
                      <a:pt x="28" y="0"/>
                    </a:cubicBezTo>
                    <a:cubicBezTo>
                      <a:pt x="24" y="0"/>
                      <a:pt x="25" y="4"/>
                      <a:pt x="24" y="6"/>
                    </a:cubicBezTo>
                    <a:cubicBezTo>
                      <a:pt x="24" y="7"/>
                      <a:pt x="24" y="8"/>
                      <a:pt x="25" y="9"/>
                    </a:cubicBezTo>
                    <a:close/>
                  </a:path>
                </a:pathLst>
              </a:custGeom>
              <a:solidFill>
                <a:srgbClr val="D5D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1" name="Freeform 375"/>
              <p:cNvSpPr>
                <a:spLocks noEditPoints="1"/>
              </p:cNvSpPr>
              <p:nvPr/>
            </p:nvSpPr>
            <p:spPr bwMode="auto">
              <a:xfrm>
                <a:off x="3521" y="1171"/>
                <a:ext cx="80" cy="21"/>
              </a:xfrm>
              <a:custGeom>
                <a:avLst/>
                <a:gdLst>
                  <a:gd name="T0" fmla="*/ 9 w 42"/>
                  <a:gd name="T1" fmla="*/ 11 h 11"/>
                  <a:gd name="T2" fmla="*/ 23 w 42"/>
                  <a:gd name="T3" fmla="*/ 11 h 11"/>
                  <a:gd name="T4" fmla="*/ 21 w 42"/>
                  <a:gd name="T5" fmla="*/ 4 h 11"/>
                  <a:gd name="T6" fmla="*/ 5 w 42"/>
                  <a:gd name="T7" fmla="*/ 3 h 11"/>
                  <a:gd name="T8" fmla="*/ 6 w 42"/>
                  <a:gd name="T9" fmla="*/ 7 h 11"/>
                  <a:gd name="T10" fmla="*/ 9 w 42"/>
                  <a:gd name="T11" fmla="*/ 11 h 11"/>
                  <a:gd name="T12" fmla="*/ 25 w 42"/>
                  <a:gd name="T13" fmla="*/ 11 h 11"/>
                  <a:gd name="T14" fmla="*/ 42 w 42"/>
                  <a:gd name="T15" fmla="*/ 11 h 11"/>
                  <a:gd name="T16" fmla="*/ 41 w 42"/>
                  <a:gd name="T17" fmla="*/ 6 h 11"/>
                  <a:gd name="T18" fmla="*/ 28 w 42"/>
                  <a:gd name="T19" fmla="*/ 0 h 11"/>
                  <a:gd name="T20" fmla="*/ 24 w 42"/>
                  <a:gd name="T21" fmla="*/ 6 h 11"/>
                  <a:gd name="T22" fmla="*/ 25 w 42"/>
                  <a:gd name="T2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11">
                    <a:moveTo>
                      <a:pt x="9" y="11"/>
                    </a:move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8"/>
                      <a:pt x="23" y="5"/>
                      <a:pt x="21" y="4"/>
                    </a:cubicBezTo>
                    <a:cubicBezTo>
                      <a:pt x="20" y="3"/>
                      <a:pt x="9" y="3"/>
                      <a:pt x="5" y="3"/>
                    </a:cubicBezTo>
                    <a:cubicBezTo>
                      <a:pt x="0" y="3"/>
                      <a:pt x="4" y="6"/>
                      <a:pt x="6" y="7"/>
                    </a:cubicBezTo>
                    <a:cubicBezTo>
                      <a:pt x="7" y="8"/>
                      <a:pt x="8" y="9"/>
                      <a:pt x="9" y="11"/>
                    </a:cubicBezTo>
                    <a:close/>
                    <a:moveTo>
                      <a:pt x="25" y="11"/>
                    </a:move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9"/>
                      <a:pt x="42" y="7"/>
                      <a:pt x="41" y="6"/>
                    </a:cubicBezTo>
                    <a:cubicBezTo>
                      <a:pt x="40" y="3"/>
                      <a:pt x="31" y="0"/>
                      <a:pt x="28" y="0"/>
                    </a:cubicBezTo>
                    <a:cubicBezTo>
                      <a:pt x="24" y="0"/>
                      <a:pt x="25" y="4"/>
                      <a:pt x="24" y="6"/>
                    </a:cubicBezTo>
                    <a:cubicBezTo>
                      <a:pt x="24" y="7"/>
                      <a:pt x="24" y="9"/>
                      <a:pt x="25" y="11"/>
                    </a:cubicBezTo>
                    <a:close/>
                  </a:path>
                </a:pathLst>
              </a:custGeom>
              <a:solidFill>
                <a:srgbClr val="D5D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2" name="Freeform 376"/>
              <p:cNvSpPr>
                <a:spLocks noEditPoints="1"/>
              </p:cNvSpPr>
              <p:nvPr/>
            </p:nvSpPr>
            <p:spPr bwMode="auto">
              <a:xfrm>
                <a:off x="3521" y="1171"/>
                <a:ext cx="80" cy="23"/>
              </a:xfrm>
              <a:custGeom>
                <a:avLst/>
                <a:gdLst>
                  <a:gd name="T0" fmla="*/ 10 w 42"/>
                  <a:gd name="T1" fmla="*/ 12 h 12"/>
                  <a:gd name="T2" fmla="*/ 23 w 42"/>
                  <a:gd name="T3" fmla="*/ 12 h 12"/>
                  <a:gd name="T4" fmla="*/ 21 w 42"/>
                  <a:gd name="T5" fmla="*/ 4 h 12"/>
                  <a:gd name="T6" fmla="*/ 5 w 42"/>
                  <a:gd name="T7" fmla="*/ 3 h 12"/>
                  <a:gd name="T8" fmla="*/ 6 w 42"/>
                  <a:gd name="T9" fmla="*/ 7 h 12"/>
                  <a:gd name="T10" fmla="*/ 10 w 42"/>
                  <a:gd name="T11" fmla="*/ 12 h 12"/>
                  <a:gd name="T12" fmla="*/ 25 w 42"/>
                  <a:gd name="T13" fmla="*/ 12 h 12"/>
                  <a:gd name="T14" fmla="*/ 42 w 42"/>
                  <a:gd name="T15" fmla="*/ 12 h 12"/>
                  <a:gd name="T16" fmla="*/ 41 w 42"/>
                  <a:gd name="T17" fmla="*/ 6 h 12"/>
                  <a:gd name="T18" fmla="*/ 28 w 42"/>
                  <a:gd name="T19" fmla="*/ 0 h 12"/>
                  <a:gd name="T20" fmla="*/ 24 w 42"/>
                  <a:gd name="T21" fmla="*/ 6 h 12"/>
                  <a:gd name="T22" fmla="*/ 25 w 42"/>
                  <a:gd name="T2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12">
                    <a:moveTo>
                      <a:pt x="10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22" y="9"/>
                      <a:pt x="23" y="6"/>
                      <a:pt x="21" y="4"/>
                    </a:cubicBezTo>
                    <a:cubicBezTo>
                      <a:pt x="20" y="3"/>
                      <a:pt x="9" y="3"/>
                      <a:pt x="5" y="3"/>
                    </a:cubicBezTo>
                    <a:cubicBezTo>
                      <a:pt x="0" y="3"/>
                      <a:pt x="4" y="6"/>
                      <a:pt x="6" y="7"/>
                    </a:cubicBezTo>
                    <a:cubicBezTo>
                      <a:pt x="7" y="8"/>
                      <a:pt x="8" y="10"/>
                      <a:pt x="10" y="12"/>
                    </a:cubicBezTo>
                    <a:close/>
                    <a:moveTo>
                      <a:pt x="25" y="12"/>
                    </a:move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9"/>
                      <a:pt x="42" y="7"/>
                      <a:pt x="41" y="6"/>
                    </a:cubicBezTo>
                    <a:cubicBezTo>
                      <a:pt x="40" y="3"/>
                      <a:pt x="31" y="0"/>
                      <a:pt x="28" y="0"/>
                    </a:cubicBezTo>
                    <a:cubicBezTo>
                      <a:pt x="24" y="0"/>
                      <a:pt x="25" y="4"/>
                      <a:pt x="24" y="6"/>
                    </a:cubicBezTo>
                    <a:cubicBezTo>
                      <a:pt x="24" y="7"/>
                      <a:pt x="25" y="10"/>
                      <a:pt x="25" y="12"/>
                    </a:cubicBezTo>
                    <a:close/>
                  </a:path>
                </a:pathLst>
              </a:custGeom>
              <a:solidFill>
                <a:srgbClr val="D6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3" name="Freeform 377"/>
              <p:cNvSpPr>
                <a:spLocks noEditPoints="1"/>
              </p:cNvSpPr>
              <p:nvPr/>
            </p:nvSpPr>
            <p:spPr bwMode="auto">
              <a:xfrm>
                <a:off x="3521" y="1171"/>
                <a:ext cx="80" cy="25"/>
              </a:xfrm>
              <a:custGeom>
                <a:avLst/>
                <a:gdLst>
                  <a:gd name="T0" fmla="*/ 10 w 42"/>
                  <a:gd name="T1" fmla="*/ 13 h 13"/>
                  <a:gd name="T2" fmla="*/ 23 w 42"/>
                  <a:gd name="T3" fmla="*/ 13 h 13"/>
                  <a:gd name="T4" fmla="*/ 21 w 42"/>
                  <a:gd name="T5" fmla="*/ 4 h 13"/>
                  <a:gd name="T6" fmla="*/ 5 w 42"/>
                  <a:gd name="T7" fmla="*/ 3 h 13"/>
                  <a:gd name="T8" fmla="*/ 6 w 42"/>
                  <a:gd name="T9" fmla="*/ 7 h 13"/>
                  <a:gd name="T10" fmla="*/ 10 w 42"/>
                  <a:gd name="T11" fmla="*/ 13 h 13"/>
                  <a:gd name="T12" fmla="*/ 26 w 42"/>
                  <a:gd name="T13" fmla="*/ 13 h 13"/>
                  <a:gd name="T14" fmla="*/ 42 w 42"/>
                  <a:gd name="T15" fmla="*/ 13 h 13"/>
                  <a:gd name="T16" fmla="*/ 41 w 42"/>
                  <a:gd name="T17" fmla="*/ 6 h 13"/>
                  <a:gd name="T18" fmla="*/ 28 w 42"/>
                  <a:gd name="T19" fmla="*/ 0 h 13"/>
                  <a:gd name="T20" fmla="*/ 24 w 42"/>
                  <a:gd name="T21" fmla="*/ 6 h 13"/>
                  <a:gd name="T22" fmla="*/ 26 w 42"/>
                  <a:gd name="T2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13">
                    <a:moveTo>
                      <a:pt x="10" y="13"/>
                    </a:move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0"/>
                      <a:pt x="23" y="6"/>
                      <a:pt x="21" y="4"/>
                    </a:cubicBezTo>
                    <a:cubicBezTo>
                      <a:pt x="20" y="3"/>
                      <a:pt x="9" y="3"/>
                      <a:pt x="5" y="3"/>
                    </a:cubicBezTo>
                    <a:cubicBezTo>
                      <a:pt x="0" y="3"/>
                      <a:pt x="4" y="6"/>
                      <a:pt x="6" y="7"/>
                    </a:cubicBezTo>
                    <a:cubicBezTo>
                      <a:pt x="8" y="9"/>
                      <a:pt x="9" y="10"/>
                      <a:pt x="10" y="13"/>
                    </a:cubicBezTo>
                    <a:close/>
                    <a:moveTo>
                      <a:pt x="26" y="13"/>
                    </a:move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0"/>
                      <a:pt x="42" y="7"/>
                      <a:pt x="41" y="6"/>
                    </a:cubicBezTo>
                    <a:cubicBezTo>
                      <a:pt x="40" y="3"/>
                      <a:pt x="31" y="0"/>
                      <a:pt x="28" y="0"/>
                    </a:cubicBezTo>
                    <a:cubicBezTo>
                      <a:pt x="24" y="0"/>
                      <a:pt x="25" y="4"/>
                      <a:pt x="24" y="6"/>
                    </a:cubicBezTo>
                    <a:cubicBezTo>
                      <a:pt x="24" y="7"/>
                      <a:pt x="25" y="11"/>
                      <a:pt x="26" y="13"/>
                    </a:cubicBezTo>
                    <a:close/>
                  </a:path>
                </a:pathLst>
              </a:custGeom>
              <a:solidFill>
                <a:srgbClr val="D7D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4" name="Freeform 378"/>
              <p:cNvSpPr>
                <a:spLocks noEditPoints="1"/>
              </p:cNvSpPr>
              <p:nvPr/>
            </p:nvSpPr>
            <p:spPr bwMode="auto">
              <a:xfrm>
                <a:off x="3521" y="1171"/>
                <a:ext cx="80" cy="27"/>
              </a:xfrm>
              <a:custGeom>
                <a:avLst/>
                <a:gdLst>
                  <a:gd name="T0" fmla="*/ 24 w 42"/>
                  <a:gd name="T1" fmla="*/ 14 h 14"/>
                  <a:gd name="T2" fmla="*/ 24 w 42"/>
                  <a:gd name="T3" fmla="*/ 14 h 14"/>
                  <a:gd name="T4" fmla="*/ 24 w 42"/>
                  <a:gd name="T5" fmla="*/ 14 h 14"/>
                  <a:gd name="T6" fmla="*/ 24 w 42"/>
                  <a:gd name="T7" fmla="*/ 14 h 14"/>
                  <a:gd name="T8" fmla="*/ 24 w 42"/>
                  <a:gd name="T9" fmla="*/ 7 h 14"/>
                  <a:gd name="T10" fmla="*/ 24 w 42"/>
                  <a:gd name="T11" fmla="*/ 6 h 14"/>
                  <a:gd name="T12" fmla="*/ 24 w 42"/>
                  <a:gd name="T13" fmla="*/ 6 h 14"/>
                  <a:gd name="T14" fmla="*/ 28 w 42"/>
                  <a:gd name="T15" fmla="*/ 0 h 14"/>
                  <a:gd name="T16" fmla="*/ 41 w 42"/>
                  <a:gd name="T17" fmla="*/ 6 h 14"/>
                  <a:gd name="T18" fmla="*/ 42 w 42"/>
                  <a:gd name="T19" fmla="*/ 14 h 14"/>
                  <a:gd name="T20" fmla="*/ 27 w 42"/>
                  <a:gd name="T21" fmla="*/ 14 h 14"/>
                  <a:gd name="T22" fmla="*/ 24 w 42"/>
                  <a:gd name="T23" fmla="*/ 7 h 14"/>
                  <a:gd name="T24" fmla="*/ 11 w 42"/>
                  <a:gd name="T25" fmla="*/ 14 h 14"/>
                  <a:gd name="T26" fmla="*/ 24 w 42"/>
                  <a:gd name="T27" fmla="*/ 14 h 14"/>
                  <a:gd name="T28" fmla="*/ 24 w 42"/>
                  <a:gd name="T29" fmla="*/ 14 h 14"/>
                  <a:gd name="T30" fmla="*/ 24 w 42"/>
                  <a:gd name="T31" fmla="*/ 14 h 14"/>
                  <a:gd name="T32" fmla="*/ 21 w 42"/>
                  <a:gd name="T33" fmla="*/ 4 h 14"/>
                  <a:gd name="T34" fmla="*/ 5 w 42"/>
                  <a:gd name="T35" fmla="*/ 3 h 14"/>
                  <a:gd name="T36" fmla="*/ 6 w 42"/>
                  <a:gd name="T37" fmla="*/ 7 h 14"/>
                  <a:gd name="T38" fmla="*/ 11 w 42"/>
                  <a:gd name="T39" fmla="*/ 14 h 14"/>
                  <a:gd name="T40" fmla="*/ 24 w 42"/>
                  <a:gd name="T41" fmla="*/ 6 h 14"/>
                  <a:gd name="T42" fmla="*/ 24 w 42"/>
                  <a:gd name="T43" fmla="*/ 7 h 14"/>
                  <a:gd name="T44" fmla="*/ 24 w 42"/>
                  <a:gd name="T4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14">
                    <a:moveTo>
                      <a:pt x="24" y="14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lose/>
                    <a:moveTo>
                      <a:pt x="24" y="7"/>
                    </a:move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5" y="4"/>
                      <a:pt x="24" y="0"/>
                      <a:pt x="28" y="0"/>
                    </a:cubicBezTo>
                    <a:cubicBezTo>
                      <a:pt x="31" y="0"/>
                      <a:pt x="40" y="3"/>
                      <a:pt x="41" y="6"/>
                    </a:cubicBezTo>
                    <a:cubicBezTo>
                      <a:pt x="42" y="7"/>
                      <a:pt x="42" y="11"/>
                      <a:pt x="42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2"/>
                      <a:pt x="24" y="9"/>
                      <a:pt x="24" y="7"/>
                    </a:cubicBezTo>
                    <a:close/>
                    <a:moveTo>
                      <a:pt x="11" y="14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2" y="11"/>
                      <a:pt x="23" y="6"/>
                      <a:pt x="21" y="4"/>
                    </a:cubicBezTo>
                    <a:cubicBezTo>
                      <a:pt x="20" y="3"/>
                      <a:pt x="9" y="3"/>
                      <a:pt x="5" y="3"/>
                    </a:cubicBezTo>
                    <a:cubicBezTo>
                      <a:pt x="0" y="3"/>
                      <a:pt x="4" y="6"/>
                      <a:pt x="6" y="7"/>
                    </a:cubicBezTo>
                    <a:cubicBezTo>
                      <a:pt x="8" y="9"/>
                      <a:pt x="9" y="11"/>
                      <a:pt x="11" y="14"/>
                    </a:cubicBezTo>
                    <a:close/>
                    <a:moveTo>
                      <a:pt x="24" y="6"/>
                    </a:move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6"/>
                      <a:pt x="24" y="6"/>
                    </a:cubicBezTo>
                    <a:close/>
                  </a:path>
                </a:pathLst>
              </a:custGeom>
              <a:solidFill>
                <a:srgbClr val="D8D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5" name="Freeform 379"/>
              <p:cNvSpPr>
                <a:spLocks noEditPoints="1"/>
              </p:cNvSpPr>
              <p:nvPr/>
            </p:nvSpPr>
            <p:spPr bwMode="auto">
              <a:xfrm>
                <a:off x="3521" y="1171"/>
                <a:ext cx="80" cy="31"/>
              </a:xfrm>
              <a:custGeom>
                <a:avLst/>
                <a:gdLst>
                  <a:gd name="T0" fmla="*/ 24 w 42"/>
                  <a:gd name="T1" fmla="*/ 16 h 16"/>
                  <a:gd name="T2" fmla="*/ 25 w 42"/>
                  <a:gd name="T3" fmla="*/ 16 h 16"/>
                  <a:gd name="T4" fmla="*/ 24 w 42"/>
                  <a:gd name="T5" fmla="*/ 15 h 16"/>
                  <a:gd name="T6" fmla="*/ 24 w 42"/>
                  <a:gd name="T7" fmla="*/ 16 h 16"/>
                  <a:gd name="T8" fmla="*/ 24 w 42"/>
                  <a:gd name="T9" fmla="*/ 9 h 16"/>
                  <a:gd name="T10" fmla="*/ 24 w 42"/>
                  <a:gd name="T11" fmla="*/ 5 h 16"/>
                  <a:gd name="T12" fmla="*/ 28 w 42"/>
                  <a:gd name="T13" fmla="*/ 0 h 16"/>
                  <a:gd name="T14" fmla="*/ 41 w 42"/>
                  <a:gd name="T15" fmla="*/ 6 h 16"/>
                  <a:gd name="T16" fmla="*/ 42 w 42"/>
                  <a:gd name="T17" fmla="*/ 16 h 16"/>
                  <a:gd name="T18" fmla="*/ 27 w 42"/>
                  <a:gd name="T19" fmla="*/ 16 h 16"/>
                  <a:gd name="T20" fmla="*/ 24 w 42"/>
                  <a:gd name="T21" fmla="*/ 9 h 16"/>
                  <a:gd name="T22" fmla="*/ 12 w 42"/>
                  <a:gd name="T23" fmla="*/ 16 h 16"/>
                  <a:gd name="T24" fmla="*/ 24 w 42"/>
                  <a:gd name="T25" fmla="*/ 16 h 16"/>
                  <a:gd name="T26" fmla="*/ 24 w 42"/>
                  <a:gd name="T27" fmla="*/ 15 h 16"/>
                  <a:gd name="T28" fmla="*/ 24 w 42"/>
                  <a:gd name="T29" fmla="*/ 14 h 16"/>
                  <a:gd name="T30" fmla="*/ 21 w 42"/>
                  <a:gd name="T31" fmla="*/ 4 h 16"/>
                  <a:gd name="T32" fmla="*/ 5 w 42"/>
                  <a:gd name="T33" fmla="*/ 3 h 16"/>
                  <a:gd name="T34" fmla="*/ 6 w 42"/>
                  <a:gd name="T35" fmla="*/ 7 h 16"/>
                  <a:gd name="T36" fmla="*/ 12 w 42"/>
                  <a:gd name="T37" fmla="*/ 15 h 16"/>
                  <a:gd name="T38" fmla="*/ 12 w 42"/>
                  <a:gd name="T39" fmla="*/ 16 h 16"/>
                  <a:gd name="T40" fmla="*/ 24 w 42"/>
                  <a:gd name="T41" fmla="*/ 5 h 16"/>
                  <a:gd name="T42" fmla="*/ 24 w 42"/>
                  <a:gd name="T43" fmla="*/ 9 h 16"/>
                  <a:gd name="T44" fmla="*/ 24 w 42"/>
                  <a:gd name="T45" fmla="*/ 6 h 16"/>
                  <a:gd name="T46" fmla="*/ 24 w 42"/>
                  <a:gd name="T47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2" h="16">
                    <a:moveTo>
                      <a:pt x="24" y="16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6"/>
                      <a:pt x="24" y="16"/>
                      <a:pt x="24" y="16"/>
                    </a:cubicBezTo>
                    <a:close/>
                    <a:moveTo>
                      <a:pt x="24" y="9"/>
                    </a:moveTo>
                    <a:cubicBezTo>
                      <a:pt x="24" y="5"/>
                      <a:pt x="24" y="5"/>
                      <a:pt x="24" y="5"/>
                    </a:cubicBezTo>
                    <a:cubicBezTo>
                      <a:pt x="25" y="3"/>
                      <a:pt x="25" y="0"/>
                      <a:pt x="28" y="0"/>
                    </a:cubicBezTo>
                    <a:cubicBezTo>
                      <a:pt x="31" y="0"/>
                      <a:pt x="40" y="3"/>
                      <a:pt x="41" y="6"/>
                    </a:cubicBezTo>
                    <a:cubicBezTo>
                      <a:pt x="42" y="8"/>
                      <a:pt x="42" y="12"/>
                      <a:pt x="42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5"/>
                      <a:pt x="25" y="11"/>
                      <a:pt x="24" y="9"/>
                    </a:cubicBezTo>
                    <a:close/>
                    <a:moveTo>
                      <a:pt x="12" y="16"/>
                    </a:move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2" y="11"/>
                      <a:pt x="23" y="6"/>
                      <a:pt x="21" y="4"/>
                    </a:cubicBezTo>
                    <a:cubicBezTo>
                      <a:pt x="20" y="3"/>
                      <a:pt x="9" y="3"/>
                      <a:pt x="5" y="3"/>
                    </a:cubicBezTo>
                    <a:cubicBezTo>
                      <a:pt x="0" y="3"/>
                      <a:pt x="4" y="6"/>
                      <a:pt x="6" y="7"/>
                    </a:cubicBezTo>
                    <a:cubicBezTo>
                      <a:pt x="8" y="9"/>
                      <a:pt x="9" y="11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lose/>
                    <a:moveTo>
                      <a:pt x="24" y="5"/>
                    </a:moveTo>
                    <a:cubicBezTo>
                      <a:pt x="24" y="9"/>
                      <a:pt x="24" y="9"/>
                      <a:pt x="24" y="9"/>
                    </a:cubicBezTo>
                    <a:cubicBezTo>
                      <a:pt x="24" y="8"/>
                      <a:pt x="24" y="7"/>
                      <a:pt x="24" y="6"/>
                    </a:cubicBezTo>
                    <a:cubicBezTo>
                      <a:pt x="24" y="6"/>
                      <a:pt x="24" y="5"/>
                      <a:pt x="24" y="5"/>
                    </a:cubicBezTo>
                    <a:close/>
                  </a:path>
                </a:pathLst>
              </a:custGeom>
              <a:solidFill>
                <a:srgbClr val="D9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" name="Freeform 380"/>
              <p:cNvSpPr>
                <a:spLocks noEditPoints="1"/>
              </p:cNvSpPr>
              <p:nvPr/>
            </p:nvSpPr>
            <p:spPr bwMode="auto">
              <a:xfrm>
                <a:off x="3521" y="1171"/>
                <a:ext cx="80" cy="33"/>
              </a:xfrm>
              <a:custGeom>
                <a:avLst/>
                <a:gdLst>
                  <a:gd name="T0" fmla="*/ 25 w 42"/>
                  <a:gd name="T1" fmla="*/ 17 h 17"/>
                  <a:gd name="T2" fmla="*/ 26 w 42"/>
                  <a:gd name="T3" fmla="*/ 17 h 17"/>
                  <a:gd name="T4" fmla="*/ 25 w 42"/>
                  <a:gd name="T5" fmla="*/ 16 h 17"/>
                  <a:gd name="T6" fmla="*/ 25 w 42"/>
                  <a:gd name="T7" fmla="*/ 17 h 17"/>
                  <a:gd name="T8" fmla="*/ 25 w 42"/>
                  <a:gd name="T9" fmla="*/ 10 h 17"/>
                  <a:gd name="T10" fmla="*/ 25 w 42"/>
                  <a:gd name="T11" fmla="*/ 3 h 17"/>
                  <a:gd name="T12" fmla="*/ 28 w 42"/>
                  <a:gd name="T13" fmla="*/ 0 h 17"/>
                  <a:gd name="T14" fmla="*/ 41 w 42"/>
                  <a:gd name="T15" fmla="*/ 6 h 17"/>
                  <a:gd name="T16" fmla="*/ 42 w 42"/>
                  <a:gd name="T17" fmla="*/ 17 h 17"/>
                  <a:gd name="T18" fmla="*/ 28 w 42"/>
                  <a:gd name="T19" fmla="*/ 17 h 17"/>
                  <a:gd name="T20" fmla="*/ 28 w 42"/>
                  <a:gd name="T21" fmla="*/ 16 h 17"/>
                  <a:gd name="T22" fmla="*/ 25 w 42"/>
                  <a:gd name="T23" fmla="*/ 10 h 17"/>
                  <a:gd name="T24" fmla="*/ 13 w 42"/>
                  <a:gd name="T25" fmla="*/ 17 h 17"/>
                  <a:gd name="T26" fmla="*/ 25 w 42"/>
                  <a:gd name="T27" fmla="*/ 17 h 17"/>
                  <a:gd name="T28" fmla="*/ 25 w 42"/>
                  <a:gd name="T29" fmla="*/ 16 h 17"/>
                  <a:gd name="T30" fmla="*/ 24 w 42"/>
                  <a:gd name="T31" fmla="*/ 14 h 17"/>
                  <a:gd name="T32" fmla="*/ 21 w 42"/>
                  <a:gd name="T33" fmla="*/ 4 h 17"/>
                  <a:gd name="T34" fmla="*/ 5 w 42"/>
                  <a:gd name="T35" fmla="*/ 3 h 17"/>
                  <a:gd name="T36" fmla="*/ 6 w 42"/>
                  <a:gd name="T37" fmla="*/ 7 h 17"/>
                  <a:gd name="T38" fmla="*/ 12 w 42"/>
                  <a:gd name="T39" fmla="*/ 15 h 17"/>
                  <a:gd name="T40" fmla="*/ 13 w 42"/>
                  <a:gd name="T41" fmla="*/ 17 h 17"/>
                  <a:gd name="T42" fmla="*/ 25 w 42"/>
                  <a:gd name="T43" fmla="*/ 3 h 17"/>
                  <a:gd name="T44" fmla="*/ 25 w 42"/>
                  <a:gd name="T45" fmla="*/ 10 h 17"/>
                  <a:gd name="T46" fmla="*/ 24 w 42"/>
                  <a:gd name="T47" fmla="*/ 6 h 17"/>
                  <a:gd name="T48" fmla="*/ 25 w 42"/>
                  <a:gd name="T4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17">
                    <a:moveTo>
                      <a:pt x="25" y="17"/>
                    </a:move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7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7"/>
                    </a:cubicBezTo>
                    <a:close/>
                    <a:moveTo>
                      <a:pt x="25" y="10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5" y="1"/>
                      <a:pt x="26" y="0"/>
                      <a:pt x="28" y="0"/>
                    </a:cubicBezTo>
                    <a:cubicBezTo>
                      <a:pt x="31" y="0"/>
                      <a:pt x="40" y="3"/>
                      <a:pt x="41" y="6"/>
                    </a:cubicBezTo>
                    <a:cubicBezTo>
                      <a:pt x="42" y="8"/>
                      <a:pt x="42" y="13"/>
                      <a:pt x="42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6" y="13"/>
                      <a:pt x="25" y="10"/>
                    </a:cubicBezTo>
                    <a:close/>
                    <a:moveTo>
                      <a:pt x="13" y="17"/>
                    </a:move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2" y="11"/>
                      <a:pt x="23" y="6"/>
                      <a:pt x="21" y="4"/>
                    </a:cubicBezTo>
                    <a:cubicBezTo>
                      <a:pt x="20" y="3"/>
                      <a:pt x="9" y="3"/>
                      <a:pt x="5" y="3"/>
                    </a:cubicBezTo>
                    <a:cubicBezTo>
                      <a:pt x="0" y="3"/>
                      <a:pt x="4" y="6"/>
                      <a:pt x="6" y="7"/>
                    </a:cubicBezTo>
                    <a:cubicBezTo>
                      <a:pt x="8" y="9"/>
                      <a:pt x="9" y="11"/>
                      <a:pt x="12" y="15"/>
                    </a:cubicBezTo>
                    <a:cubicBezTo>
                      <a:pt x="12" y="16"/>
                      <a:pt x="12" y="16"/>
                      <a:pt x="13" y="17"/>
                    </a:cubicBezTo>
                    <a:close/>
                    <a:moveTo>
                      <a:pt x="25" y="3"/>
                    </a:move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8"/>
                      <a:pt x="24" y="7"/>
                      <a:pt x="24" y="6"/>
                    </a:cubicBezTo>
                    <a:cubicBezTo>
                      <a:pt x="24" y="5"/>
                      <a:pt x="24" y="4"/>
                      <a:pt x="25" y="3"/>
                    </a:cubicBezTo>
                    <a:close/>
                  </a:path>
                </a:pathLst>
              </a:custGeom>
              <a:solidFill>
                <a:srgbClr val="DA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7" name="Freeform 381"/>
              <p:cNvSpPr>
                <a:spLocks noEditPoints="1"/>
              </p:cNvSpPr>
              <p:nvPr/>
            </p:nvSpPr>
            <p:spPr bwMode="auto">
              <a:xfrm>
                <a:off x="3521" y="1171"/>
                <a:ext cx="80" cy="35"/>
              </a:xfrm>
              <a:custGeom>
                <a:avLst/>
                <a:gdLst>
                  <a:gd name="T0" fmla="*/ 25 w 42"/>
                  <a:gd name="T1" fmla="*/ 18 h 18"/>
                  <a:gd name="T2" fmla="*/ 27 w 42"/>
                  <a:gd name="T3" fmla="*/ 18 h 18"/>
                  <a:gd name="T4" fmla="*/ 25 w 42"/>
                  <a:gd name="T5" fmla="*/ 16 h 18"/>
                  <a:gd name="T6" fmla="*/ 25 w 42"/>
                  <a:gd name="T7" fmla="*/ 18 h 18"/>
                  <a:gd name="T8" fmla="*/ 25 w 42"/>
                  <a:gd name="T9" fmla="*/ 11 h 18"/>
                  <a:gd name="T10" fmla="*/ 25 w 42"/>
                  <a:gd name="T11" fmla="*/ 1 h 18"/>
                  <a:gd name="T12" fmla="*/ 28 w 42"/>
                  <a:gd name="T13" fmla="*/ 0 h 18"/>
                  <a:gd name="T14" fmla="*/ 41 w 42"/>
                  <a:gd name="T15" fmla="*/ 6 h 18"/>
                  <a:gd name="T16" fmla="*/ 42 w 42"/>
                  <a:gd name="T17" fmla="*/ 18 h 18"/>
                  <a:gd name="T18" fmla="*/ 28 w 42"/>
                  <a:gd name="T19" fmla="*/ 18 h 18"/>
                  <a:gd name="T20" fmla="*/ 28 w 42"/>
                  <a:gd name="T21" fmla="*/ 16 h 18"/>
                  <a:gd name="T22" fmla="*/ 25 w 42"/>
                  <a:gd name="T23" fmla="*/ 11 h 18"/>
                  <a:gd name="T24" fmla="*/ 13 w 42"/>
                  <a:gd name="T25" fmla="*/ 18 h 18"/>
                  <a:gd name="T26" fmla="*/ 25 w 42"/>
                  <a:gd name="T27" fmla="*/ 18 h 18"/>
                  <a:gd name="T28" fmla="*/ 25 w 42"/>
                  <a:gd name="T29" fmla="*/ 16 h 18"/>
                  <a:gd name="T30" fmla="*/ 24 w 42"/>
                  <a:gd name="T31" fmla="*/ 14 h 18"/>
                  <a:gd name="T32" fmla="*/ 21 w 42"/>
                  <a:gd name="T33" fmla="*/ 4 h 18"/>
                  <a:gd name="T34" fmla="*/ 5 w 42"/>
                  <a:gd name="T35" fmla="*/ 3 h 18"/>
                  <a:gd name="T36" fmla="*/ 6 w 42"/>
                  <a:gd name="T37" fmla="*/ 7 h 18"/>
                  <a:gd name="T38" fmla="*/ 12 w 42"/>
                  <a:gd name="T39" fmla="*/ 15 h 18"/>
                  <a:gd name="T40" fmla="*/ 13 w 42"/>
                  <a:gd name="T41" fmla="*/ 18 h 18"/>
                  <a:gd name="T42" fmla="*/ 25 w 42"/>
                  <a:gd name="T43" fmla="*/ 1 h 18"/>
                  <a:gd name="T44" fmla="*/ 25 w 42"/>
                  <a:gd name="T45" fmla="*/ 11 h 18"/>
                  <a:gd name="T46" fmla="*/ 24 w 42"/>
                  <a:gd name="T47" fmla="*/ 6 h 18"/>
                  <a:gd name="T48" fmla="*/ 25 w 42"/>
                  <a:gd name="T4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18">
                    <a:moveTo>
                      <a:pt x="25" y="18"/>
                    </a:moveTo>
                    <a:cubicBezTo>
                      <a:pt x="27" y="18"/>
                      <a:pt x="27" y="18"/>
                      <a:pt x="27" y="18"/>
                    </a:cubicBezTo>
                    <a:cubicBezTo>
                      <a:pt x="26" y="18"/>
                      <a:pt x="26" y="17"/>
                      <a:pt x="25" y="16"/>
                    </a:cubicBezTo>
                    <a:cubicBezTo>
                      <a:pt x="25" y="18"/>
                      <a:pt x="25" y="18"/>
                      <a:pt x="25" y="18"/>
                    </a:cubicBezTo>
                    <a:close/>
                    <a:moveTo>
                      <a:pt x="25" y="11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26" y="1"/>
                      <a:pt x="26" y="0"/>
                      <a:pt x="28" y="0"/>
                    </a:cubicBezTo>
                    <a:cubicBezTo>
                      <a:pt x="31" y="0"/>
                      <a:pt x="40" y="3"/>
                      <a:pt x="41" y="6"/>
                    </a:cubicBezTo>
                    <a:cubicBezTo>
                      <a:pt x="42" y="8"/>
                      <a:pt x="42" y="15"/>
                      <a:pt x="42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6" y="14"/>
                      <a:pt x="25" y="11"/>
                    </a:cubicBezTo>
                    <a:close/>
                    <a:moveTo>
                      <a:pt x="13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2" y="11"/>
                      <a:pt x="23" y="6"/>
                      <a:pt x="21" y="4"/>
                    </a:cubicBezTo>
                    <a:cubicBezTo>
                      <a:pt x="20" y="3"/>
                      <a:pt x="9" y="3"/>
                      <a:pt x="5" y="3"/>
                    </a:cubicBezTo>
                    <a:cubicBezTo>
                      <a:pt x="0" y="3"/>
                      <a:pt x="4" y="6"/>
                      <a:pt x="6" y="7"/>
                    </a:cubicBezTo>
                    <a:cubicBezTo>
                      <a:pt x="8" y="9"/>
                      <a:pt x="9" y="11"/>
                      <a:pt x="12" y="15"/>
                    </a:cubicBezTo>
                    <a:cubicBezTo>
                      <a:pt x="12" y="16"/>
                      <a:pt x="13" y="17"/>
                      <a:pt x="13" y="18"/>
                    </a:cubicBezTo>
                    <a:close/>
                    <a:moveTo>
                      <a:pt x="25" y="1"/>
                    </a:move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9"/>
                      <a:pt x="24" y="7"/>
                      <a:pt x="24" y="6"/>
                    </a:cubicBezTo>
                    <a:cubicBezTo>
                      <a:pt x="24" y="5"/>
                      <a:pt x="25" y="3"/>
                      <a:pt x="25" y="1"/>
                    </a:cubicBezTo>
                    <a:close/>
                  </a:path>
                </a:pathLst>
              </a:custGeom>
              <a:solidFill>
                <a:srgbClr val="DBD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8" name="Freeform 382"/>
              <p:cNvSpPr>
                <a:spLocks/>
              </p:cNvSpPr>
              <p:nvPr/>
            </p:nvSpPr>
            <p:spPr bwMode="auto">
              <a:xfrm>
                <a:off x="3521" y="1173"/>
                <a:ext cx="82" cy="34"/>
              </a:xfrm>
              <a:custGeom>
                <a:avLst/>
                <a:gdLst>
                  <a:gd name="T0" fmla="*/ 34 w 43"/>
                  <a:gd name="T1" fmla="*/ 0 h 18"/>
                  <a:gd name="T2" fmla="*/ 25 w 43"/>
                  <a:gd name="T3" fmla="*/ 0 h 18"/>
                  <a:gd name="T4" fmla="*/ 24 w 43"/>
                  <a:gd name="T5" fmla="*/ 5 h 18"/>
                  <a:gd name="T6" fmla="*/ 28 w 43"/>
                  <a:gd name="T7" fmla="*/ 15 h 18"/>
                  <a:gd name="T8" fmla="*/ 28 w 43"/>
                  <a:gd name="T9" fmla="*/ 18 h 18"/>
                  <a:gd name="T10" fmla="*/ 24 w 43"/>
                  <a:gd name="T11" fmla="*/ 13 h 18"/>
                  <a:gd name="T12" fmla="*/ 21 w 43"/>
                  <a:gd name="T13" fmla="*/ 3 h 18"/>
                  <a:gd name="T14" fmla="*/ 5 w 43"/>
                  <a:gd name="T15" fmla="*/ 2 h 18"/>
                  <a:gd name="T16" fmla="*/ 6 w 43"/>
                  <a:gd name="T17" fmla="*/ 6 h 18"/>
                  <a:gd name="T18" fmla="*/ 12 w 43"/>
                  <a:gd name="T19" fmla="*/ 14 h 18"/>
                  <a:gd name="T20" fmla="*/ 14 w 43"/>
                  <a:gd name="T21" fmla="*/ 18 h 18"/>
                  <a:gd name="T22" fmla="*/ 43 w 43"/>
                  <a:gd name="T23" fmla="*/ 18 h 18"/>
                  <a:gd name="T24" fmla="*/ 41 w 43"/>
                  <a:gd name="T25" fmla="*/ 5 h 18"/>
                  <a:gd name="T26" fmla="*/ 34 w 43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18">
                    <a:moveTo>
                      <a:pt x="34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1"/>
                      <a:pt x="24" y="4"/>
                      <a:pt x="24" y="5"/>
                    </a:cubicBezTo>
                    <a:cubicBezTo>
                      <a:pt x="23" y="7"/>
                      <a:pt x="28" y="15"/>
                      <a:pt x="28" y="15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5" y="16"/>
                      <a:pt x="24" y="13"/>
                    </a:cubicBezTo>
                    <a:cubicBezTo>
                      <a:pt x="22" y="10"/>
                      <a:pt x="23" y="5"/>
                      <a:pt x="21" y="3"/>
                    </a:cubicBezTo>
                    <a:cubicBezTo>
                      <a:pt x="20" y="2"/>
                      <a:pt x="9" y="2"/>
                      <a:pt x="5" y="2"/>
                    </a:cubicBezTo>
                    <a:cubicBezTo>
                      <a:pt x="0" y="2"/>
                      <a:pt x="4" y="5"/>
                      <a:pt x="6" y="6"/>
                    </a:cubicBezTo>
                    <a:cubicBezTo>
                      <a:pt x="8" y="8"/>
                      <a:pt x="9" y="10"/>
                      <a:pt x="12" y="14"/>
                    </a:cubicBezTo>
                    <a:cubicBezTo>
                      <a:pt x="12" y="15"/>
                      <a:pt x="13" y="17"/>
                      <a:pt x="14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2" y="15"/>
                      <a:pt x="42" y="7"/>
                      <a:pt x="41" y="5"/>
                    </a:cubicBezTo>
                    <a:cubicBezTo>
                      <a:pt x="41" y="3"/>
                      <a:pt x="37" y="1"/>
                      <a:pt x="34" y="0"/>
                    </a:cubicBezTo>
                    <a:close/>
                  </a:path>
                </a:pathLst>
              </a:custGeom>
              <a:solidFill>
                <a:srgbClr val="DCDA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9" name="Freeform 383"/>
              <p:cNvSpPr>
                <a:spLocks/>
              </p:cNvSpPr>
              <p:nvPr/>
            </p:nvSpPr>
            <p:spPr bwMode="auto">
              <a:xfrm>
                <a:off x="3521" y="1175"/>
                <a:ext cx="82" cy="36"/>
              </a:xfrm>
              <a:custGeom>
                <a:avLst/>
                <a:gdLst>
                  <a:gd name="T0" fmla="*/ 37 w 43"/>
                  <a:gd name="T1" fmla="*/ 0 h 19"/>
                  <a:gd name="T2" fmla="*/ 25 w 43"/>
                  <a:gd name="T3" fmla="*/ 0 h 19"/>
                  <a:gd name="T4" fmla="*/ 24 w 43"/>
                  <a:gd name="T5" fmla="*/ 4 h 19"/>
                  <a:gd name="T6" fmla="*/ 28 w 43"/>
                  <a:gd name="T7" fmla="*/ 14 h 19"/>
                  <a:gd name="T8" fmla="*/ 28 w 43"/>
                  <a:gd name="T9" fmla="*/ 17 h 19"/>
                  <a:gd name="T10" fmla="*/ 24 w 43"/>
                  <a:gd name="T11" fmla="*/ 12 h 19"/>
                  <a:gd name="T12" fmla="*/ 21 w 43"/>
                  <a:gd name="T13" fmla="*/ 2 h 19"/>
                  <a:gd name="T14" fmla="*/ 5 w 43"/>
                  <a:gd name="T15" fmla="*/ 1 h 19"/>
                  <a:gd name="T16" fmla="*/ 6 w 43"/>
                  <a:gd name="T17" fmla="*/ 5 h 19"/>
                  <a:gd name="T18" fmla="*/ 12 w 43"/>
                  <a:gd name="T19" fmla="*/ 13 h 19"/>
                  <a:gd name="T20" fmla="*/ 14 w 43"/>
                  <a:gd name="T21" fmla="*/ 19 h 19"/>
                  <a:gd name="T22" fmla="*/ 43 w 43"/>
                  <a:gd name="T23" fmla="*/ 19 h 19"/>
                  <a:gd name="T24" fmla="*/ 43 w 43"/>
                  <a:gd name="T25" fmla="*/ 18 h 19"/>
                  <a:gd name="T26" fmla="*/ 41 w 43"/>
                  <a:gd name="T27" fmla="*/ 4 h 19"/>
                  <a:gd name="T28" fmla="*/ 37 w 43"/>
                  <a:gd name="T2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19">
                    <a:moveTo>
                      <a:pt x="37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4" y="2"/>
                      <a:pt x="24" y="3"/>
                      <a:pt x="24" y="4"/>
                    </a:cubicBezTo>
                    <a:cubicBezTo>
                      <a:pt x="23" y="6"/>
                      <a:pt x="28" y="14"/>
                      <a:pt x="28" y="14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5" y="15"/>
                      <a:pt x="24" y="12"/>
                    </a:cubicBezTo>
                    <a:cubicBezTo>
                      <a:pt x="22" y="9"/>
                      <a:pt x="23" y="4"/>
                      <a:pt x="21" y="2"/>
                    </a:cubicBezTo>
                    <a:cubicBezTo>
                      <a:pt x="20" y="1"/>
                      <a:pt x="9" y="1"/>
                      <a:pt x="5" y="1"/>
                    </a:cubicBezTo>
                    <a:cubicBezTo>
                      <a:pt x="0" y="1"/>
                      <a:pt x="4" y="4"/>
                      <a:pt x="6" y="5"/>
                    </a:cubicBezTo>
                    <a:cubicBezTo>
                      <a:pt x="8" y="7"/>
                      <a:pt x="9" y="9"/>
                      <a:pt x="12" y="13"/>
                    </a:cubicBezTo>
                    <a:cubicBezTo>
                      <a:pt x="13" y="15"/>
                      <a:pt x="13" y="17"/>
                      <a:pt x="14" y="19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19"/>
                      <a:pt x="43" y="18"/>
                      <a:pt x="43" y="18"/>
                    </a:cubicBezTo>
                    <a:cubicBezTo>
                      <a:pt x="42" y="16"/>
                      <a:pt x="42" y="7"/>
                      <a:pt x="41" y="4"/>
                    </a:cubicBezTo>
                    <a:cubicBezTo>
                      <a:pt x="41" y="3"/>
                      <a:pt x="39" y="1"/>
                      <a:pt x="37" y="0"/>
                    </a:cubicBezTo>
                    <a:close/>
                  </a:path>
                </a:pathLst>
              </a:custGeom>
              <a:solidFill>
                <a:srgbClr val="DCD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0" name="Freeform 384"/>
              <p:cNvSpPr>
                <a:spLocks/>
              </p:cNvSpPr>
              <p:nvPr/>
            </p:nvSpPr>
            <p:spPr bwMode="auto">
              <a:xfrm>
                <a:off x="3524" y="1179"/>
                <a:ext cx="79" cy="34"/>
              </a:xfrm>
              <a:custGeom>
                <a:avLst/>
                <a:gdLst>
                  <a:gd name="T0" fmla="*/ 38 w 41"/>
                  <a:gd name="T1" fmla="*/ 0 h 18"/>
                  <a:gd name="T2" fmla="*/ 22 w 41"/>
                  <a:gd name="T3" fmla="*/ 0 h 18"/>
                  <a:gd name="T4" fmla="*/ 22 w 41"/>
                  <a:gd name="T5" fmla="*/ 2 h 18"/>
                  <a:gd name="T6" fmla="*/ 26 w 41"/>
                  <a:gd name="T7" fmla="*/ 12 h 18"/>
                  <a:gd name="T8" fmla="*/ 26 w 41"/>
                  <a:gd name="T9" fmla="*/ 15 h 18"/>
                  <a:gd name="T10" fmla="*/ 22 w 41"/>
                  <a:gd name="T11" fmla="*/ 10 h 18"/>
                  <a:gd name="T12" fmla="*/ 19 w 41"/>
                  <a:gd name="T13" fmla="*/ 0 h 18"/>
                  <a:gd name="T14" fmla="*/ 18 w 41"/>
                  <a:gd name="T15" fmla="*/ 0 h 18"/>
                  <a:gd name="T16" fmla="*/ 1 w 41"/>
                  <a:gd name="T17" fmla="*/ 0 h 18"/>
                  <a:gd name="T18" fmla="*/ 4 w 41"/>
                  <a:gd name="T19" fmla="*/ 3 h 18"/>
                  <a:gd name="T20" fmla="*/ 10 w 41"/>
                  <a:gd name="T21" fmla="*/ 11 h 18"/>
                  <a:gd name="T22" fmla="*/ 13 w 41"/>
                  <a:gd name="T23" fmla="*/ 18 h 18"/>
                  <a:gd name="T24" fmla="*/ 41 w 41"/>
                  <a:gd name="T25" fmla="*/ 18 h 18"/>
                  <a:gd name="T26" fmla="*/ 41 w 41"/>
                  <a:gd name="T27" fmla="*/ 16 h 18"/>
                  <a:gd name="T28" fmla="*/ 39 w 41"/>
                  <a:gd name="T29" fmla="*/ 2 h 18"/>
                  <a:gd name="T30" fmla="*/ 38 w 41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18">
                    <a:moveTo>
                      <a:pt x="38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1"/>
                      <a:pt x="22" y="1"/>
                      <a:pt x="22" y="2"/>
                    </a:cubicBezTo>
                    <a:cubicBezTo>
                      <a:pt x="21" y="4"/>
                      <a:pt x="26" y="12"/>
                      <a:pt x="26" y="12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3" y="13"/>
                      <a:pt x="22" y="10"/>
                    </a:cubicBezTo>
                    <a:cubicBezTo>
                      <a:pt x="20" y="7"/>
                      <a:pt x="21" y="2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3" y="2"/>
                      <a:pt x="4" y="3"/>
                    </a:cubicBezTo>
                    <a:cubicBezTo>
                      <a:pt x="6" y="5"/>
                      <a:pt x="7" y="7"/>
                      <a:pt x="10" y="11"/>
                    </a:cubicBezTo>
                    <a:cubicBezTo>
                      <a:pt x="11" y="13"/>
                      <a:pt x="12" y="15"/>
                      <a:pt x="13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1" y="17"/>
                      <a:pt x="41" y="17"/>
                      <a:pt x="41" y="16"/>
                    </a:cubicBezTo>
                    <a:cubicBezTo>
                      <a:pt x="40" y="14"/>
                      <a:pt x="40" y="5"/>
                      <a:pt x="39" y="2"/>
                    </a:cubicBezTo>
                    <a:cubicBezTo>
                      <a:pt x="39" y="1"/>
                      <a:pt x="39" y="0"/>
                      <a:pt x="38" y="0"/>
                    </a:cubicBezTo>
                    <a:close/>
                  </a:path>
                </a:pathLst>
              </a:custGeom>
              <a:solidFill>
                <a:srgbClr val="DD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1" name="Freeform 385"/>
              <p:cNvSpPr>
                <a:spLocks/>
              </p:cNvSpPr>
              <p:nvPr/>
            </p:nvSpPr>
            <p:spPr bwMode="auto">
              <a:xfrm>
                <a:off x="3526" y="1181"/>
                <a:ext cx="77" cy="34"/>
              </a:xfrm>
              <a:custGeom>
                <a:avLst/>
                <a:gdLst>
                  <a:gd name="T0" fmla="*/ 38 w 40"/>
                  <a:gd name="T1" fmla="*/ 0 h 18"/>
                  <a:gd name="T2" fmla="*/ 21 w 40"/>
                  <a:gd name="T3" fmla="*/ 0 h 18"/>
                  <a:gd name="T4" fmla="*/ 21 w 40"/>
                  <a:gd name="T5" fmla="*/ 1 h 18"/>
                  <a:gd name="T6" fmla="*/ 25 w 40"/>
                  <a:gd name="T7" fmla="*/ 11 h 18"/>
                  <a:gd name="T8" fmla="*/ 25 w 40"/>
                  <a:gd name="T9" fmla="*/ 14 h 18"/>
                  <a:gd name="T10" fmla="*/ 21 w 40"/>
                  <a:gd name="T11" fmla="*/ 9 h 18"/>
                  <a:gd name="T12" fmla="*/ 19 w 40"/>
                  <a:gd name="T13" fmla="*/ 0 h 18"/>
                  <a:gd name="T14" fmla="*/ 0 w 40"/>
                  <a:gd name="T15" fmla="*/ 0 h 18"/>
                  <a:gd name="T16" fmla="*/ 3 w 40"/>
                  <a:gd name="T17" fmla="*/ 2 h 18"/>
                  <a:gd name="T18" fmla="*/ 9 w 40"/>
                  <a:gd name="T19" fmla="*/ 10 h 18"/>
                  <a:gd name="T20" fmla="*/ 12 w 40"/>
                  <a:gd name="T21" fmla="*/ 18 h 18"/>
                  <a:gd name="T22" fmla="*/ 40 w 40"/>
                  <a:gd name="T23" fmla="*/ 18 h 18"/>
                  <a:gd name="T24" fmla="*/ 40 w 40"/>
                  <a:gd name="T25" fmla="*/ 15 h 18"/>
                  <a:gd name="T26" fmla="*/ 38 w 40"/>
                  <a:gd name="T27" fmla="*/ 1 h 18"/>
                  <a:gd name="T28" fmla="*/ 38 w 40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18">
                    <a:moveTo>
                      <a:pt x="3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0" y="3"/>
                      <a:pt x="25" y="11"/>
                      <a:pt x="25" y="11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2" y="12"/>
                      <a:pt x="21" y="9"/>
                    </a:cubicBezTo>
                    <a:cubicBezTo>
                      <a:pt x="19" y="6"/>
                      <a:pt x="20" y="2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5" y="4"/>
                      <a:pt x="6" y="6"/>
                      <a:pt x="9" y="10"/>
                    </a:cubicBezTo>
                    <a:cubicBezTo>
                      <a:pt x="10" y="12"/>
                      <a:pt x="11" y="15"/>
                      <a:pt x="12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7"/>
                      <a:pt x="40" y="16"/>
                      <a:pt x="40" y="15"/>
                    </a:cubicBezTo>
                    <a:cubicBezTo>
                      <a:pt x="39" y="13"/>
                      <a:pt x="39" y="4"/>
                      <a:pt x="38" y="1"/>
                    </a:cubicBezTo>
                    <a:cubicBezTo>
                      <a:pt x="38" y="0"/>
                      <a:pt x="38" y="0"/>
                      <a:pt x="38" y="0"/>
                    </a:cubicBezTo>
                    <a:close/>
                  </a:path>
                </a:pathLst>
              </a:custGeom>
              <a:solidFill>
                <a:srgbClr val="DE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2" name="Freeform 386"/>
              <p:cNvSpPr>
                <a:spLocks/>
              </p:cNvSpPr>
              <p:nvPr/>
            </p:nvSpPr>
            <p:spPr bwMode="auto">
              <a:xfrm>
                <a:off x="3530" y="1183"/>
                <a:ext cx="73" cy="36"/>
              </a:xfrm>
              <a:custGeom>
                <a:avLst/>
                <a:gdLst>
                  <a:gd name="T0" fmla="*/ 37 w 38"/>
                  <a:gd name="T1" fmla="*/ 0 h 19"/>
                  <a:gd name="T2" fmla="*/ 19 w 38"/>
                  <a:gd name="T3" fmla="*/ 0 h 19"/>
                  <a:gd name="T4" fmla="*/ 23 w 38"/>
                  <a:gd name="T5" fmla="*/ 10 h 19"/>
                  <a:gd name="T6" fmla="*/ 23 w 38"/>
                  <a:gd name="T7" fmla="*/ 13 h 19"/>
                  <a:gd name="T8" fmla="*/ 19 w 38"/>
                  <a:gd name="T9" fmla="*/ 8 h 19"/>
                  <a:gd name="T10" fmla="*/ 17 w 38"/>
                  <a:gd name="T11" fmla="*/ 0 h 19"/>
                  <a:gd name="T12" fmla="*/ 0 w 38"/>
                  <a:gd name="T13" fmla="*/ 0 h 19"/>
                  <a:gd name="T14" fmla="*/ 1 w 38"/>
                  <a:gd name="T15" fmla="*/ 1 h 19"/>
                  <a:gd name="T16" fmla="*/ 7 w 38"/>
                  <a:gd name="T17" fmla="*/ 9 h 19"/>
                  <a:gd name="T18" fmla="*/ 10 w 38"/>
                  <a:gd name="T19" fmla="*/ 19 h 19"/>
                  <a:gd name="T20" fmla="*/ 38 w 38"/>
                  <a:gd name="T21" fmla="*/ 19 h 19"/>
                  <a:gd name="T22" fmla="*/ 38 w 38"/>
                  <a:gd name="T23" fmla="*/ 14 h 19"/>
                  <a:gd name="T24" fmla="*/ 37 w 38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19">
                    <a:moveTo>
                      <a:pt x="37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3"/>
                      <a:pt x="23" y="10"/>
                      <a:pt x="23" y="10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0" y="11"/>
                      <a:pt x="19" y="8"/>
                    </a:cubicBezTo>
                    <a:cubicBezTo>
                      <a:pt x="17" y="6"/>
                      <a:pt x="18" y="3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3" y="3"/>
                      <a:pt x="4" y="5"/>
                      <a:pt x="7" y="9"/>
                    </a:cubicBezTo>
                    <a:cubicBezTo>
                      <a:pt x="8" y="12"/>
                      <a:pt x="9" y="15"/>
                      <a:pt x="10" y="1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8" y="17"/>
                      <a:pt x="38" y="15"/>
                      <a:pt x="38" y="14"/>
                    </a:cubicBezTo>
                    <a:cubicBezTo>
                      <a:pt x="37" y="12"/>
                      <a:pt x="37" y="4"/>
                      <a:pt x="37" y="0"/>
                    </a:cubicBezTo>
                    <a:close/>
                  </a:path>
                </a:pathLst>
              </a:custGeom>
              <a:solidFill>
                <a:srgbClr val="DFDE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3" name="Freeform 387"/>
              <p:cNvSpPr>
                <a:spLocks/>
              </p:cNvSpPr>
              <p:nvPr/>
            </p:nvSpPr>
            <p:spPr bwMode="auto">
              <a:xfrm>
                <a:off x="3532" y="1186"/>
                <a:ext cx="73" cy="35"/>
              </a:xfrm>
              <a:custGeom>
                <a:avLst/>
                <a:gdLst>
                  <a:gd name="T0" fmla="*/ 36 w 38"/>
                  <a:gd name="T1" fmla="*/ 0 h 18"/>
                  <a:gd name="T2" fmla="*/ 18 w 38"/>
                  <a:gd name="T3" fmla="*/ 0 h 18"/>
                  <a:gd name="T4" fmla="*/ 22 w 38"/>
                  <a:gd name="T5" fmla="*/ 8 h 18"/>
                  <a:gd name="T6" fmla="*/ 22 w 38"/>
                  <a:gd name="T7" fmla="*/ 11 h 18"/>
                  <a:gd name="T8" fmla="*/ 18 w 38"/>
                  <a:gd name="T9" fmla="*/ 6 h 18"/>
                  <a:gd name="T10" fmla="*/ 16 w 38"/>
                  <a:gd name="T11" fmla="*/ 0 h 18"/>
                  <a:gd name="T12" fmla="*/ 0 w 38"/>
                  <a:gd name="T13" fmla="*/ 0 h 18"/>
                  <a:gd name="T14" fmla="*/ 6 w 38"/>
                  <a:gd name="T15" fmla="*/ 7 h 18"/>
                  <a:gd name="T16" fmla="*/ 10 w 38"/>
                  <a:gd name="T17" fmla="*/ 18 h 18"/>
                  <a:gd name="T18" fmla="*/ 37 w 38"/>
                  <a:gd name="T19" fmla="*/ 18 h 18"/>
                  <a:gd name="T20" fmla="*/ 37 w 38"/>
                  <a:gd name="T21" fmla="*/ 12 h 18"/>
                  <a:gd name="T22" fmla="*/ 36 w 38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18">
                    <a:moveTo>
                      <a:pt x="36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9" y="3"/>
                      <a:pt x="22" y="8"/>
                      <a:pt x="22" y="8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19" y="9"/>
                      <a:pt x="18" y="6"/>
                    </a:cubicBezTo>
                    <a:cubicBezTo>
                      <a:pt x="17" y="4"/>
                      <a:pt x="17" y="2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3"/>
                      <a:pt x="6" y="7"/>
                    </a:cubicBezTo>
                    <a:cubicBezTo>
                      <a:pt x="7" y="10"/>
                      <a:pt x="9" y="14"/>
                      <a:pt x="10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8" y="16"/>
                      <a:pt x="37" y="14"/>
                      <a:pt x="37" y="12"/>
                    </a:cubicBezTo>
                    <a:cubicBezTo>
                      <a:pt x="36" y="10"/>
                      <a:pt x="36" y="3"/>
                      <a:pt x="36" y="0"/>
                    </a:cubicBezTo>
                    <a:close/>
                  </a:path>
                </a:pathLst>
              </a:custGeom>
              <a:solidFill>
                <a:srgbClr val="E0D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4" name="Freeform 388"/>
              <p:cNvSpPr>
                <a:spLocks/>
              </p:cNvSpPr>
              <p:nvPr/>
            </p:nvSpPr>
            <p:spPr bwMode="auto">
              <a:xfrm>
                <a:off x="3536" y="1188"/>
                <a:ext cx="69" cy="35"/>
              </a:xfrm>
              <a:custGeom>
                <a:avLst/>
                <a:gdLst>
                  <a:gd name="T0" fmla="*/ 34 w 36"/>
                  <a:gd name="T1" fmla="*/ 0 h 18"/>
                  <a:gd name="T2" fmla="*/ 16 w 36"/>
                  <a:gd name="T3" fmla="*/ 0 h 18"/>
                  <a:gd name="T4" fmla="*/ 20 w 36"/>
                  <a:gd name="T5" fmla="*/ 7 h 18"/>
                  <a:gd name="T6" fmla="*/ 20 w 36"/>
                  <a:gd name="T7" fmla="*/ 10 h 18"/>
                  <a:gd name="T8" fmla="*/ 16 w 36"/>
                  <a:gd name="T9" fmla="*/ 5 h 18"/>
                  <a:gd name="T10" fmla="*/ 15 w 36"/>
                  <a:gd name="T11" fmla="*/ 0 h 18"/>
                  <a:gd name="T12" fmla="*/ 0 w 36"/>
                  <a:gd name="T13" fmla="*/ 0 h 18"/>
                  <a:gd name="T14" fmla="*/ 4 w 36"/>
                  <a:gd name="T15" fmla="*/ 6 h 18"/>
                  <a:gd name="T16" fmla="*/ 8 w 36"/>
                  <a:gd name="T17" fmla="*/ 18 h 18"/>
                  <a:gd name="T18" fmla="*/ 35 w 36"/>
                  <a:gd name="T19" fmla="*/ 18 h 18"/>
                  <a:gd name="T20" fmla="*/ 35 w 36"/>
                  <a:gd name="T21" fmla="*/ 11 h 18"/>
                  <a:gd name="T22" fmla="*/ 34 w 36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18"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7" y="3"/>
                      <a:pt x="20" y="7"/>
                      <a:pt x="20" y="7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7" y="8"/>
                      <a:pt x="16" y="5"/>
                    </a:cubicBezTo>
                    <a:cubicBezTo>
                      <a:pt x="15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3"/>
                      <a:pt x="4" y="6"/>
                    </a:cubicBezTo>
                    <a:cubicBezTo>
                      <a:pt x="5" y="9"/>
                      <a:pt x="7" y="13"/>
                      <a:pt x="8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6" y="15"/>
                      <a:pt x="36" y="13"/>
                      <a:pt x="35" y="11"/>
                    </a:cubicBezTo>
                    <a:cubicBezTo>
                      <a:pt x="34" y="9"/>
                      <a:pt x="34" y="4"/>
                      <a:pt x="34" y="0"/>
                    </a:cubicBezTo>
                    <a:close/>
                  </a:path>
                </a:pathLst>
              </a:custGeom>
              <a:solidFill>
                <a:srgbClr val="E1E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5" name="Freeform 389"/>
              <p:cNvSpPr>
                <a:spLocks/>
              </p:cNvSpPr>
              <p:nvPr/>
            </p:nvSpPr>
            <p:spPr bwMode="auto">
              <a:xfrm>
                <a:off x="3536" y="1190"/>
                <a:ext cx="69" cy="35"/>
              </a:xfrm>
              <a:custGeom>
                <a:avLst/>
                <a:gdLst>
                  <a:gd name="T0" fmla="*/ 34 w 36"/>
                  <a:gd name="T1" fmla="*/ 0 h 18"/>
                  <a:gd name="T2" fmla="*/ 17 w 36"/>
                  <a:gd name="T3" fmla="*/ 0 h 18"/>
                  <a:gd name="T4" fmla="*/ 20 w 36"/>
                  <a:gd name="T5" fmla="*/ 6 h 18"/>
                  <a:gd name="T6" fmla="*/ 20 w 36"/>
                  <a:gd name="T7" fmla="*/ 9 h 18"/>
                  <a:gd name="T8" fmla="*/ 16 w 36"/>
                  <a:gd name="T9" fmla="*/ 4 h 18"/>
                  <a:gd name="T10" fmla="*/ 15 w 36"/>
                  <a:gd name="T11" fmla="*/ 0 h 18"/>
                  <a:gd name="T12" fmla="*/ 0 w 36"/>
                  <a:gd name="T13" fmla="*/ 0 h 18"/>
                  <a:gd name="T14" fmla="*/ 4 w 36"/>
                  <a:gd name="T15" fmla="*/ 5 h 18"/>
                  <a:gd name="T16" fmla="*/ 8 w 36"/>
                  <a:gd name="T17" fmla="*/ 18 h 18"/>
                  <a:gd name="T18" fmla="*/ 35 w 36"/>
                  <a:gd name="T19" fmla="*/ 18 h 18"/>
                  <a:gd name="T20" fmla="*/ 35 w 36"/>
                  <a:gd name="T21" fmla="*/ 10 h 18"/>
                  <a:gd name="T22" fmla="*/ 34 w 36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18">
                    <a:moveTo>
                      <a:pt x="3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8" y="3"/>
                      <a:pt x="20" y="6"/>
                      <a:pt x="20" y="6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17" y="7"/>
                      <a:pt x="16" y="4"/>
                    </a:cubicBezTo>
                    <a:cubicBezTo>
                      <a:pt x="15" y="3"/>
                      <a:pt x="15" y="1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3"/>
                      <a:pt x="4" y="5"/>
                    </a:cubicBezTo>
                    <a:cubicBezTo>
                      <a:pt x="6" y="8"/>
                      <a:pt x="7" y="13"/>
                      <a:pt x="8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6" y="15"/>
                      <a:pt x="36" y="12"/>
                      <a:pt x="35" y="10"/>
                    </a:cubicBezTo>
                    <a:cubicBezTo>
                      <a:pt x="34" y="9"/>
                      <a:pt x="34" y="4"/>
                      <a:pt x="34" y="0"/>
                    </a:cubicBezTo>
                    <a:close/>
                  </a:path>
                </a:pathLst>
              </a:custGeom>
              <a:solidFill>
                <a:srgbClr val="E2E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6" name="Freeform 390"/>
              <p:cNvSpPr>
                <a:spLocks/>
              </p:cNvSpPr>
              <p:nvPr/>
            </p:nvSpPr>
            <p:spPr bwMode="auto">
              <a:xfrm>
                <a:off x="3538" y="1192"/>
                <a:ext cx="67" cy="36"/>
              </a:xfrm>
              <a:custGeom>
                <a:avLst/>
                <a:gdLst>
                  <a:gd name="T0" fmla="*/ 33 w 35"/>
                  <a:gd name="T1" fmla="*/ 0 h 19"/>
                  <a:gd name="T2" fmla="*/ 16 w 35"/>
                  <a:gd name="T3" fmla="*/ 0 h 19"/>
                  <a:gd name="T4" fmla="*/ 19 w 35"/>
                  <a:gd name="T5" fmla="*/ 5 h 19"/>
                  <a:gd name="T6" fmla="*/ 19 w 35"/>
                  <a:gd name="T7" fmla="*/ 8 h 19"/>
                  <a:gd name="T8" fmla="*/ 15 w 35"/>
                  <a:gd name="T9" fmla="*/ 3 h 19"/>
                  <a:gd name="T10" fmla="*/ 14 w 35"/>
                  <a:gd name="T11" fmla="*/ 0 h 19"/>
                  <a:gd name="T12" fmla="*/ 0 w 35"/>
                  <a:gd name="T13" fmla="*/ 0 h 19"/>
                  <a:gd name="T14" fmla="*/ 3 w 35"/>
                  <a:gd name="T15" fmla="*/ 4 h 19"/>
                  <a:gd name="T16" fmla="*/ 7 w 35"/>
                  <a:gd name="T17" fmla="*/ 19 h 19"/>
                  <a:gd name="T18" fmla="*/ 34 w 35"/>
                  <a:gd name="T19" fmla="*/ 19 h 19"/>
                  <a:gd name="T20" fmla="*/ 34 w 35"/>
                  <a:gd name="T21" fmla="*/ 9 h 19"/>
                  <a:gd name="T22" fmla="*/ 33 w 35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19">
                    <a:moveTo>
                      <a:pt x="33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7" y="3"/>
                      <a:pt x="19" y="5"/>
                      <a:pt x="19" y="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6" y="6"/>
                      <a:pt x="15" y="3"/>
                    </a:cubicBezTo>
                    <a:cubicBezTo>
                      <a:pt x="14" y="2"/>
                      <a:pt x="14" y="1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3"/>
                      <a:pt x="3" y="4"/>
                    </a:cubicBezTo>
                    <a:cubicBezTo>
                      <a:pt x="5" y="7"/>
                      <a:pt x="6" y="13"/>
                      <a:pt x="7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5" y="15"/>
                      <a:pt x="35" y="11"/>
                      <a:pt x="34" y="9"/>
                    </a:cubicBezTo>
                    <a:cubicBezTo>
                      <a:pt x="33" y="8"/>
                      <a:pt x="33" y="4"/>
                      <a:pt x="33" y="0"/>
                    </a:cubicBezTo>
                    <a:close/>
                  </a:path>
                </a:pathLst>
              </a:custGeom>
              <a:solidFill>
                <a:srgbClr val="E3E1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7" name="Freeform 391"/>
              <p:cNvSpPr>
                <a:spLocks/>
              </p:cNvSpPr>
              <p:nvPr/>
            </p:nvSpPr>
            <p:spPr bwMode="auto">
              <a:xfrm>
                <a:off x="3540" y="1196"/>
                <a:ext cx="65" cy="34"/>
              </a:xfrm>
              <a:custGeom>
                <a:avLst/>
                <a:gdLst>
                  <a:gd name="T0" fmla="*/ 32 w 34"/>
                  <a:gd name="T1" fmla="*/ 0 h 18"/>
                  <a:gd name="T2" fmla="*/ 16 w 34"/>
                  <a:gd name="T3" fmla="*/ 0 h 18"/>
                  <a:gd name="T4" fmla="*/ 18 w 34"/>
                  <a:gd name="T5" fmla="*/ 3 h 18"/>
                  <a:gd name="T6" fmla="*/ 18 w 34"/>
                  <a:gd name="T7" fmla="*/ 6 h 18"/>
                  <a:gd name="T8" fmla="*/ 14 w 34"/>
                  <a:gd name="T9" fmla="*/ 1 h 18"/>
                  <a:gd name="T10" fmla="*/ 13 w 34"/>
                  <a:gd name="T11" fmla="*/ 0 h 18"/>
                  <a:gd name="T12" fmla="*/ 0 w 34"/>
                  <a:gd name="T13" fmla="*/ 0 h 18"/>
                  <a:gd name="T14" fmla="*/ 2 w 34"/>
                  <a:gd name="T15" fmla="*/ 2 h 18"/>
                  <a:gd name="T16" fmla="*/ 7 w 34"/>
                  <a:gd name="T17" fmla="*/ 18 h 18"/>
                  <a:gd name="T18" fmla="*/ 33 w 34"/>
                  <a:gd name="T19" fmla="*/ 18 h 18"/>
                  <a:gd name="T20" fmla="*/ 33 w 34"/>
                  <a:gd name="T21" fmla="*/ 7 h 18"/>
                  <a:gd name="T22" fmla="*/ 32 w 34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18">
                    <a:moveTo>
                      <a:pt x="3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7" y="2"/>
                      <a:pt x="18" y="3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5" y="4"/>
                      <a:pt x="14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2"/>
                    </a:cubicBezTo>
                    <a:cubicBezTo>
                      <a:pt x="4" y="6"/>
                      <a:pt x="6" y="12"/>
                      <a:pt x="7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4"/>
                      <a:pt x="34" y="10"/>
                      <a:pt x="33" y="7"/>
                    </a:cubicBezTo>
                    <a:cubicBezTo>
                      <a:pt x="32" y="6"/>
                      <a:pt x="32" y="3"/>
                      <a:pt x="32" y="0"/>
                    </a:cubicBezTo>
                    <a:close/>
                  </a:path>
                </a:pathLst>
              </a:custGeom>
              <a:solidFill>
                <a:srgbClr val="E4E2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8" name="Freeform 392"/>
              <p:cNvSpPr>
                <a:spLocks/>
              </p:cNvSpPr>
              <p:nvPr/>
            </p:nvSpPr>
            <p:spPr bwMode="auto">
              <a:xfrm>
                <a:off x="3542" y="1198"/>
                <a:ext cx="63" cy="34"/>
              </a:xfrm>
              <a:custGeom>
                <a:avLst/>
                <a:gdLst>
                  <a:gd name="T0" fmla="*/ 31 w 33"/>
                  <a:gd name="T1" fmla="*/ 0 h 18"/>
                  <a:gd name="T2" fmla="*/ 15 w 33"/>
                  <a:gd name="T3" fmla="*/ 0 h 18"/>
                  <a:gd name="T4" fmla="*/ 17 w 33"/>
                  <a:gd name="T5" fmla="*/ 2 h 18"/>
                  <a:gd name="T6" fmla="*/ 17 w 33"/>
                  <a:gd name="T7" fmla="*/ 5 h 18"/>
                  <a:gd name="T8" fmla="*/ 13 w 33"/>
                  <a:gd name="T9" fmla="*/ 0 h 18"/>
                  <a:gd name="T10" fmla="*/ 0 w 33"/>
                  <a:gd name="T11" fmla="*/ 0 h 18"/>
                  <a:gd name="T12" fmla="*/ 1 w 33"/>
                  <a:gd name="T13" fmla="*/ 1 h 18"/>
                  <a:gd name="T14" fmla="*/ 6 w 33"/>
                  <a:gd name="T15" fmla="*/ 18 h 18"/>
                  <a:gd name="T16" fmla="*/ 32 w 33"/>
                  <a:gd name="T17" fmla="*/ 18 h 18"/>
                  <a:gd name="T18" fmla="*/ 32 w 33"/>
                  <a:gd name="T19" fmla="*/ 6 h 18"/>
                  <a:gd name="T20" fmla="*/ 31 w 3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18">
                    <a:moveTo>
                      <a:pt x="31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7" y="2"/>
                      <a:pt x="17" y="2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4" y="3"/>
                      <a:pt x="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5"/>
                      <a:pt x="5" y="11"/>
                      <a:pt x="6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3"/>
                      <a:pt x="33" y="9"/>
                      <a:pt x="32" y="6"/>
                    </a:cubicBezTo>
                    <a:cubicBezTo>
                      <a:pt x="31" y="5"/>
                      <a:pt x="31" y="3"/>
                      <a:pt x="31" y="0"/>
                    </a:cubicBezTo>
                    <a:close/>
                  </a:path>
                </a:pathLst>
              </a:custGeom>
              <a:solidFill>
                <a:srgbClr val="E4E3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9" name="Freeform 393"/>
              <p:cNvSpPr>
                <a:spLocks/>
              </p:cNvSpPr>
              <p:nvPr/>
            </p:nvSpPr>
            <p:spPr bwMode="auto">
              <a:xfrm>
                <a:off x="3544" y="1200"/>
                <a:ext cx="61" cy="36"/>
              </a:xfrm>
              <a:custGeom>
                <a:avLst/>
                <a:gdLst>
                  <a:gd name="T0" fmla="*/ 30 w 32"/>
                  <a:gd name="T1" fmla="*/ 0 h 19"/>
                  <a:gd name="T2" fmla="*/ 15 w 32"/>
                  <a:gd name="T3" fmla="*/ 0 h 19"/>
                  <a:gd name="T4" fmla="*/ 16 w 32"/>
                  <a:gd name="T5" fmla="*/ 1 h 19"/>
                  <a:gd name="T6" fmla="*/ 16 w 32"/>
                  <a:gd name="T7" fmla="*/ 4 h 19"/>
                  <a:gd name="T8" fmla="*/ 12 w 32"/>
                  <a:gd name="T9" fmla="*/ 0 h 19"/>
                  <a:gd name="T10" fmla="*/ 0 w 32"/>
                  <a:gd name="T11" fmla="*/ 0 h 19"/>
                  <a:gd name="T12" fmla="*/ 0 w 32"/>
                  <a:gd name="T13" fmla="*/ 0 h 19"/>
                  <a:gd name="T14" fmla="*/ 5 w 32"/>
                  <a:gd name="T15" fmla="*/ 19 h 19"/>
                  <a:gd name="T16" fmla="*/ 30 w 32"/>
                  <a:gd name="T17" fmla="*/ 19 h 19"/>
                  <a:gd name="T18" fmla="*/ 31 w 32"/>
                  <a:gd name="T19" fmla="*/ 18 h 19"/>
                  <a:gd name="T20" fmla="*/ 31 w 32"/>
                  <a:gd name="T21" fmla="*/ 5 h 19"/>
                  <a:gd name="T22" fmla="*/ 30 w 32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19">
                    <a:moveTo>
                      <a:pt x="3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6" y="1"/>
                      <a:pt x="16" y="1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4" y="2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4"/>
                      <a:pt x="4" y="11"/>
                      <a:pt x="5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3"/>
                      <a:pt x="32" y="8"/>
                      <a:pt x="31" y="5"/>
                    </a:cubicBezTo>
                    <a:cubicBezTo>
                      <a:pt x="30" y="4"/>
                      <a:pt x="30" y="2"/>
                      <a:pt x="30" y="0"/>
                    </a:cubicBezTo>
                    <a:close/>
                  </a:path>
                </a:pathLst>
              </a:custGeom>
              <a:solidFill>
                <a:srgbClr val="E5E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0" name="Freeform 394"/>
              <p:cNvSpPr>
                <a:spLocks/>
              </p:cNvSpPr>
              <p:nvPr/>
            </p:nvSpPr>
            <p:spPr bwMode="auto">
              <a:xfrm>
                <a:off x="3544" y="1204"/>
                <a:ext cx="61" cy="34"/>
              </a:xfrm>
              <a:custGeom>
                <a:avLst/>
                <a:gdLst>
                  <a:gd name="T0" fmla="*/ 30 w 32"/>
                  <a:gd name="T1" fmla="*/ 0 h 18"/>
                  <a:gd name="T2" fmla="*/ 16 w 32"/>
                  <a:gd name="T3" fmla="*/ 0 h 18"/>
                  <a:gd name="T4" fmla="*/ 16 w 32"/>
                  <a:gd name="T5" fmla="*/ 2 h 18"/>
                  <a:gd name="T6" fmla="*/ 13 w 32"/>
                  <a:gd name="T7" fmla="*/ 0 h 18"/>
                  <a:gd name="T8" fmla="*/ 0 w 32"/>
                  <a:gd name="T9" fmla="*/ 0 h 18"/>
                  <a:gd name="T10" fmla="*/ 5 w 32"/>
                  <a:gd name="T11" fmla="*/ 18 h 18"/>
                  <a:gd name="T12" fmla="*/ 30 w 32"/>
                  <a:gd name="T13" fmla="*/ 18 h 18"/>
                  <a:gd name="T14" fmla="*/ 31 w 32"/>
                  <a:gd name="T15" fmla="*/ 16 h 18"/>
                  <a:gd name="T16" fmla="*/ 31 w 32"/>
                  <a:gd name="T17" fmla="*/ 3 h 18"/>
                  <a:gd name="T18" fmla="*/ 30 w 32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8">
                    <a:moveTo>
                      <a:pt x="3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5" y="1"/>
                      <a:pt x="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4"/>
                      <a:pt x="4" y="11"/>
                      <a:pt x="5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7"/>
                      <a:pt x="31" y="16"/>
                      <a:pt x="31" y="16"/>
                    </a:cubicBezTo>
                    <a:cubicBezTo>
                      <a:pt x="31" y="11"/>
                      <a:pt x="32" y="6"/>
                      <a:pt x="31" y="3"/>
                    </a:cubicBezTo>
                    <a:cubicBezTo>
                      <a:pt x="30" y="3"/>
                      <a:pt x="30" y="1"/>
                      <a:pt x="30" y="0"/>
                    </a:cubicBezTo>
                    <a:close/>
                  </a:path>
                </a:pathLst>
              </a:custGeom>
              <a:solidFill>
                <a:srgbClr val="E6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1" name="Freeform 395"/>
              <p:cNvSpPr>
                <a:spLocks/>
              </p:cNvSpPr>
              <p:nvPr/>
            </p:nvSpPr>
            <p:spPr bwMode="auto">
              <a:xfrm>
                <a:off x="3545" y="1206"/>
                <a:ext cx="60" cy="34"/>
              </a:xfrm>
              <a:custGeom>
                <a:avLst/>
                <a:gdLst>
                  <a:gd name="T0" fmla="*/ 29 w 31"/>
                  <a:gd name="T1" fmla="*/ 0 h 18"/>
                  <a:gd name="T2" fmla="*/ 15 w 31"/>
                  <a:gd name="T3" fmla="*/ 0 h 18"/>
                  <a:gd name="T4" fmla="*/ 15 w 31"/>
                  <a:gd name="T5" fmla="*/ 1 h 18"/>
                  <a:gd name="T6" fmla="*/ 13 w 31"/>
                  <a:gd name="T7" fmla="*/ 0 h 18"/>
                  <a:gd name="T8" fmla="*/ 0 w 31"/>
                  <a:gd name="T9" fmla="*/ 0 h 18"/>
                  <a:gd name="T10" fmla="*/ 4 w 31"/>
                  <a:gd name="T11" fmla="*/ 18 h 18"/>
                  <a:gd name="T12" fmla="*/ 29 w 31"/>
                  <a:gd name="T13" fmla="*/ 18 h 18"/>
                  <a:gd name="T14" fmla="*/ 30 w 31"/>
                  <a:gd name="T15" fmla="*/ 15 h 18"/>
                  <a:gd name="T16" fmla="*/ 30 w 31"/>
                  <a:gd name="T17" fmla="*/ 2 h 18"/>
                  <a:gd name="T18" fmla="*/ 29 w 31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8">
                    <a:moveTo>
                      <a:pt x="2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4" y="1"/>
                      <a:pt x="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4"/>
                      <a:pt x="4" y="11"/>
                      <a:pt x="4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7"/>
                      <a:pt x="29" y="16"/>
                      <a:pt x="30" y="15"/>
                    </a:cubicBezTo>
                    <a:cubicBezTo>
                      <a:pt x="30" y="10"/>
                      <a:pt x="31" y="5"/>
                      <a:pt x="30" y="2"/>
                    </a:cubicBezTo>
                    <a:cubicBezTo>
                      <a:pt x="30" y="2"/>
                      <a:pt x="29" y="1"/>
                      <a:pt x="29" y="0"/>
                    </a:cubicBezTo>
                    <a:close/>
                  </a:path>
                </a:pathLst>
              </a:custGeom>
              <a:solidFill>
                <a:srgbClr val="E7E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2" name="Freeform 396"/>
              <p:cNvSpPr>
                <a:spLocks/>
              </p:cNvSpPr>
              <p:nvPr/>
            </p:nvSpPr>
            <p:spPr bwMode="auto">
              <a:xfrm>
                <a:off x="3547" y="1207"/>
                <a:ext cx="58" cy="35"/>
              </a:xfrm>
              <a:custGeom>
                <a:avLst/>
                <a:gdLst>
                  <a:gd name="T0" fmla="*/ 28 w 30"/>
                  <a:gd name="T1" fmla="*/ 0 h 18"/>
                  <a:gd name="T2" fmla="*/ 14 w 30"/>
                  <a:gd name="T3" fmla="*/ 0 h 18"/>
                  <a:gd name="T4" fmla="*/ 14 w 30"/>
                  <a:gd name="T5" fmla="*/ 0 h 18"/>
                  <a:gd name="T6" fmla="*/ 13 w 30"/>
                  <a:gd name="T7" fmla="*/ 0 h 18"/>
                  <a:gd name="T8" fmla="*/ 0 w 30"/>
                  <a:gd name="T9" fmla="*/ 0 h 18"/>
                  <a:gd name="T10" fmla="*/ 3 w 30"/>
                  <a:gd name="T11" fmla="*/ 18 h 18"/>
                  <a:gd name="T12" fmla="*/ 28 w 30"/>
                  <a:gd name="T13" fmla="*/ 18 h 18"/>
                  <a:gd name="T14" fmla="*/ 29 w 30"/>
                  <a:gd name="T15" fmla="*/ 14 h 18"/>
                  <a:gd name="T16" fmla="*/ 29 w 30"/>
                  <a:gd name="T17" fmla="*/ 1 h 18"/>
                  <a:gd name="T18" fmla="*/ 28 w 30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8">
                    <a:moveTo>
                      <a:pt x="28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5"/>
                      <a:pt x="3" y="12"/>
                      <a:pt x="3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6"/>
                      <a:pt x="28" y="15"/>
                      <a:pt x="29" y="14"/>
                    </a:cubicBezTo>
                    <a:cubicBezTo>
                      <a:pt x="29" y="9"/>
                      <a:pt x="30" y="4"/>
                      <a:pt x="29" y="1"/>
                    </a:cubicBezTo>
                    <a:cubicBezTo>
                      <a:pt x="29" y="1"/>
                      <a:pt x="29" y="1"/>
                      <a:pt x="28" y="0"/>
                    </a:cubicBez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3" name="Freeform 397"/>
              <p:cNvSpPr>
                <a:spLocks/>
              </p:cNvSpPr>
              <p:nvPr/>
            </p:nvSpPr>
            <p:spPr bwMode="auto">
              <a:xfrm>
                <a:off x="3547" y="1209"/>
                <a:ext cx="58" cy="37"/>
              </a:xfrm>
              <a:custGeom>
                <a:avLst/>
                <a:gdLst>
                  <a:gd name="T0" fmla="*/ 29 w 30"/>
                  <a:gd name="T1" fmla="*/ 0 h 19"/>
                  <a:gd name="T2" fmla="*/ 0 w 30"/>
                  <a:gd name="T3" fmla="*/ 0 h 19"/>
                  <a:gd name="T4" fmla="*/ 3 w 30"/>
                  <a:gd name="T5" fmla="*/ 18 h 19"/>
                  <a:gd name="T6" fmla="*/ 3 w 30"/>
                  <a:gd name="T7" fmla="*/ 19 h 19"/>
                  <a:gd name="T8" fmla="*/ 28 w 30"/>
                  <a:gd name="T9" fmla="*/ 19 h 19"/>
                  <a:gd name="T10" fmla="*/ 29 w 30"/>
                  <a:gd name="T11" fmla="*/ 13 h 19"/>
                  <a:gd name="T12" fmla="*/ 29 w 30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9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5"/>
                      <a:pt x="3" y="11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6"/>
                      <a:pt x="28" y="14"/>
                      <a:pt x="29" y="13"/>
                    </a:cubicBezTo>
                    <a:cubicBezTo>
                      <a:pt x="29" y="8"/>
                      <a:pt x="30" y="3"/>
                      <a:pt x="29" y="0"/>
                    </a:cubicBezTo>
                    <a:close/>
                  </a:path>
                </a:pathLst>
              </a:custGeom>
              <a:solidFill>
                <a:srgbClr val="E9E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4" name="Freeform 398"/>
              <p:cNvSpPr>
                <a:spLocks/>
              </p:cNvSpPr>
              <p:nvPr/>
            </p:nvSpPr>
            <p:spPr bwMode="auto">
              <a:xfrm>
                <a:off x="3549" y="1213"/>
                <a:ext cx="56" cy="35"/>
              </a:xfrm>
              <a:custGeom>
                <a:avLst/>
                <a:gdLst>
                  <a:gd name="T0" fmla="*/ 28 w 29"/>
                  <a:gd name="T1" fmla="*/ 0 h 18"/>
                  <a:gd name="T2" fmla="*/ 0 w 29"/>
                  <a:gd name="T3" fmla="*/ 0 h 18"/>
                  <a:gd name="T4" fmla="*/ 2 w 29"/>
                  <a:gd name="T5" fmla="*/ 16 h 18"/>
                  <a:gd name="T6" fmla="*/ 2 w 29"/>
                  <a:gd name="T7" fmla="*/ 18 h 18"/>
                  <a:gd name="T8" fmla="*/ 28 w 29"/>
                  <a:gd name="T9" fmla="*/ 18 h 18"/>
                  <a:gd name="T10" fmla="*/ 28 w 29"/>
                  <a:gd name="T11" fmla="*/ 11 h 18"/>
                  <a:gd name="T12" fmla="*/ 28 w 29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8"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2" y="10"/>
                      <a:pt x="2" y="16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5"/>
                      <a:pt x="27" y="12"/>
                      <a:pt x="28" y="11"/>
                    </a:cubicBezTo>
                    <a:cubicBezTo>
                      <a:pt x="28" y="7"/>
                      <a:pt x="29" y="2"/>
                      <a:pt x="28" y="0"/>
                    </a:cubicBezTo>
                    <a:close/>
                  </a:path>
                </a:pathLst>
              </a:custGeom>
              <a:solidFill>
                <a:srgbClr val="EA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5" name="Freeform 399"/>
              <p:cNvSpPr>
                <a:spLocks/>
              </p:cNvSpPr>
              <p:nvPr/>
            </p:nvSpPr>
            <p:spPr bwMode="auto">
              <a:xfrm>
                <a:off x="3549" y="1215"/>
                <a:ext cx="56" cy="35"/>
              </a:xfrm>
              <a:custGeom>
                <a:avLst/>
                <a:gdLst>
                  <a:gd name="T0" fmla="*/ 28 w 29"/>
                  <a:gd name="T1" fmla="*/ 0 h 18"/>
                  <a:gd name="T2" fmla="*/ 0 w 29"/>
                  <a:gd name="T3" fmla="*/ 0 h 18"/>
                  <a:gd name="T4" fmla="*/ 2 w 29"/>
                  <a:gd name="T5" fmla="*/ 15 h 18"/>
                  <a:gd name="T6" fmla="*/ 2 w 29"/>
                  <a:gd name="T7" fmla="*/ 18 h 18"/>
                  <a:gd name="T8" fmla="*/ 28 w 29"/>
                  <a:gd name="T9" fmla="*/ 18 h 18"/>
                  <a:gd name="T10" fmla="*/ 28 w 29"/>
                  <a:gd name="T11" fmla="*/ 10 h 18"/>
                  <a:gd name="T12" fmla="*/ 28 w 29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8"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2" y="9"/>
                      <a:pt x="2" y="15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5"/>
                      <a:pt x="27" y="12"/>
                      <a:pt x="28" y="10"/>
                    </a:cubicBezTo>
                    <a:cubicBezTo>
                      <a:pt x="28" y="6"/>
                      <a:pt x="29" y="3"/>
                      <a:pt x="28" y="0"/>
                    </a:cubicBezTo>
                    <a:close/>
                  </a:path>
                </a:pathLst>
              </a:custGeom>
              <a:solidFill>
                <a:srgbClr val="EB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6" name="Freeform 400"/>
              <p:cNvSpPr>
                <a:spLocks/>
              </p:cNvSpPr>
              <p:nvPr/>
            </p:nvSpPr>
            <p:spPr bwMode="auto">
              <a:xfrm>
                <a:off x="3549" y="1217"/>
                <a:ext cx="54" cy="34"/>
              </a:xfrm>
              <a:custGeom>
                <a:avLst/>
                <a:gdLst>
                  <a:gd name="T0" fmla="*/ 28 w 28"/>
                  <a:gd name="T1" fmla="*/ 0 h 18"/>
                  <a:gd name="T2" fmla="*/ 0 w 28"/>
                  <a:gd name="T3" fmla="*/ 0 h 18"/>
                  <a:gd name="T4" fmla="*/ 2 w 28"/>
                  <a:gd name="T5" fmla="*/ 14 h 18"/>
                  <a:gd name="T6" fmla="*/ 2 w 28"/>
                  <a:gd name="T7" fmla="*/ 18 h 18"/>
                  <a:gd name="T8" fmla="*/ 28 w 28"/>
                  <a:gd name="T9" fmla="*/ 18 h 18"/>
                  <a:gd name="T10" fmla="*/ 28 w 28"/>
                  <a:gd name="T11" fmla="*/ 9 h 18"/>
                  <a:gd name="T12" fmla="*/ 28 w 28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"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2" y="9"/>
                      <a:pt x="2" y="14"/>
                    </a:cubicBezTo>
                    <a:cubicBezTo>
                      <a:pt x="2" y="15"/>
                      <a:pt x="2" y="17"/>
                      <a:pt x="2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4"/>
                      <a:pt x="27" y="11"/>
                      <a:pt x="28" y="9"/>
                    </a:cubicBezTo>
                    <a:cubicBezTo>
                      <a:pt x="28" y="6"/>
                      <a:pt x="28" y="3"/>
                      <a:pt x="28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7" name="Freeform 401"/>
              <p:cNvSpPr>
                <a:spLocks/>
              </p:cNvSpPr>
              <p:nvPr/>
            </p:nvSpPr>
            <p:spPr bwMode="auto">
              <a:xfrm>
                <a:off x="3551" y="1219"/>
                <a:ext cx="52" cy="36"/>
              </a:xfrm>
              <a:custGeom>
                <a:avLst/>
                <a:gdLst>
                  <a:gd name="T0" fmla="*/ 27 w 27"/>
                  <a:gd name="T1" fmla="*/ 0 h 19"/>
                  <a:gd name="T2" fmla="*/ 0 w 27"/>
                  <a:gd name="T3" fmla="*/ 0 h 19"/>
                  <a:gd name="T4" fmla="*/ 1 w 27"/>
                  <a:gd name="T5" fmla="*/ 13 h 19"/>
                  <a:gd name="T6" fmla="*/ 1 w 27"/>
                  <a:gd name="T7" fmla="*/ 19 h 19"/>
                  <a:gd name="T8" fmla="*/ 27 w 27"/>
                  <a:gd name="T9" fmla="*/ 19 h 19"/>
                  <a:gd name="T10" fmla="*/ 27 w 27"/>
                  <a:gd name="T11" fmla="*/ 8 h 19"/>
                  <a:gd name="T12" fmla="*/ 27 w 27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9">
                    <a:moveTo>
                      <a:pt x="2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8"/>
                      <a:pt x="1" y="13"/>
                    </a:cubicBezTo>
                    <a:cubicBezTo>
                      <a:pt x="1" y="15"/>
                      <a:pt x="1" y="17"/>
                      <a:pt x="1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14"/>
                      <a:pt x="26" y="10"/>
                      <a:pt x="27" y="8"/>
                    </a:cubicBezTo>
                    <a:cubicBezTo>
                      <a:pt x="27" y="5"/>
                      <a:pt x="27" y="3"/>
                      <a:pt x="27" y="0"/>
                    </a:cubicBez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8" name="Freeform 402"/>
              <p:cNvSpPr>
                <a:spLocks/>
              </p:cNvSpPr>
              <p:nvPr/>
            </p:nvSpPr>
            <p:spPr bwMode="auto">
              <a:xfrm>
                <a:off x="3551" y="1223"/>
                <a:ext cx="52" cy="34"/>
              </a:xfrm>
              <a:custGeom>
                <a:avLst/>
                <a:gdLst>
                  <a:gd name="T0" fmla="*/ 27 w 27"/>
                  <a:gd name="T1" fmla="*/ 0 h 18"/>
                  <a:gd name="T2" fmla="*/ 0 w 27"/>
                  <a:gd name="T3" fmla="*/ 0 h 18"/>
                  <a:gd name="T4" fmla="*/ 1 w 27"/>
                  <a:gd name="T5" fmla="*/ 11 h 18"/>
                  <a:gd name="T6" fmla="*/ 1 w 27"/>
                  <a:gd name="T7" fmla="*/ 18 h 18"/>
                  <a:gd name="T8" fmla="*/ 27 w 27"/>
                  <a:gd name="T9" fmla="*/ 18 h 18"/>
                  <a:gd name="T10" fmla="*/ 27 w 27"/>
                  <a:gd name="T11" fmla="*/ 6 h 18"/>
                  <a:gd name="T12" fmla="*/ 27 w 27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8">
                    <a:moveTo>
                      <a:pt x="2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7"/>
                      <a:pt x="1" y="11"/>
                    </a:cubicBezTo>
                    <a:cubicBezTo>
                      <a:pt x="1" y="13"/>
                      <a:pt x="1" y="15"/>
                      <a:pt x="1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6" y="13"/>
                      <a:pt x="26" y="8"/>
                      <a:pt x="27" y="6"/>
                    </a:cubicBezTo>
                    <a:cubicBezTo>
                      <a:pt x="27" y="4"/>
                      <a:pt x="27" y="2"/>
                      <a:pt x="27" y="0"/>
                    </a:cubicBezTo>
                    <a:close/>
                  </a:path>
                </a:pathLst>
              </a:custGeom>
              <a:solidFill>
                <a:srgbClr val="ED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9" name="Freeform 403"/>
              <p:cNvSpPr>
                <a:spLocks/>
              </p:cNvSpPr>
              <p:nvPr/>
            </p:nvSpPr>
            <p:spPr bwMode="auto">
              <a:xfrm>
                <a:off x="3551" y="1225"/>
                <a:ext cx="52" cy="34"/>
              </a:xfrm>
              <a:custGeom>
                <a:avLst/>
                <a:gdLst>
                  <a:gd name="T0" fmla="*/ 27 w 27"/>
                  <a:gd name="T1" fmla="*/ 0 h 18"/>
                  <a:gd name="T2" fmla="*/ 0 w 27"/>
                  <a:gd name="T3" fmla="*/ 0 h 18"/>
                  <a:gd name="T4" fmla="*/ 1 w 27"/>
                  <a:gd name="T5" fmla="*/ 10 h 18"/>
                  <a:gd name="T6" fmla="*/ 1 w 27"/>
                  <a:gd name="T7" fmla="*/ 18 h 18"/>
                  <a:gd name="T8" fmla="*/ 27 w 27"/>
                  <a:gd name="T9" fmla="*/ 18 h 18"/>
                  <a:gd name="T10" fmla="*/ 27 w 27"/>
                  <a:gd name="T11" fmla="*/ 5 h 18"/>
                  <a:gd name="T12" fmla="*/ 27 w 27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8">
                    <a:moveTo>
                      <a:pt x="2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6"/>
                      <a:pt x="1" y="10"/>
                    </a:cubicBezTo>
                    <a:cubicBezTo>
                      <a:pt x="1" y="12"/>
                      <a:pt x="1" y="15"/>
                      <a:pt x="1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6" y="13"/>
                      <a:pt x="26" y="7"/>
                      <a:pt x="27" y="5"/>
                    </a:cubicBezTo>
                    <a:cubicBezTo>
                      <a:pt x="27" y="3"/>
                      <a:pt x="27" y="2"/>
                      <a:pt x="27" y="0"/>
                    </a:cubicBezTo>
                    <a:close/>
                  </a:path>
                </a:pathLst>
              </a:custGeom>
              <a:solidFill>
                <a:srgbClr val="EE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0" name="Freeform 404"/>
              <p:cNvSpPr>
                <a:spLocks/>
              </p:cNvSpPr>
              <p:nvPr/>
            </p:nvSpPr>
            <p:spPr bwMode="auto">
              <a:xfrm>
                <a:off x="3551" y="1227"/>
                <a:ext cx="52" cy="36"/>
              </a:xfrm>
              <a:custGeom>
                <a:avLst/>
                <a:gdLst>
                  <a:gd name="T0" fmla="*/ 27 w 27"/>
                  <a:gd name="T1" fmla="*/ 0 h 19"/>
                  <a:gd name="T2" fmla="*/ 0 w 27"/>
                  <a:gd name="T3" fmla="*/ 0 h 19"/>
                  <a:gd name="T4" fmla="*/ 1 w 27"/>
                  <a:gd name="T5" fmla="*/ 9 h 19"/>
                  <a:gd name="T6" fmla="*/ 1 w 27"/>
                  <a:gd name="T7" fmla="*/ 19 h 19"/>
                  <a:gd name="T8" fmla="*/ 27 w 27"/>
                  <a:gd name="T9" fmla="*/ 19 h 19"/>
                  <a:gd name="T10" fmla="*/ 27 w 27"/>
                  <a:gd name="T11" fmla="*/ 4 h 19"/>
                  <a:gd name="T12" fmla="*/ 27 w 27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9">
                    <a:moveTo>
                      <a:pt x="2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6"/>
                      <a:pt x="1" y="9"/>
                    </a:cubicBezTo>
                    <a:cubicBezTo>
                      <a:pt x="1" y="12"/>
                      <a:pt x="1" y="15"/>
                      <a:pt x="1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12"/>
                      <a:pt x="26" y="7"/>
                      <a:pt x="27" y="4"/>
                    </a:cubicBezTo>
                    <a:cubicBezTo>
                      <a:pt x="27" y="3"/>
                      <a:pt x="27" y="1"/>
                      <a:pt x="27" y="0"/>
                    </a:cubicBezTo>
                    <a:close/>
                  </a:path>
                </a:pathLst>
              </a:custGeom>
              <a:solidFill>
                <a:srgbClr val="EFE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1" name="Freeform 405"/>
              <p:cNvSpPr>
                <a:spLocks/>
              </p:cNvSpPr>
              <p:nvPr/>
            </p:nvSpPr>
            <p:spPr bwMode="auto">
              <a:xfrm>
                <a:off x="3553" y="1230"/>
                <a:ext cx="52" cy="35"/>
              </a:xfrm>
              <a:custGeom>
                <a:avLst/>
                <a:gdLst>
                  <a:gd name="T0" fmla="*/ 26 w 27"/>
                  <a:gd name="T1" fmla="*/ 0 h 18"/>
                  <a:gd name="T2" fmla="*/ 0 w 27"/>
                  <a:gd name="T3" fmla="*/ 0 h 18"/>
                  <a:gd name="T4" fmla="*/ 0 w 27"/>
                  <a:gd name="T5" fmla="*/ 7 h 18"/>
                  <a:gd name="T6" fmla="*/ 0 w 27"/>
                  <a:gd name="T7" fmla="*/ 18 h 18"/>
                  <a:gd name="T8" fmla="*/ 27 w 27"/>
                  <a:gd name="T9" fmla="*/ 18 h 18"/>
                  <a:gd name="T10" fmla="*/ 26 w 27"/>
                  <a:gd name="T11" fmla="*/ 2 h 18"/>
                  <a:gd name="T12" fmla="*/ 26 w 27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8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7"/>
                    </a:cubicBezTo>
                    <a:cubicBezTo>
                      <a:pt x="0" y="10"/>
                      <a:pt x="0" y="14"/>
                      <a:pt x="0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5" y="11"/>
                      <a:pt x="25" y="5"/>
                      <a:pt x="26" y="2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0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3" name="Group 607"/>
            <p:cNvGrpSpPr>
              <a:grpSpLocks/>
            </p:cNvGrpSpPr>
            <p:nvPr/>
          </p:nvGrpSpPr>
          <p:grpSpPr bwMode="auto">
            <a:xfrm>
              <a:off x="11506804" y="4278682"/>
              <a:ext cx="5609226" cy="1537518"/>
              <a:chOff x="3305" y="1144"/>
              <a:chExt cx="2375" cy="651"/>
            </a:xfrm>
          </p:grpSpPr>
          <p:sp>
            <p:nvSpPr>
              <p:cNvPr id="142" name="Freeform 407"/>
              <p:cNvSpPr>
                <a:spLocks/>
              </p:cNvSpPr>
              <p:nvPr/>
            </p:nvSpPr>
            <p:spPr bwMode="auto">
              <a:xfrm>
                <a:off x="3551" y="1232"/>
                <a:ext cx="54" cy="35"/>
              </a:xfrm>
              <a:custGeom>
                <a:avLst/>
                <a:gdLst>
                  <a:gd name="T0" fmla="*/ 27 w 28"/>
                  <a:gd name="T1" fmla="*/ 0 h 18"/>
                  <a:gd name="T2" fmla="*/ 1 w 28"/>
                  <a:gd name="T3" fmla="*/ 0 h 18"/>
                  <a:gd name="T4" fmla="*/ 1 w 28"/>
                  <a:gd name="T5" fmla="*/ 6 h 18"/>
                  <a:gd name="T6" fmla="*/ 0 w 28"/>
                  <a:gd name="T7" fmla="*/ 18 h 18"/>
                  <a:gd name="T8" fmla="*/ 28 w 28"/>
                  <a:gd name="T9" fmla="*/ 18 h 18"/>
                  <a:gd name="T10" fmla="*/ 27 w 28"/>
                  <a:gd name="T11" fmla="*/ 1 h 18"/>
                  <a:gd name="T12" fmla="*/ 27 w 28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4"/>
                      <a:pt x="1" y="6"/>
                    </a:cubicBezTo>
                    <a:cubicBezTo>
                      <a:pt x="1" y="9"/>
                      <a:pt x="1" y="14"/>
                      <a:pt x="0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1"/>
                      <a:pt x="26" y="4"/>
                      <a:pt x="27" y="1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1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3" name="Freeform 408"/>
              <p:cNvSpPr>
                <a:spLocks/>
              </p:cNvSpPr>
              <p:nvPr/>
            </p:nvSpPr>
            <p:spPr bwMode="auto">
              <a:xfrm>
                <a:off x="3551" y="1234"/>
                <a:ext cx="54" cy="35"/>
              </a:xfrm>
              <a:custGeom>
                <a:avLst/>
                <a:gdLst>
                  <a:gd name="T0" fmla="*/ 27 w 28"/>
                  <a:gd name="T1" fmla="*/ 0 h 18"/>
                  <a:gd name="T2" fmla="*/ 1 w 28"/>
                  <a:gd name="T3" fmla="*/ 0 h 18"/>
                  <a:gd name="T4" fmla="*/ 1 w 28"/>
                  <a:gd name="T5" fmla="*/ 5 h 18"/>
                  <a:gd name="T6" fmla="*/ 0 w 28"/>
                  <a:gd name="T7" fmla="*/ 18 h 18"/>
                  <a:gd name="T8" fmla="*/ 28 w 28"/>
                  <a:gd name="T9" fmla="*/ 18 h 18"/>
                  <a:gd name="T10" fmla="*/ 27 w 28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8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3"/>
                      <a:pt x="1" y="5"/>
                    </a:cubicBezTo>
                    <a:cubicBezTo>
                      <a:pt x="1" y="9"/>
                      <a:pt x="1" y="14"/>
                      <a:pt x="0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1"/>
                      <a:pt x="26" y="4"/>
                      <a:pt x="27" y="0"/>
                    </a:cubicBezTo>
                    <a:close/>
                  </a:path>
                </a:pathLst>
              </a:custGeom>
              <a:solidFill>
                <a:srgbClr val="F2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4" name="Freeform 409"/>
              <p:cNvSpPr>
                <a:spLocks/>
              </p:cNvSpPr>
              <p:nvPr/>
            </p:nvSpPr>
            <p:spPr bwMode="auto">
              <a:xfrm>
                <a:off x="3551" y="1236"/>
                <a:ext cx="54" cy="37"/>
              </a:xfrm>
              <a:custGeom>
                <a:avLst/>
                <a:gdLst>
                  <a:gd name="T0" fmla="*/ 26 w 28"/>
                  <a:gd name="T1" fmla="*/ 0 h 19"/>
                  <a:gd name="T2" fmla="*/ 1 w 28"/>
                  <a:gd name="T3" fmla="*/ 0 h 19"/>
                  <a:gd name="T4" fmla="*/ 1 w 28"/>
                  <a:gd name="T5" fmla="*/ 4 h 19"/>
                  <a:gd name="T6" fmla="*/ 0 w 28"/>
                  <a:gd name="T7" fmla="*/ 19 h 19"/>
                  <a:gd name="T8" fmla="*/ 28 w 28"/>
                  <a:gd name="T9" fmla="*/ 19 h 19"/>
                  <a:gd name="T10" fmla="*/ 26 w 28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9">
                    <a:moveTo>
                      <a:pt x="2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1" y="8"/>
                      <a:pt x="1" y="13"/>
                      <a:pt x="0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7" y="12"/>
                      <a:pt x="26" y="4"/>
                      <a:pt x="26" y="0"/>
                    </a:cubicBezTo>
                    <a:close/>
                  </a:path>
                </a:pathLst>
              </a:custGeom>
              <a:solidFill>
                <a:srgbClr val="F3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5" name="Freeform 410"/>
              <p:cNvSpPr>
                <a:spLocks/>
              </p:cNvSpPr>
              <p:nvPr/>
            </p:nvSpPr>
            <p:spPr bwMode="auto">
              <a:xfrm>
                <a:off x="3551" y="1240"/>
                <a:ext cx="54" cy="34"/>
              </a:xfrm>
              <a:custGeom>
                <a:avLst/>
                <a:gdLst>
                  <a:gd name="T0" fmla="*/ 26 w 28"/>
                  <a:gd name="T1" fmla="*/ 0 h 18"/>
                  <a:gd name="T2" fmla="*/ 1 w 28"/>
                  <a:gd name="T3" fmla="*/ 0 h 18"/>
                  <a:gd name="T4" fmla="*/ 1 w 28"/>
                  <a:gd name="T5" fmla="*/ 2 h 18"/>
                  <a:gd name="T6" fmla="*/ 0 w 28"/>
                  <a:gd name="T7" fmla="*/ 18 h 18"/>
                  <a:gd name="T8" fmla="*/ 28 w 28"/>
                  <a:gd name="T9" fmla="*/ 18 h 18"/>
                  <a:gd name="T10" fmla="*/ 26 w 28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8">
                    <a:moveTo>
                      <a:pt x="2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cubicBezTo>
                      <a:pt x="1" y="6"/>
                      <a:pt x="1" y="12"/>
                      <a:pt x="0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1"/>
                      <a:pt x="26" y="4"/>
                      <a:pt x="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6" name="Freeform 411"/>
              <p:cNvSpPr>
                <a:spLocks/>
              </p:cNvSpPr>
              <p:nvPr/>
            </p:nvSpPr>
            <p:spPr bwMode="auto">
              <a:xfrm>
                <a:off x="3551" y="1242"/>
                <a:ext cx="56" cy="34"/>
              </a:xfrm>
              <a:custGeom>
                <a:avLst/>
                <a:gdLst>
                  <a:gd name="T0" fmla="*/ 26 w 29"/>
                  <a:gd name="T1" fmla="*/ 0 h 18"/>
                  <a:gd name="T2" fmla="*/ 1 w 29"/>
                  <a:gd name="T3" fmla="*/ 0 h 18"/>
                  <a:gd name="T4" fmla="*/ 1 w 29"/>
                  <a:gd name="T5" fmla="*/ 1 h 18"/>
                  <a:gd name="T6" fmla="*/ 0 w 29"/>
                  <a:gd name="T7" fmla="*/ 18 h 18"/>
                  <a:gd name="T8" fmla="*/ 29 w 29"/>
                  <a:gd name="T9" fmla="*/ 18 h 18"/>
                  <a:gd name="T10" fmla="*/ 26 w 2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8">
                    <a:moveTo>
                      <a:pt x="2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6"/>
                      <a:pt x="1" y="12"/>
                      <a:pt x="0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7" y="12"/>
                      <a:pt x="27" y="5"/>
                      <a:pt x="26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7" name="Freeform 412"/>
              <p:cNvSpPr>
                <a:spLocks/>
              </p:cNvSpPr>
              <p:nvPr/>
            </p:nvSpPr>
            <p:spPr bwMode="auto">
              <a:xfrm>
                <a:off x="3551" y="1244"/>
                <a:ext cx="56" cy="36"/>
              </a:xfrm>
              <a:custGeom>
                <a:avLst/>
                <a:gdLst>
                  <a:gd name="T0" fmla="*/ 26 w 29"/>
                  <a:gd name="T1" fmla="*/ 0 h 19"/>
                  <a:gd name="T2" fmla="*/ 1 w 29"/>
                  <a:gd name="T3" fmla="*/ 0 h 19"/>
                  <a:gd name="T4" fmla="*/ 0 w 29"/>
                  <a:gd name="T5" fmla="*/ 19 h 19"/>
                  <a:gd name="T6" fmla="*/ 29 w 29"/>
                  <a:gd name="T7" fmla="*/ 19 h 19"/>
                  <a:gd name="T8" fmla="*/ 26 w 2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1" y="12"/>
                      <a:pt x="0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8" y="12"/>
                      <a:pt x="27" y="5"/>
                      <a:pt x="26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8" name="Freeform 413"/>
              <p:cNvSpPr>
                <a:spLocks/>
              </p:cNvSpPr>
              <p:nvPr/>
            </p:nvSpPr>
            <p:spPr bwMode="auto">
              <a:xfrm>
                <a:off x="3551" y="1248"/>
                <a:ext cx="56" cy="34"/>
              </a:xfrm>
              <a:custGeom>
                <a:avLst/>
                <a:gdLst>
                  <a:gd name="T0" fmla="*/ 27 w 29"/>
                  <a:gd name="T1" fmla="*/ 0 h 18"/>
                  <a:gd name="T2" fmla="*/ 1 w 29"/>
                  <a:gd name="T3" fmla="*/ 0 h 18"/>
                  <a:gd name="T4" fmla="*/ 0 w 29"/>
                  <a:gd name="T5" fmla="*/ 18 h 18"/>
                  <a:gd name="T6" fmla="*/ 29 w 29"/>
                  <a:gd name="T7" fmla="*/ 18 h 18"/>
                  <a:gd name="T8" fmla="*/ 27 w 2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8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2"/>
                      <a:pt x="0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8" y="12"/>
                      <a:pt x="27" y="5"/>
                      <a:pt x="27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9" name="Freeform 414"/>
              <p:cNvSpPr>
                <a:spLocks/>
              </p:cNvSpPr>
              <p:nvPr/>
            </p:nvSpPr>
            <p:spPr bwMode="auto">
              <a:xfrm>
                <a:off x="3549" y="1250"/>
                <a:ext cx="60" cy="34"/>
              </a:xfrm>
              <a:custGeom>
                <a:avLst/>
                <a:gdLst>
                  <a:gd name="T0" fmla="*/ 28 w 31"/>
                  <a:gd name="T1" fmla="*/ 0 h 18"/>
                  <a:gd name="T2" fmla="*/ 2 w 31"/>
                  <a:gd name="T3" fmla="*/ 0 h 18"/>
                  <a:gd name="T4" fmla="*/ 0 w 31"/>
                  <a:gd name="T5" fmla="*/ 18 h 18"/>
                  <a:gd name="T6" fmla="*/ 31 w 31"/>
                  <a:gd name="T7" fmla="*/ 18 h 18"/>
                  <a:gd name="T8" fmla="*/ 28 w 31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8">
                    <a:moveTo>
                      <a:pt x="2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5"/>
                      <a:pt x="1" y="12"/>
                      <a:pt x="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29" y="12"/>
                      <a:pt x="28" y="5"/>
                      <a:pt x="28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0" name="Freeform 415"/>
              <p:cNvSpPr>
                <a:spLocks/>
              </p:cNvSpPr>
              <p:nvPr/>
            </p:nvSpPr>
            <p:spPr bwMode="auto">
              <a:xfrm>
                <a:off x="3549" y="1251"/>
                <a:ext cx="60" cy="35"/>
              </a:xfrm>
              <a:custGeom>
                <a:avLst/>
                <a:gdLst>
                  <a:gd name="T0" fmla="*/ 28 w 31"/>
                  <a:gd name="T1" fmla="*/ 0 h 18"/>
                  <a:gd name="T2" fmla="*/ 2 w 31"/>
                  <a:gd name="T3" fmla="*/ 0 h 18"/>
                  <a:gd name="T4" fmla="*/ 0 w 31"/>
                  <a:gd name="T5" fmla="*/ 18 h 18"/>
                  <a:gd name="T6" fmla="*/ 31 w 31"/>
                  <a:gd name="T7" fmla="*/ 18 h 18"/>
                  <a:gd name="T8" fmla="*/ 28 w 31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8">
                    <a:moveTo>
                      <a:pt x="2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6"/>
                      <a:pt x="1" y="13"/>
                      <a:pt x="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29" y="13"/>
                      <a:pt x="28" y="6"/>
                      <a:pt x="28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1" name="Freeform 416"/>
              <p:cNvSpPr>
                <a:spLocks/>
              </p:cNvSpPr>
              <p:nvPr/>
            </p:nvSpPr>
            <p:spPr bwMode="auto">
              <a:xfrm>
                <a:off x="3549" y="1253"/>
                <a:ext cx="62" cy="37"/>
              </a:xfrm>
              <a:custGeom>
                <a:avLst/>
                <a:gdLst>
                  <a:gd name="T0" fmla="*/ 28 w 32"/>
                  <a:gd name="T1" fmla="*/ 0 h 19"/>
                  <a:gd name="T2" fmla="*/ 2 w 32"/>
                  <a:gd name="T3" fmla="*/ 0 h 19"/>
                  <a:gd name="T4" fmla="*/ 0 w 32"/>
                  <a:gd name="T5" fmla="*/ 19 h 19"/>
                  <a:gd name="T6" fmla="*/ 32 w 32"/>
                  <a:gd name="T7" fmla="*/ 19 h 19"/>
                  <a:gd name="T8" fmla="*/ 28 w 3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9">
                    <a:moveTo>
                      <a:pt x="2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6"/>
                      <a:pt x="1" y="13"/>
                      <a:pt x="0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0" y="13"/>
                      <a:pt x="28" y="6"/>
                      <a:pt x="28" y="0"/>
                    </a:cubicBezTo>
                    <a:close/>
                  </a:path>
                </a:pathLst>
              </a:custGeom>
              <a:solidFill>
                <a:srgbClr val="F8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2" name="Freeform 417"/>
              <p:cNvSpPr>
                <a:spLocks/>
              </p:cNvSpPr>
              <p:nvPr/>
            </p:nvSpPr>
            <p:spPr bwMode="auto">
              <a:xfrm>
                <a:off x="3549" y="1257"/>
                <a:ext cx="62" cy="35"/>
              </a:xfrm>
              <a:custGeom>
                <a:avLst/>
                <a:gdLst>
                  <a:gd name="T0" fmla="*/ 28 w 32"/>
                  <a:gd name="T1" fmla="*/ 0 h 18"/>
                  <a:gd name="T2" fmla="*/ 2 w 32"/>
                  <a:gd name="T3" fmla="*/ 0 h 18"/>
                  <a:gd name="T4" fmla="*/ 0 w 32"/>
                  <a:gd name="T5" fmla="*/ 18 h 18"/>
                  <a:gd name="T6" fmla="*/ 32 w 32"/>
                  <a:gd name="T7" fmla="*/ 18 h 18"/>
                  <a:gd name="T8" fmla="*/ 32 w 32"/>
                  <a:gd name="T9" fmla="*/ 17 h 18"/>
                  <a:gd name="T10" fmla="*/ 28 w 32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8">
                    <a:moveTo>
                      <a:pt x="2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6"/>
                      <a:pt x="1" y="13"/>
                      <a:pt x="0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8"/>
                      <a:pt x="32" y="17"/>
                      <a:pt x="32" y="17"/>
                    </a:cubicBezTo>
                    <a:cubicBezTo>
                      <a:pt x="30" y="12"/>
                      <a:pt x="29" y="5"/>
                      <a:pt x="28" y="0"/>
                    </a:cubicBezTo>
                    <a:close/>
                  </a:path>
                </a:pathLst>
              </a:custGeom>
              <a:solidFill>
                <a:srgbClr val="F9F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3" name="Freeform 418"/>
              <p:cNvSpPr>
                <a:spLocks/>
              </p:cNvSpPr>
              <p:nvPr/>
            </p:nvSpPr>
            <p:spPr bwMode="auto">
              <a:xfrm>
                <a:off x="3549" y="1259"/>
                <a:ext cx="62" cy="35"/>
              </a:xfrm>
              <a:custGeom>
                <a:avLst/>
                <a:gdLst>
                  <a:gd name="T0" fmla="*/ 28 w 32"/>
                  <a:gd name="T1" fmla="*/ 0 h 18"/>
                  <a:gd name="T2" fmla="*/ 2 w 32"/>
                  <a:gd name="T3" fmla="*/ 0 h 18"/>
                  <a:gd name="T4" fmla="*/ 0 w 32"/>
                  <a:gd name="T5" fmla="*/ 18 h 18"/>
                  <a:gd name="T6" fmla="*/ 32 w 32"/>
                  <a:gd name="T7" fmla="*/ 18 h 18"/>
                  <a:gd name="T8" fmla="*/ 32 w 32"/>
                  <a:gd name="T9" fmla="*/ 16 h 18"/>
                  <a:gd name="T10" fmla="*/ 28 w 32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8">
                    <a:moveTo>
                      <a:pt x="2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6"/>
                      <a:pt x="0" y="13"/>
                      <a:pt x="0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7"/>
                      <a:pt x="32" y="17"/>
                      <a:pt x="32" y="16"/>
                    </a:cubicBezTo>
                    <a:cubicBezTo>
                      <a:pt x="30" y="12"/>
                      <a:pt x="29" y="5"/>
                      <a:pt x="28" y="0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4" name="Freeform 419"/>
              <p:cNvSpPr>
                <a:spLocks/>
              </p:cNvSpPr>
              <p:nvPr/>
            </p:nvSpPr>
            <p:spPr bwMode="auto">
              <a:xfrm>
                <a:off x="3549" y="1261"/>
                <a:ext cx="63" cy="34"/>
              </a:xfrm>
              <a:custGeom>
                <a:avLst/>
                <a:gdLst>
                  <a:gd name="T0" fmla="*/ 28 w 33"/>
                  <a:gd name="T1" fmla="*/ 0 h 18"/>
                  <a:gd name="T2" fmla="*/ 2 w 33"/>
                  <a:gd name="T3" fmla="*/ 0 h 18"/>
                  <a:gd name="T4" fmla="*/ 0 w 33"/>
                  <a:gd name="T5" fmla="*/ 18 h 18"/>
                  <a:gd name="T6" fmla="*/ 33 w 33"/>
                  <a:gd name="T7" fmla="*/ 18 h 18"/>
                  <a:gd name="T8" fmla="*/ 32 w 33"/>
                  <a:gd name="T9" fmla="*/ 15 h 18"/>
                  <a:gd name="T10" fmla="*/ 28 w 33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8">
                    <a:moveTo>
                      <a:pt x="2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7"/>
                      <a:pt x="0" y="14"/>
                      <a:pt x="0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7"/>
                      <a:pt x="32" y="16"/>
                      <a:pt x="32" y="15"/>
                    </a:cubicBezTo>
                    <a:cubicBezTo>
                      <a:pt x="30" y="11"/>
                      <a:pt x="29" y="5"/>
                      <a:pt x="28" y="0"/>
                    </a:cubicBezTo>
                    <a:close/>
                  </a:path>
                </a:pathLst>
              </a:custGeom>
              <a:solidFill>
                <a:srgbClr val="FB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5" name="Freeform 420"/>
              <p:cNvSpPr>
                <a:spLocks/>
              </p:cNvSpPr>
              <p:nvPr/>
            </p:nvSpPr>
            <p:spPr bwMode="auto">
              <a:xfrm>
                <a:off x="3547" y="1263"/>
                <a:ext cx="65" cy="36"/>
              </a:xfrm>
              <a:custGeom>
                <a:avLst/>
                <a:gdLst>
                  <a:gd name="T0" fmla="*/ 29 w 34"/>
                  <a:gd name="T1" fmla="*/ 0 h 19"/>
                  <a:gd name="T2" fmla="*/ 3 w 34"/>
                  <a:gd name="T3" fmla="*/ 0 h 19"/>
                  <a:gd name="T4" fmla="*/ 0 w 34"/>
                  <a:gd name="T5" fmla="*/ 19 h 19"/>
                  <a:gd name="T6" fmla="*/ 34 w 34"/>
                  <a:gd name="T7" fmla="*/ 19 h 19"/>
                  <a:gd name="T8" fmla="*/ 33 w 34"/>
                  <a:gd name="T9" fmla="*/ 14 h 19"/>
                  <a:gd name="T10" fmla="*/ 29 w 3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9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7"/>
                      <a:pt x="1" y="14"/>
                      <a:pt x="0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7"/>
                      <a:pt x="33" y="16"/>
                      <a:pt x="33" y="14"/>
                    </a:cubicBezTo>
                    <a:cubicBezTo>
                      <a:pt x="31" y="10"/>
                      <a:pt x="30" y="5"/>
                      <a:pt x="29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6" name="Freeform 421"/>
              <p:cNvSpPr>
                <a:spLocks/>
              </p:cNvSpPr>
              <p:nvPr/>
            </p:nvSpPr>
            <p:spPr bwMode="auto">
              <a:xfrm>
                <a:off x="3547" y="1267"/>
                <a:ext cx="65" cy="34"/>
              </a:xfrm>
              <a:custGeom>
                <a:avLst/>
                <a:gdLst>
                  <a:gd name="T0" fmla="*/ 30 w 34"/>
                  <a:gd name="T1" fmla="*/ 0 h 18"/>
                  <a:gd name="T2" fmla="*/ 3 w 34"/>
                  <a:gd name="T3" fmla="*/ 0 h 18"/>
                  <a:gd name="T4" fmla="*/ 0 w 34"/>
                  <a:gd name="T5" fmla="*/ 17 h 18"/>
                  <a:gd name="T6" fmla="*/ 0 w 34"/>
                  <a:gd name="T7" fmla="*/ 18 h 18"/>
                  <a:gd name="T8" fmla="*/ 34 w 34"/>
                  <a:gd name="T9" fmla="*/ 18 h 18"/>
                  <a:gd name="T10" fmla="*/ 33 w 34"/>
                  <a:gd name="T11" fmla="*/ 12 h 18"/>
                  <a:gd name="T12" fmla="*/ 30 w 3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7"/>
                      <a:pt x="1" y="13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6"/>
                      <a:pt x="33" y="14"/>
                      <a:pt x="33" y="12"/>
                    </a:cubicBezTo>
                    <a:cubicBezTo>
                      <a:pt x="31" y="9"/>
                      <a:pt x="30" y="4"/>
                      <a:pt x="30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7" name="Freeform 422"/>
              <p:cNvSpPr>
                <a:spLocks/>
              </p:cNvSpPr>
              <p:nvPr/>
            </p:nvSpPr>
            <p:spPr bwMode="auto">
              <a:xfrm>
                <a:off x="3547" y="1269"/>
                <a:ext cx="67" cy="34"/>
              </a:xfrm>
              <a:custGeom>
                <a:avLst/>
                <a:gdLst>
                  <a:gd name="T0" fmla="*/ 30 w 35"/>
                  <a:gd name="T1" fmla="*/ 0 h 18"/>
                  <a:gd name="T2" fmla="*/ 2 w 35"/>
                  <a:gd name="T3" fmla="*/ 0 h 18"/>
                  <a:gd name="T4" fmla="*/ 0 w 35"/>
                  <a:gd name="T5" fmla="*/ 16 h 18"/>
                  <a:gd name="T6" fmla="*/ 0 w 35"/>
                  <a:gd name="T7" fmla="*/ 18 h 18"/>
                  <a:gd name="T8" fmla="*/ 35 w 35"/>
                  <a:gd name="T9" fmla="*/ 18 h 18"/>
                  <a:gd name="T10" fmla="*/ 33 w 35"/>
                  <a:gd name="T11" fmla="*/ 11 h 18"/>
                  <a:gd name="T12" fmla="*/ 30 w 35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8">
                    <a:moveTo>
                      <a:pt x="3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6"/>
                      <a:pt x="1" y="13"/>
                      <a:pt x="0" y="16"/>
                    </a:cubicBezTo>
                    <a:cubicBezTo>
                      <a:pt x="0" y="17"/>
                      <a:pt x="0" y="18"/>
                      <a:pt x="0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4" y="16"/>
                      <a:pt x="34" y="13"/>
                      <a:pt x="33" y="11"/>
                    </a:cubicBezTo>
                    <a:cubicBezTo>
                      <a:pt x="32" y="8"/>
                      <a:pt x="31" y="4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8" name="Freeform 423"/>
              <p:cNvSpPr>
                <a:spLocks/>
              </p:cNvSpPr>
              <p:nvPr/>
            </p:nvSpPr>
            <p:spPr bwMode="auto">
              <a:xfrm>
                <a:off x="3687" y="1144"/>
                <a:ext cx="130" cy="35"/>
              </a:xfrm>
              <a:custGeom>
                <a:avLst/>
                <a:gdLst>
                  <a:gd name="T0" fmla="*/ 67 w 68"/>
                  <a:gd name="T1" fmla="*/ 0 h 18"/>
                  <a:gd name="T2" fmla="*/ 31 w 68"/>
                  <a:gd name="T3" fmla="*/ 0 h 18"/>
                  <a:gd name="T4" fmla="*/ 33 w 68"/>
                  <a:gd name="T5" fmla="*/ 1 h 18"/>
                  <a:gd name="T6" fmla="*/ 32 w 68"/>
                  <a:gd name="T7" fmla="*/ 3 h 18"/>
                  <a:gd name="T8" fmla="*/ 15 w 68"/>
                  <a:gd name="T9" fmla="*/ 2 h 18"/>
                  <a:gd name="T10" fmla="*/ 0 w 68"/>
                  <a:gd name="T11" fmla="*/ 5 h 18"/>
                  <a:gd name="T12" fmla="*/ 5 w 68"/>
                  <a:gd name="T13" fmla="*/ 11 h 18"/>
                  <a:gd name="T14" fmla="*/ 16 w 68"/>
                  <a:gd name="T15" fmla="*/ 12 h 18"/>
                  <a:gd name="T16" fmla="*/ 21 w 68"/>
                  <a:gd name="T17" fmla="*/ 14 h 18"/>
                  <a:gd name="T18" fmla="*/ 22 w 68"/>
                  <a:gd name="T19" fmla="*/ 18 h 18"/>
                  <a:gd name="T20" fmla="*/ 68 w 68"/>
                  <a:gd name="T21" fmla="*/ 18 h 18"/>
                  <a:gd name="T22" fmla="*/ 67 w 68"/>
                  <a:gd name="T23" fmla="*/ 3 h 18"/>
                  <a:gd name="T24" fmla="*/ 67 w 68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18">
                    <a:moveTo>
                      <a:pt x="67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1"/>
                      <a:pt x="33" y="1"/>
                    </a:cubicBezTo>
                    <a:cubicBezTo>
                      <a:pt x="34" y="2"/>
                      <a:pt x="32" y="3"/>
                      <a:pt x="32" y="3"/>
                    </a:cubicBezTo>
                    <a:cubicBezTo>
                      <a:pt x="32" y="3"/>
                      <a:pt x="23" y="1"/>
                      <a:pt x="15" y="2"/>
                    </a:cubicBezTo>
                    <a:cubicBezTo>
                      <a:pt x="6" y="2"/>
                      <a:pt x="1" y="4"/>
                      <a:pt x="0" y="5"/>
                    </a:cubicBezTo>
                    <a:cubicBezTo>
                      <a:pt x="0" y="7"/>
                      <a:pt x="1" y="11"/>
                      <a:pt x="5" y="11"/>
                    </a:cubicBezTo>
                    <a:cubicBezTo>
                      <a:pt x="10" y="11"/>
                      <a:pt x="13" y="10"/>
                      <a:pt x="16" y="12"/>
                    </a:cubicBezTo>
                    <a:cubicBezTo>
                      <a:pt x="19" y="13"/>
                      <a:pt x="21" y="14"/>
                      <a:pt x="21" y="14"/>
                    </a:cubicBezTo>
                    <a:cubicBezTo>
                      <a:pt x="21" y="14"/>
                      <a:pt x="22" y="16"/>
                      <a:pt x="22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7" y="10"/>
                      <a:pt x="67" y="4"/>
                      <a:pt x="67" y="3"/>
                    </a:cubicBezTo>
                    <a:cubicBezTo>
                      <a:pt x="67" y="2"/>
                      <a:pt x="67" y="1"/>
                      <a:pt x="67" y="0"/>
                    </a:cubicBezTo>
                    <a:close/>
                  </a:path>
                </a:pathLst>
              </a:custGeom>
              <a:solidFill>
                <a:srgbClr val="D2D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9" name="Freeform 424"/>
              <p:cNvSpPr>
                <a:spLocks/>
              </p:cNvSpPr>
              <p:nvPr/>
            </p:nvSpPr>
            <p:spPr bwMode="auto">
              <a:xfrm>
                <a:off x="3687" y="1146"/>
                <a:ext cx="130" cy="35"/>
              </a:xfrm>
              <a:custGeom>
                <a:avLst/>
                <a:gdLst>
                  <a:gd name="T0" fmla="*/ 67 w 68"/>
                  <a:gd name="T1" fmla="*/ 0 h 18"/>
                  <a:gd name="T2" fmla="*/ 33 w 68"/>
                  <a:gd name="T3" fmla="*/ 0 h 18"/>
                  <a:gd name="T4" fmla="*/ 32 w 68"/>
                  <a:gd name="T5" fmla="*/ 2 h 18"/>
                  <a:gd name="T6" fmla="*/ 15 w 68"/>
                  <a:gd name="T7" fmla="*/ 1 h 18"/>
                  <a:gd name="T8" fmla="*/ 0 w 68"/>
                  <a:gd name="T9" fmla="*/ 4 h 18"/>
                  <a:gd name="T10" fmla="*/ 5 w 68"/>
                  <a:gd name="T11" fmla="*/ 10 h 18"/>
                  <a:gd name="T12" fmla="*/ 16 w 68"/>
                  <a:gd name="T13" fmla="*/ 11 h 18"/>
                  <a:gd name="T14" fmla="*/ 21 w 68"/>
                  <a:gd name="T15" fmla="*/ 13 h 18"/>
                  <a:gd name="T16" fmla="*/ 22 w 68"/>
                  <a:gd name="T17" fmla="*/ 18 h 18"/>
                  <a:gd name="T18" fmla="*/ 68 w 68"/>
                  <a:gd name="T19" fmla="*/ 18 h 18"/>
                  <a:gd name="T20" fmla="*/ 67 w 68"/>
                  <a:gd name="T21" fmla="*/ 2 h 18"/>
                  <a:gd name="T22" fmla="*/ 67 w 68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8">
                    <a:moveTo>
                      <a:pt x="67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4" y="1"/>
                      <a:pt x="32" y="2"/>
                      <a:pt x="32" y="2"/>
                    </a:cubicBezTo>
                    <a:cubicBezTo>
                      <a:pt x="32" y="2"/>
                      <a:pt x="23" y="0"/>
                      <a:pt x="15" y="1"/>
                    </a:cubicBezTo>
                    <a:cubicBezTo>
                      <a:pt x="6" y="1"/>
                      <a:pt x="1" y="3"/>
                      <a:pt x="0" y="4"/>
                    </a:cubicBezTo>
                    <a:cubicBezTo>
                      <a:pt x="0" y="6"/>
                      <a:pt x="1" y="10"/>
                      <a:pt x="5" y="10"/>
                    </a:cubicBezTo>
                    <a:cubicBezTo>
                      <a:pt x="10" y="10"/>
                      <a:pt x="13" y="9"/>
                      <a:pt x="16" y="11"/>
                    </a:cubicBezTo>
                    <a:cubicBezTo>
                      <a:pt x="19" y="12"/>
                      <a:pt x="21" y="13"/>
                      <a:pt x="21" y="13"/>
                    </a:cubicBezTo>
                    <a:cubicBezTo>
                      <a:pt x="21" y="13"/>
                      <a:pt x="22" y="15"/>
                      <a:pt x="22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7" y="10"/>
                      <a:pt x="67" y="3"/>
                      <a:pt x="67" y="2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D3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0" name="Freeform 425"/>
              <p:cNvSpPr>
                <a:spLocks/>
              </p:cNvSpPr>
              <p:nvPr/>
            </p:nvSpPr>
            <p:spPr bwMode="auto">
              <a:xfrm>
                <a:off x="3687" y="1148"/>
                <a:ext cx="130" cy="36"/>
              </a:xfrm>
              <a:custGeom>
                <a:avLst/>
                <a:gdLst>
                  <a:gd name="T0" fmla="*/ 67 w 68"/>
                  <a:gd name="T1" fmla="*/ 0 h 19"/>
                  <a:gd name="T2" fmla="*/ 33 w 68"/>
                  <a:gd name="T3" fmla="*/ 0 h 19"/>
                  <a:gd name="T4" fmla="*/ 32 w 68"/>
                  <a:gd name="T5" fmla="*/ 1 h 19"/>
                  <a:gd name="T6" fmla="*/ 28 w 68"/>
                  <a:gd name="T7" fmla="*/ 0 h 19"/>
                  <a:gd name="T8" fmla="*/ 9 w 68"/>
                  <a:gd name="T9" fmla="*/ 0 h 19"/>
                  <a:gd name="T10" fmla="*/ 0 w 68"/>
                  <a:gd name="T11" fmla="*/ 3 h 19"/>
                  <a:gd name="T12" fmla="*/ 5 w 68"/>
                  <a:gd name="T13" fmla="*/ 9 h 19"/>
                  <a:gd name="T14" fmla="*/ 16 w 68"/>
                  <a:gd name="T15" fmla="*/ 10 h 19"/>
                  <a:gd name="T16" fmla="*/ 21 w 68"/>
                  <a:gd name="T17" fmla="*/ 12 h 19"/>
                  <a:gd name="T18" fmla="*/ 22 w 68"/>
                  <a:gd name="T19" fmla="*/ 19 h 19"/>
                  <a:gd name="T20" fmla="*/ 68 w 68"/>
                  <a:gd name="T21" fmla="*/ 19 h 19"/>
                  <a:gd name="T22" fmla="*/ 67 w 68"/>
                  <a:gd name="T23" fmla="*/ 1 h 19"/>
                  <a:gd name="T24" fmla="*/ 67 w 68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19">
                    <a:moveTo>
                      <a:pt x="67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0" y="1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1"/>
                      <a:pt x="0" y="2"/>
                      <a:pt x="0" y="3"/>
                    </a:cubicBezTo>
                    <a:cubicBezTo>
                      <a:pt x="0" y="5"/>
                      <a:pt x="1" y="9"/>
                      <a:pt x="5" y="9"/>
                    </a:cubicBezTo>
                    <a:cubicBezTo>
                      <a:pt x="10" y="9"/>
                      <a:pt x="13" y="8"/>
                      <a:pt x="16" y="10"/>
                    </a:cubicBezTo>
                    <a:cubicBezTo>
                      <a:pt x="19" y="11"/>
                      <a:pt x="21" y="12"/>
                      <a:pt x="21" y="12"/>
                    </a:cubicBezTo>
                    <a:cubicBezTo>
                      <a:pt x="21" y="12"/>
                      <a:pt x="22" y="15"/>
                      <a:pt x="22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7" y="10"/>
                      <a:pt x="67" y="2"/>
                      <a:pt x="67" y="1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D3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1" name="Freeform 426"/>
              <p:cNvSpPr>
                <a:spLocks/>
              </p:cNvSpPr>
              <p:nvPr/>
            </p:nvSpPr>
            <p:spPr bwMode="auto">
              <a:xfrm>
                <a:off x="3687" y="1152"/>
                <a:ext cx="130" cy="34"/>
              </a:xfrm>
              <a:custGeom>
                <a:avLst/>
                <a:gdLst>
                  <a:gd name="T0" fmla="*/ 67 w 68"/>
                  <a:gd name="T1" fmla="*/ 0 h 18"/>
                  <a:gd name="T2" fmla="*/ 3 w 68"/>
                  <a:gd name="T3" fmla="*/ 0 h 18"/>
                  <a:gd name="T4" fmla="*/ 0 w 68"/>
                  <a:gd name="T5" fmla="*/ 1 h 18"/>
                  <a:gd name="T6" fmla="*/ 5 w 68"/>
                  <a:gd name="T7" fmla="*/ 7 h 18"/>
                  <a:gd name="T8" fmla="*/ 16 w 68"/>
                  <a:gd name="T9" fmla="*/ 8 h 18"/>
                  <a:gd name="T10" fmla="*/ 21 w 68"/>
                  <a:gd name="T11" fmla="*/ 10 h 18"/>
                  <a:gd name="T12" fmla="*/ 22 w 68"/>
                  <a:gd name="T13" fmla="*/ 18 h 18"/>
                  <a:gd name="T14" fmla="*/ 68 w 68"/>
                  <a:gd name="T15" fmla="*/ 18 h 18"/>
                  <a:gd name="T16" fmla="*/ 67 w 68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8">
                    <a:moveTo>
                      <a:pt x="6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7"/>
                      <a:pt x="5" y="7"/>
                    </a:cubicBezTo>
                    <a:cubicBezTo>
                      <a:pt x="10" y="7"/>
                      <a:pt x="13" y="6"/>
                      <a:pt x="16" y="8"/>
                    </a:cubicBezTo>
                    <a:cubicBezTo>
                      <a:pt x="19" y="9"/>
                      <a:pt x="21" y="10"/>
                      <a:pt x="21" y="10"/>
                    </a:cubicBezTo>
                    <a:cubicBezTo>
                      <a:pt x="21" y="10"/>
                      <a:pt x="22" y="14"/>
                      <a:pt x="22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7" y="10"/>
                      <a:pt x="67" y="3"/>
                      <a:pt x="67" y="0"/>
                    </a:cubicBezTo>
                    <a:close/>
                  </a:path>
                </a:pathLst>
              </a:custGeom>
              <a:solidFill>
                <a:srgbClr val="D4D2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2" name="Freeform 427"/>
              <p:cNvSpPr>
                <a:spLocks/>
              </p:cNvSpPr>
              <p:nvPr/>
            </p:nvSpPr>
            <p:spPr bwMode="auto">
              <a:xfrm>
                <a:off x="3687" y="1154"/>
                <a:ext cx="130" cy="34"/>
              </a:xfrm>
              <a:custGeom>
                <a:avLst/>
                <a:gdLst>
                  <a:gd name="T0" fmla="*/ 67 w 68"/>
                  <a:gd name="T1" fmla="*/ 0 h 18"/>
                  <a:gd name="T2" fmla="*/ 0 w 68"/>
                  <a:gd name="T3" fmla="*/ 0 h 18"/>
                  <a:gd name="T4" fmla="*/ 0 w 68"/>
                  <a:gd name="T5" fmla="*/ 0 h 18"/>
                  <a:gd name="T6" fmla="*/ 5 w 68"/>
                  <a:gd name="T7" fmla="*/ 6 h 18"/>
                  <a:gd name="T8" fmla="*/ 16 w 68"/>
                  <a:gd name="T9" fmla="*/ 7 h 18"/>
                  <a:gd name="T10" fmla="*/ 21 w 68"/>
                  <a:gd name="T11" fmla="*/ 9 h 18"/>
                  <a:gd name="T12" fmla="*/ 23 w 68"/>
                  <a:gd name="T13" fmla="*/ 18 h 18"/>
                  <a:gd name="T14" fmla="*/ 68 w 68"/>
                  <a:gd name="T15" fmla="*/ 18 h 18"/>
                  <a:gd name="T16" fmla="*/ 67 w 68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8">
                    <a:moveTo>
                      <a:pt x="6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6"/>
                      <a:pt x="5" y="6"/>
                    </a:cubicBezTo>
                    <a:cubicBezTo>
                      <a:pt x="10" y="6"/>
                      <a:pt x="13" y="5"/>
                      <a:pt x="16" y="7"/>
                    </a:cubicBezTo>
                    <a:cubicBezTo>
                      <a:pt x="19" y="8"/>
                      <a:pt x="21" y="9"/>
                      <a:pt x="21" y="9"/>
                    </a:cubicBezTo>
                    <a:cubicBezTo>
                      <a:pt x="21" y="9"/>
                      <a:pt x="22" y="13"/>
                      <a:pt x="23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7" y="10"/>
                      <a:pt x="67" y="4"/>
                      <a:pt x="67" y="0"/>
                    </a:cubicBezTo>
                    <a:close/>
                  </a:path>
                </a:pathLst>
              </a:custGeom>
              <a:solidFill>
                <a:srgbClr val="D5D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3" name="Freeform 428"/>
              <p:cNvSpPr>
                <a:spLocks/>
              </p:cNvSpPr>
              <p:nvPr/>
            </p:nvSpPr>
            <p:spPr bwMode="auto">
              <a:xfrm>
                <a:off x="3687" y="1156"/>
                <a:ext cx="130" cy="36"/>
              </a:xfrm>
              <a:custGeom>
                <a:avLst/>
                <a:gdLst>
                  <a:gd name="T0" fmla="*/ 67 w 68"/>
                  <a:gd name="T1" fmla="*/ 0 h 19"/>
                  <a:gd name="T2" fmla="*/ 0 w 68"/>
                  <a:gd name="T3" fmla="*/ 0 h 19"/>
                  <a:gd name="T4" fmla="*/ 5 w 68"/>
                  <a:gd name="T5" fmla="*/ 5 h 19"/>
                  <a:gd name="T6" fmla="*/ 16 w 68"/>
                  <a:gd name="T7" fmla="*/ 6 h 19"/>
                  <a:gd name="T8" fmla="*/ 21 w 68"/>
                  <a:gd name="T9" fmla="*/ 8 h 19"/>
                  <a:gd name="T10" fmla="*/ 23 w 68"/>
                  <a:gd name="T11" fmla="*/ 19 h 19"/>
                  <a:gd name="T12" fmla="*/ 68 w 68"/>
                  <a:gd name="T13" fmla="*/ 19 h 19"/>
                  <a:gd name="T14" fmla="*/ 67 w 68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9">
                    <a:moveTo>
                      <a:pt x="6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2" y="5"/>
                      <a:pt x="5" y="5"/>
                    </a:cubicBezTo>
                    <a:cubicBezTo>
                      <a:pt x="10" y="5"/>
                      <a:pt x="13" y="4"/>
                      <a:pt x="16" y="6"/>
                    </a:cubicBezTo>
                    <a:cubicBezTo>
                      <a:pt x="19" y="7"/>
                      <a:pt x="21" y="8"/>
                      <a:pt x="21" y="8"/>
                    </a:cubicBezTo>
                    <a:cubicBezTo>
                      <a:pt x="21" y="8"/>
                      <a:pt x="22" y="13"/>
                      <a:pt x="23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7" y="11"/>
                      <a:pt x="67" y="4"/>
                      <a:pt x="67" y="0"/>
                    </a:cubicBezTo>
                    <a:close/>
                  </a:path>
                </a:pathLst>
              </a:custGeom>
              <a:solidFill>
                <a:srgbClr val="D5D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4" name="Freeform 429"/>
              <p:cNvSpPr>
                <a:spLocks/>
              </p:cNvSpPr>
              <p:nvPr/>
            </p:nvSpPr>
            <p:spPr bwMode="auto">
              <a:xfrm>
                <a:off x="3687" y="1160"/>
                <a:ext cx="130" cy="34"/>
              </a:xfrm>
              <a:custGeom>
                <a:avLst/>
                <a:gdLst>
                  <a:gd name="T0" fmla="*/ 67 w 68"/>
                  <a:gd name="T1" fmla="*/ 0 h 18"/>
                  <a:gd name="T2" fmla="*/ 0 w 68"/>
                  <a:gd name="T3" fmla="*/ 0 h 18"/>
                  <a:gd name="T4" fmla="*/ 5 w 68"/>
                  <a:gd name="T5" fmla="*/ 3 h 18"/>
                  <a:gd name="T6" fmla="*/ 16 w 68"/>
                  <a:gd name="T7" fmla="*/ 4 h 18"/>
                  <a:gd name="T8" fmla="*/ 21 w 68"/>
                  <a:gd name="T9" fmla="*/ 6 h 18"/>
                  <a:gd name="T10" fmla="*/ 23 w 68"/>
                  <a:gd name="T11" fmla="*/ 18 h 18"/>
                  <a:gd name="T12" fmla="*/ 68 w 68"/>
                  <a:gd name="T13" fmla="*/ 18 h 18"/>
                  <a:gd name="T14" fmla="*/ 67 w 68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8">
                    <a:moveTo>
                      <a:pt x="6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3"/>
                      <a:pt x="5" y="3"/>
                    </a:cubicBezTo>
                    <a:cubicBezTo>
                      <a:pt x="10" y="3"/>
                      <a:pt x="13" y="2"/>
                      <a:pt x="16" y="4"/>
                    </a:cubicBezTo>
                    <a:cubicBezTo>
                      <a:pt x="19" y="5"/>
                      <a:pt x="21" y="6"/>
                      <a:pt x="21" y="6"/>
                    </a:cubicBezTo>
                    <a:cubicBezTo>
                      <a:pt x="21" y="6"/>
                      <a:pt x="22" y="12"/>
                      <a:pt x="23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1"/>
                      <a:pt x="67" y="4"/>
                      <a:pt x="67" y="0"/>
                    </a:cubicBezTo>
                    <a:close/>
                  </a:path>
                </a:pathLst>
              </a:custGeom>
              <a:solidFill>
                <a:srgbClr val="D6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5" name="Freeform 430"/>
              <p:cNvSpPr>
                <a:spLocks/>
              </p:cNvSpPr>
              <p:nvPr/>
            </p:nvSpPr>
            <p:spPr bwMode="auto">
              <a:xfrm>
                <a:off x="3689" y="1161"/>
                <a:ext cx="128" cy="35"/>
              </a:xfrm>
              <a:custGeom>
                <a:avLst/>
                <a:gdLst>
                  <a:gd name="T0" fmla="*/ 66 w 67"/>
                  <a:gd name="T1" fmla="*/ 0 h 18"/>
                  <a:gd name="T2" fmla="*/ 0 w 67"/>
                  <a:gd name="T3" fmla="*/ 0 h 18"/>
                  <a:gd name="T4" fmla="*/ 4 w 67"/>
                  <a:gd name="T5" fmla="*/ 2 h 18"/>
                  <a:gd name="T6" fmla="*/ 15 w 67"/>
                  <a:gd name="T7" fmla="*/ 3 h 18"/>
                  <a:gd name="T8" fmla="*/ 20 w 67"/>
                  <a:gd name="T9" fmla="*/ 5 h 18"/>
                  <a:gd name="T10" fmla="*/ 22 w 67"/>
                  <a:gd name="T11" fmla="*/ 18 h 18"/>
                  <a:gd name="T12" fmla="*/ 67 w 67"/>
                  <a:gd name="T13" fmla="*/ 18 h 18"/>
                  <a:gd name="T14" fmla="*/ 66 w 67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8">
                    <a:moveTo>
                      <a:pt x="6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4" y="2"/>
                    </a:cubicBezTo>
                    <a:cubicBezTo>
                      <a:pt x="9" y="2"/>
                      <a:pt x="12" y="1"/>
                      <a:pt x="15" y="3"/>
                    </a:cubicBezTo>
                    <a:cubicBezTo>
                      <a:pt x="18" y="4"/>
                      <a:pt x="20" y="5"/>
                      <a:pt x="20" y="5"/>
                    </a:cubicBezTo>
                    <a:cubicBezTo>
                      <a:pt x="20" y="5"/>
                      <a:pt x="21" y="12"/>
                      <a:pt x="22" y="18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1"/>
                      <a:pt x="66" y="4"/>
                      <a:pt x="66" y="0"/>
                    </a:cubicBezTo>
                    <a:close/>
                  </a:path>
                </a:pathLst>
              </a:custGeom>
              <a:solidFill>
                <a:srgbClr val="D7D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6" name="Freeform 431"/>
              <p:cNvSpPr>
                <a:spLocks/>
              </p:cNvSpPr>
              <p:nvPr/>
            </p:nvSpPr>
            <p:spPr bwMode="auto">
              <a:xfrm>
                <a:off x="3693" y="1163"/>
                <a:ext cx="124" cy="35"/>
              </a:xfrm>
              <a:custGeom>
                <a:avLst/>
                <a:gdLst>
                  <a:gd name="T0" fmla="*/ 64 w 65"/>
                  <a:gd name="T1" fmla="*/ 0 h 18"/>
                  <a:gd name="T2" fmla="*/ 0 w 65"/>
                  <a:gd name="T3" fmla="*/ 0 h 18"/>
                  <a:gd name="T4" fmla="*/ 2 w 65"/>
                  <a:gd name="T5" fmla="*/ 1 h 18"/>
                  <a:gd name="T6" fmla="*/ 13 w 65"/>
                  <a:gd name="T7" fmla="*/ 2 h 18"/>
                  <a:gd name="T8" fmla="*/ 18 w 65"/>
                  <a:gd name="T9" fmla="*/ 4 h 18"/>
                  <a:gd name="T10" fmla="*/ 20 w 65"/>
                  <a:gd name="T11" fmla="*/ 18 h 18"/>
                  <a:gd name="T12" fmla="*/ 65 w 65"/>
                  <a:gd name="T13" fmla="*/ 18 h 18"/>
                  <a:gd name="T14" fmla="*/ 64 w 65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8">
                    <a:moveTo>
                      <a:pt x="6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ubicBezTo>
                      <a:pt x="7" y="1"/>
                      <a:pt x="10" y="0"/>
                      <a:pt x="13" y="2"/>
                    </a:cubicBezTo>
                    <a:cubicBezTo>
                      <a:pt x="16" y="3"/>
                      <a:pt x="18" y="4"/>
                      <a:pt x="18" y="4"/>
                    </a:cubicBezTo>
                    <a:cubicBezTo>
                      <a:pt x="18" y="4"/>
                      <a:pt x="19" y="11"/>
                      <a:pt x="20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1"/>
                      <a:pt x="64" y="5"/>
                      <a:pt x="64" y="0"/>
                    </a:cubicBezTo>
                    <a:close/>
                  </a:path>
                </a:pathLst>
              </a:custGeom>
              <a:solidFill>
                <a:srgbClr val="D8D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7" name="Freeform 432"/>
              <p:cNvSpPr>
                <a:spLocks/>
              </p:cNvSpPr>
              <p:nvPr/>
            </p:nvSpPr>
            <p:spPr bwMode="auto">
              <a:xfrm>
                <a:off x="3718" y="1165"/>
                <a:ext cx="99" cy="37"/>
              </a:xfrm>
              <a:custGeom>
                <a:avLst/>
                <a:gdLst>
                  <a:gd name="T0" fmla="*/ 51 w 52"/>
                  <a:gd name="T1" fmla="*/ 0 h 19"/>
                  <a:gd name="T2" fmla="*/ 0 w 52"/>
                  <a:gd name="T3" fmla="*/ 0 h 19"/>
                  <a:gd name="T4" fmla="*/ 0 w 52"/>
                  <a:gd name="T5" fmla="*/ 1 h 19"/>
                  <a:gd name="T6" fmla="*/ 5 w 52"/>
                  <a:gd name="T7" fmla="*/ 3 h 19"/>
                  <a:gd name="T8" fmla="*/ 8 w 52"/>
                  <a:gd name="T9" fmla="*/ 19 h 19"/>
                  <a:gd name="T10" fmla="*/ 52 w 52"/>
                  <a:gd name="T11" fmla="*/ 19 h 19"/>
                  <a:gd name="T12" fmla="*/ 51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5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5" y="3"/>
                    </a:cubicBezTo>
                    <a:cubicBezTo>
                      <a:pt x="5" y="3"/>
                      <a:pt x="6" y="11"/>
                      <a:pt x="8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2"/>
                      <a:pt x="51" y="5"/>
                      <a:pt x="51" y="0"/>
                    </a:cubicBezTo>
                    <a:close/>
                  </a:path>
                </a:pathLst>
              </a:custGeom>
              <a:solidFill>
                <a:srgbClr val="D9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8" name="Freeform 433"/>
              <p:cNvSpPr>
                <a:spLocks/>
              </p:cNvSpPr>
              <p:nvPr/>
            </p:nvSpPr>
            <p:spPr bwMode="auto">
              <a:xfrm>
                <a:off x="3721" y="1169"/>
                <a:ext cx="96" cy="35"/>
              </a:xfrm>
              <a:custGeom>
                <a:avLst/>
                <a:gdLst>
                  <a:gd name="T0" fmla="*/ 49 w 50"/>
                  <a:gd name="T1" fmla="*/ 0 h 18"/>
                  <a:gd name="T2" fmla="*/ 0 w 50"/>
                  <a:gd name="T3" fmla="*/ 0 h 18"/>
                  <a:gd name="T4" fmla="*/ 3 w 50"/>
                  <a:gd name="T5" fmla="*/ 1 h 18"/>
                  <a:gd name="T6" fmla="*/ 6 w 50"/>
                  <a:gd name="T7" fmla="*/ 18 h 18"/>
                  <a:gd name="T8" fmla="*/ 50 w 50"/>
                  <a:gd name="T9" fmla="*/ 18 h 18"/>
                  <a:gd name="T10" fmla="*/ 49 w 5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18">
                    <a:moveTo>
                      <a:pt x="4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4" y="10"/>
                      <a:pt x="6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1"/>
                      <a:pt x="49" y="5"/>
                      <a:pt x="49" y="0"/>
                    </a:cubicBezTo>
                    <a:close/>
                  </a:path>
                </a:pathLst>
              </a:custGeom>
              <a:solidFill>
                <a:srgbClr val="DA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9" name="Freeform 434"/>
              <p:cNvSpPr>
                <a:spLocks/>
              </p:cNvSpPr>
              <p:nvPr/>
            </p:nvSpPr>
            <p:spPr bwMode="auto">
              <a:xfrm>
                <a:off x="3725" y="1171"/>
                <a:ext cx="92" cy="35"/>
              </a:xfrm>
              <a:custGeom>
                <a:avLst/>
                <a:gdLst>
                  <a:gd name="T0" fmla="*/ 47 w 48"/>
                  <a:gd name="T1" fmla="*/ 0 h 18"/>
                  <a:gd name="T2" fmla="*/ 0 w 48"/>
                  <a:gd name="T3" fmla="*/ 0 h 18"/>
                  <a:gd name="T4" fmla="*/ 1 w 48"/>
                  <a:gd name="T5" fmla="*/ 0 h 18"/>
                  <a:gd name="T6" fmla="*/ 4 w 48"/>
                  <a:gd name="T7" fmla="*/ 18 h 18"/>
                  <a:gd name="T8" fmla="*/ 48 w 48"/>
                  <a:gd name="T9" fmla="*/ 18 h 18"/>
                  <a:gd name="T10" fmla="*/ 47 w 48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18">
                    <a:moveTo>
                      <a:pt x="4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10"/>
                      <a:pt x="4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2"/>
                      <a:pt x="48" y="5"/>
                      <a:pt x="47" y="0"/>
                    </a:cubicBezTo>
                    <a:close/>
                  </a:path>
                </a:pathLst>
              </a:custGeom>
              <a:solidFill>
                <a:srgbClr val="DBD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0" name="Freeform 435"/>
              <p:cNvSpPr>
                <a:spLocks/>
              </p:cNvSpPr>
              <p:nvPr/>
            </p:nvSpPr>
            <p:spPr bwMode="auto">
              <a:xfrm>
                <a:off x="3727" y="1173"/>
                <a:ext cx="90" cy="34"/>
              </a:xfrm>
              <a:custGeom>
                <a:avLst/>
                <a:gdLst>
                  <a:gd name="T0" fmla="*/ 46 w 47"/>
                  <a:gd name="T1" fmla="*/ 0 h 18"/>
                  <a:gd name="T2" fmla="*/ 0 w 47"/>
                  <a:gd name="T3" fmla="*/ 0 h 18"/>
                  <a:gd name="T4" fmla="*/ 4 w 47"/>
                  <a:gd name="T5" fmla="*/ 18 h 18"/>
                  <a:gd name="T6" fmla="*/ 47 w 47"/>
                  <a:gd name="T7" fmla="*/ 18 h 18"/>
                  <a:gd name="T8" fmla="*/ 46 w 4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8">
                    <a:moveTo>
                      <a:pt x="4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2" y="11"/>
                      <a:pt x="4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2"/>
                      <a:pt x="47" y="6"/>
                      <a:pt x="46" y="0"/>
                    </a:cubicBezTo>
                    <a:close/>
                  </a:path>
                </a:pathLst>
              </a:custGeom>
              <a:solidFill>
                <a:srgbClr val="DCDA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1" name="Freeform 436"/>
              <p:cNvSpPr>
                <a:spLocks/>
              </p:cNvSpPr>
              <p:nvPr/>
            </p:nvSpPr>
            <p:spPr bwMode="auto">
              <a:xfrm>
                <a:off x="3729" y="1175"/>
                <a:ext cx="88" cy="36"/>
              </a:xfrm>
              <a:custGeom>
                <a:avLst/>
                <a:gdLst>
                  <a:gd name="T0" fmla="*/ 45 w 46"/>
                  <a:gd name="T1" fmla="*/ 0 h 19"/>
                  <a:gd name="T2" fmla="*/ 0 w 46"/>
                  <a:gd name="T3" fmla="*/ 0 h 19"/>
                  <a:gd name="T4" fmla="*/ 3 w 46"/>
                  <a:gd name="T5" fmla="*/ 19 h 19"/>
                  <a:gd name="T6" fmla="*/ 46 w 46"/>
                  <a:gd name="T7" fmla="*/ 19 h 19"/>
                  <a:gd name="T8" fmla="*/ 45 w 4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12"/>
                      <a:pt x="3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2"/>
                      <a:pt x="46" y="6"/>
                      <a:pt x="45" y="0"/>
                    </a:cubicBezTo>
                    <a:close/>
                  </a:path>
                </a:pathLst>
              </a:custGeom>
              <a:solidFill>
                <a:srgbClr val="DCD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2" name="Freeform 437"/>
              <p:cNvSpPr>
                <a:spLocks/>
              </p:cNvSpPr>
              <p:nvPr/>
            </p:nvSpPr>
            <p:spPr bwMode="auto">
              <a:xfrm>
                <a:off x="3729" y="1179"/>
                <a:ext cx="90" cy="34"/>
              </a:xfrm>
              <a:custGeom>
                <a:avLst/>
                <a:gdLst>
                  <a:gd name="T0" fmla="*/ 45 w 47"/>
                  <a:gd name="T1" fmla="*/ 0 h 18"/>
                  <a:gd name="T2" fmla="*/ 0 w 47"/>
                  <a:gd name="T3" fmla="*/ 0 h 18"/>
                  <a:gd name="T4" fmla="*/ 3 w 47"/>
                  <a:gd name="T5" fmla="*/ 18 h 18"/>
                  <a:gd name="T6" fmla="*/ 47 w 47"/>
                  <a:gd name="T7" fmla="*/ 18 h 18"/>
                  <a:gd name="T8" fmla="*/ 45 w 4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8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12"/>
                      <a:pt x="3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2"/>
                      <a:pt x="46" y="5"/>
                      <a:pt x="45" y="0"/>
                    </a:cubicBezTo>
                    <a:close/>
                  </a:path>
                </a:pathLst>
              </a:custGeom>
              <a:solidFill>
                <a:srgbClr val="DD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3" name="Freeform 438"/>
              <p:cNvSpPr>
                <a:spLocks/>
              </p:cNvSpPr>
              <p:nvPr/>
            </p:nvSpPr>
            <p:spPr bwMode="auto">
              <a:xfrm>
                <a:off x="3729" y="1181"/>
                <a:ext cx="90" cy="34"/>
              </a:xfrm>
              <a:custGeom>
                <a:avLst/>
                <a:gdLst>
                  <a:gd name="T0" fmla="*/ 46 w 47"/>
                  <a:gd name="T1" fmla="*/ 0 h 18"/>
                  <a:gd name="T2" fmla="*/ 0 w 47"/>
                  <a:gd name="T3" fmla="*/ 0 h 18"/>
                  <a:gd name="T4" fmla="*/ 3 w 47"/>
                  <a:gd name="T5" fmla="*/ 18 h 18"/>
                  <a:gd name="T6" fmla="*/ 4 w 47"/>
                  <a:gd name="T7" fmla="*/ 18 h 18"/>
                  <a:gd name="T8" fmla="*/ 47 w 47"/>
                  <a:gd name="T9" fmla="*/ 18 h 18"/>
                  <a:gd name="T10" fmla="*/ 46 w 4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8">
                    <a:moveTo>
                      <a:pt x="4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2"/>
                      <a:pt x="3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2"/>
                      <a:pt x="46" y="6"/>
                      <a:pt x="46" y="0"/>
                    </a:cubicBezTo>
                    <a:close/>
                  </a:path>
                </a:pathLst>
              </a:custGeom>
              <a:solidFill>
                <a:srgbClr val="DE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4" name="Freeform 439"/>
              <p:cNvSpPr>
                <a:spLocks/>
              </p:cNvSpPr>
              <p:nvPr/>
            </p:nvSpPr>
            <p:spPr bwMode="auto">
              <a:xfrm>
                <a:off x="3729" y="1183"/>
                <a:ext cx="90" cy="36"/>
              </a:xfrm>
              <a:custGeom>
                <a:avLst/>
                <a:gdLst>
                  <a:gd name="T0" fmla="*/ 46 w 47"/>
                  <a:gd name="T1" fmla="*/ 0 h 19"/>
                  <a:gd name="T2" fmla="*/ 0 w 47"/>
                  <a:gd name="T3" fmla="*/ 0 h 19"/>
                  <a:gd name="T4" fmla="*/ 3 w 47"/>
                  <a:gd name="T5" fmla="*/ 17 h 19"/>
                  <a:gd name="T6" fmla="*/ 4 w 47"/>
                  <a:gd name="T7" fmla="*/ 19 h 19"/>
                  <a:gd name="T8" fmla="*/ 47 w 47"/>
                  <a:gd name="T9" fmla="*/ 19 h 19"/>
                  <a:gd name="T10" fmla="*/ 46 w 4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9">
                    <a:moveTo>
                      <a:pt x="4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2"/>
                      <a:pt x="3" y="17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6" y="12"/>
                      <a:pt x="46" y="6"/>
                      <a:pt x="46" y="0"/>
                    </a:cubicBezTo>
                    <a:close/>
                  </a:path>
                </a:pathLst>
              </a:custGeom>
              <a:solidFill>
                <a:srgbClr val="DFDE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5" name="Freeform 440"/>
              <p:cNvSpPr>
                <a:spLocks/>
              </p:cNvSpPr>
              <p:nvPr/>
            </p:nvSpPr>
            <p:spPr bwMode="auto">
              <a:xfrm>
                <a:off x="3729" y="1186"/>
                <a:ext cx="90" cy="35"/>
              </a:xfrm>
              <a:custGeom>
                <a:avLst/>
                <a:gdLst>
                  <a:gd name="T0" fmla="*/ 46 w 47"/>
                  <a:gd name="T1" fmla="*/ 0 h 18"/>
                  <a:gd name="T2" fmla="*/ 0 w 47"/>
                  <a:gd name="T3" fmla="*/ 0 h 18"/>
                  <a:gd name="T4" fmla="*/ 3 w 47"/>
                  <a:gd name="T5" fmla="*/ 15 h 18"/>
                  <a:gd name="T6" fmla="*/ 5 w 47"/>
                  <a:gd name="T7" fmla="*/ 18 h 18"/>
                  <a:gd name="T8" fmla="*/ 47 w 47"/>
                  <a:gd name="T9" fmla="*/ 18 h 18"/>
                  <a:gd name="T10" fmla="*/ 46 w 4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8">
                    <a:moveTo>
                      <a:pt x="4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2" y="10"/>
                      <a:pt x="3" y="15"/>
                    </a:cubicBezTo>
                    <a:cubicBezTo>
                      <a:pt x="4" y="16"/>
                      <a:pt x="4" y="17"/>
                      <a:pt x="5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2"/>
                      <a:pt x="46" y="5"/>
                      <a:pt x="46" y="0"/>
                    </a:cubicBezTo>
                    <a:close/>
                  </a:path>
                </a:pathLst>
              </a:custGeom>
              <a:solidFill>
                <a:srgbClr val="E0D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6" name="Freeform 441"/>
              <p:cNvSpPr>
                <a:spLocks/>
              </p:cNvSpPr>
              <p:nvPr/>
            </p:nvSpPr>
            <p:spPr bwMode="auto">
              <a:xfrm>
                <a:off x="3729" y="1188"/>
                <a:ext cx="90" cy="35"/>
              </a:xfrm>
              <a:custGeom>
                <a:avLst/>
                <a:gdLst>
                  <a:gd name="T0" fmla="*/ 46 w 47"/>
                  <a:gd name="T1" fmla="*/ 0 h 18"/>
                  <a:gd name="T2" fmla="*/ 0 w 47"/>
                  <a:gd name="T3" fmla="*/ 0 h 18"/>
                  <a:gd name="T4" fmla="*/ 3 w 47"/>
                  <a:gd name="T5" fmla="*/ 14 h 18"/>
                  <a:gd name="T6" fmla="*/ 5 w 47"/>
                  <a:gd name="T7" fmla="*/ 18 h 18"/>
                  <a:gd name="T8" fmla="*/ 47 w 47"/>
                  <a:gd name="T9" fmla="*/ 18 h 18"/>
                  <a:gd name="T10" fmla="*/ 46 w 4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8">
                    <a:moveTo>
                      <a:pt x="4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2" y="10"/>
                      <a:pt x="3" y="14"/>
                    </a:cubicBezTo>
                    <a:cubicBezTo>
                      <a:pt x="4" y="15"/>
                      <a:pt x="4" y="17"/>
                      <a:pt x="5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2"/>
                      <a:pt x="46" y="6"/>
                      <a:pt x="46" y="0"/>
                    </a:cubicBezTo>
                    <a:close/>
                  </a:path>
                </a:pathLst>
              </a:custGeom>
              <a:solidFill>
                <a:srgbClr val="E1E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7" name="Freeform 442"/>
              <p:cNvSpPr>
                <a:spLocks/>
              </p:cNvSpPr>
              <p:nvPr/>
            </p:nvSpPr>
            <p:spPr bwMode="auto">
              <a:xfrm>
                <a:off x="3731" y="1190"/>
                <a:ext cx="88" cy="35"/>
              </a:xfrm>
              <a:custGeom>
                <a:avLst/>
                <a:gdLst>
                  <a:gd name="T0" fmla="*/ 45 w 46"/>
                  <a:gd name="T1" fmla="*/ 0 h 18"/>
                  <a:gd name="T2" fmla="*/ 0 w 46"/>
                  <a:gd name="T3" fmla="*/ 0 h 18"/>
                  <a:gd name="T4" fmla="*/ 2 w 46"/>
                  <a:gd name="T5" fmla="*/ 13 h 18"/>
                  <a:gd name="T6" fmla="*/ 4 w 46"/>
                  <a:gd name="T7" fmla="*/ 18 h 18"/>
                  <a:gd name="T8" fmla="*/ 46 w 46"/>
                  <a:gd name="T9" fmla="*/ 18 h 18"/>
                  <a:gd name="T10" fmla="*/ 45 w 4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8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9"/>
                      <a:pt x="2" y="13"/>
                    </a:cubicBezTo>
                    <a:cubicBezTo>
                      <a:pt x="3" y="15"/>
                      <a:pt x="4" y="17"/>
                      <a:pt x="4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2"/>
                      <a:pt x="45" y="6"/>
                      <a:pt x="45" y="0"/>
                    </a:cubicBezTo>
                    <a:close/>
                  </a:path>
                </a:pathLst>
              </a:custGeom>
              <a:solidFill>
                <a:srgbClr val="E2E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8" name="Freeform 443"/>
              <p:cNvSpPr>
                <a:spLocks/>
              </p:cNvSpPr>
              <p:nvPr/>
            </p:nvSpPr>
            <p:spPr bwMode="auto">
              <a:xfrm>
                <a:off x="3731" y="1192"/>
                <a:ext cx="88" cy="36"/>
              </a:xfrm>
              <a:custGeom>
                <a:avLst/>
                <a:gdLst>
                  <a:gd name="T0" fmla="*/ 45 w 46"/>
                  <a:gd name="T1" fmla="*/ 0 h 19"/>
                  <a:gd name="T2" fmla="*/ 0 w 46"/>
                  <a:gd name="T3" fmla="*/ 0 h 19"/>
                  <a:gd name="T4" fmla="*/ 2 w 46"/>
                  <a:gd name="T5" fmla="*/ 12 h 19"/>
                  <a:gd name="T6" fmla="*/ 5 w 46"/>
                  <a:gd name="T7" fmla="*/ 19 h 19"/>
                  <a:gd name="T8" fmla="*/ 46 w 46"/>
                  <a:gd name="T9" fmla="*/ 19 h 19"/>
                  <a:gd name="T10" fmla="*/ 45 w 46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2" y="12"/>
                    </a:cubicBezTo>
                    <a:cubicBezTo>
                      <a:pt x="3" y="14"/>
                      <a:pt x="4" y="17"/>
                      <a:pt x="5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3"/>
                      <a:pt x="45" y="6"/>
                      <a:pt x="45" y="0"/>
                    </a:cubicBezTo>
                    <a:close/>
                  </a:path>
                </a:pathLst>
              </a:custGeom>
              <a:solidFill>
                <a:srgbClr val="E3E1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9" name="Freeform 444"/>
              <p:cNvSpPr>
                <a:spLocks/>
              </p:cNvSpPr>
              <p:nvPr/>
            </p:nvSpPr>
            <p:spPr bwMode="auto">
              <a:xfrm>
                <a:off x="3731" y="1196"/>
                <a:ext cx="88" cy="34"/>
              </a:xfrm>
              <a:custGeom>
                <a:avLst/>
                <a:gdLst>
                  <a:gd name="T0" fmla="*/ 45 w 46"/>
                  <a:gd name="T1" fmla="*/ 0 h 18"/>
                  <a:gd name="T2" fmla="*/ 0 w 46"/>
                  <a:gd name="T3" fmla="*/ 0 h 18"/>
                  <a:gd name="T4" fmla="*/ 2 w 46"/>
                  <a:gd name="T5" fmla="*/ 10 h 18"/>
                  <a:gd name="T6" fmla="*/ 5 w 46"/>
                  <a:gd name="T7" fmla="*/ 18 h 18"/>
                  <a:gd name="T8" fmla="*/ 46 w 46"/>
                  <a:gd name="T9" fmla="*/ 18 h 18"/>
                  <a:gd name="T10" fmla="*/ 45 w 4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8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7"/>
                      <a:pt x="2" y="10"/>
                    </a:cubicBezTo>
                    <a:cubicBezTo>
                      <a:pt x="4" y="13"/>
                      <a:pt x="4" y="16"/>
                      <a:pt x="5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2"/>
                      <a:pt x="45" y="6"/>
                      <a:pt x="45" y="0"/>
                    </a:cubicBezTo>
                    <a:close/>
                  </a:path>
                </a:pathLst>
              </a:custGeom>
              <a:solidFill>
                <a:srgbClr val="E4E2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0" name="Freeform 445"/>
              <p:cNvSpPr>
                <a:spLocks/>
              </p:cNvSpPr>
              <p:nvPr/>
            </p:nvSpPr>
            <p:spPr bwMode="auto">
              <a:xfrm>
                <a:off x="3731" y="1198"/>
                <a:ext cx="88" cy="34"/>
              </a:xfrm>
              <a:custGeom>
                <a:avLst/>
                <a:gdLst>
                  <a:gd name="T0" fmla="*/ 45 w 46"/>
                  <a:gd name="T1" fmla="*/ 0 h 18"/>
                  <a:gd name="T2" fmla="*/ 0 w 46"/>
                  <a:gd name="T3" fmla="*/ 0 h 18"/>
                  <a:gd name="T4" fmla="*/ 2 w 46"/>
                  <a:gd name="T5" fmla="*/ 9 h 18"/>
                  <a:gd name="T6" fmla="*/ 6 w 46"/>
                  <a:gd name="T7" fmla="*/ 18 h 18"/>
                  <a:gd name="T8" fmla="*/ 46 w 46"/>
                  <a:gd name="T9" fmla="*/ 18 h 18"/>
                  <a:gd name="T10" fmla="*/ 45 w 4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8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2" y="6"/>
                      <a:pt x="2" y="9"/>
                    </a:cubicBezTo>
                    <a:cubicBezTo>
                      <a:pt x="4" y="12"/>
                      <a:pt x="5" y="16"/>
                      <a:pt x="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3"/>
                      <a:pt x="45" y="6"/>
                      <a:pt x="45" y="0"/>
                    </a:cubicBezTo>
                    <a:close/>
                  </a:path>
                </a:pathLst>
              </a:custGeom>
              <a:solidFill>
                <a:srgbClr val="E4E3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1" name="Freeform 446"/>
              <p:cNvSpPr>
                <a:spLocks/>
              </p:cNvSpPr>
              <p:nvPr/>
            </p:nvSpPr>
            <p:spPr bwMode="auto">
              <a:xfrm>
                <a:off x="3733" y="1200"/>
                <a:ext cx="86" cy="36"/>
              </a:xfrm>
              <a:custGeom>
                <a:avLst/>
                <a:gdLst>
                  <a:gd name="T0" fmla="*/ 44 w 45"/>
                  <a:gd name="T1" fmla="*/ 0 h 19"/>
                  <a:gd name="T2" fmla="*/ 0 w 45"/>
                  <a:gd name="T3" fmla="*/ 0 h 19"/>
                  <a:gd name="T4" fmla="*/ 1 w 45"/>
                  <a:gd name="T5" fmla="*/ 8 h 19"/>
                  <a:gd name="T6" fmla="*/ 5 w 45"/>
                  <a:gd name="T7" fmla="*/ 19 h 19"/>
                  <a:gd name="T8" fmla="*/ 45 w 45"/>
                  <a:gd name="T9" fmla="*/ 19 h 19"/>
                  <a:gd name="T10" fmla="*/ 44 w 45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6"/>
                      <a:pt x="1" y="8"/>
                    </a:cubicBezTo>
                    <a:cubicBezTo>
                      <a:pt x="3" y="12"/>
                      <a:pt x="4" y="16"/>
                      <a:pt x="5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5" y="13"/>
                      <a:pt x="44" y="6"/>
                      <a:pt x="44" y="0"/>
                    </a:cubicBezTo>
                    <a:close/>
                  </a:path>
                </a:pathLst>
              </a:custGeom>
              <a:solidFill>
                <a:srgbClr val="E5E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2" name="Freeform 447"/>
              <p:cNvSpPr>
                <a:spLocks/>
              </p:cNvSpPr>
              <p:nvPr/>
            </p:nvSpPr>
            <p:spPr bwMode="auto">
              <a:xfrm>
                <a:off x="3733" y="1204"/>
                <a:ext cx="86" cy="34"/>
              </a:xfrm>
              <a:custGeom>
                <a:avLst/>
                <a:gdLst>
                  <a:gd name="T0" fmla="*/ 44 w 45"/>
                  <a:gd name="T1" fmla="*/ 0 h 18"/>
                  <a:gd name="T2" fmla="*/ 0 w 45"/>
                  <a:gd name="T3" fmla="*/ 0 h 18"/>
                  <a:gd name="T4" fmla="*/ 1 w 45"/>
                  <a:gd name="T5" fmla="*/ 6 h 18"/>
                  <a:gd name="T6" fmla="*/ 5 w 45"/>
                  <a:gd name="T7" fmla="*/ 18 h 18"/>
                  <a:gd name="T8" fmla="*/ 45 w 45"/>
                  <a:gd name="T9" fmla="*/ 18 h 18"/>
                  <a:gd name="T10" fmla="*/ 44 w 4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8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4"/>
                      <a:pt x="1" y="6"/>
                    </a:cubicBezTo>
                    <a:cubicBezTo>
                      <a:pt x="3" y="11"/>
                      <a:pt x="5" y="15"/>
                      <a:pt x="5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2"/>
                      <a:pt x="45" y="6"/>
                      <a:pt x="44" y="0"/>
                    </a:cubicBezTo>
                    <a:close/>
                  </a:path>
                </a:pathLst>
              </a:custGeom>
              <a:solidFill>
                <a:srgbClr val="E6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3" name="Freeform 448"/>
              <p:cNvSpPr>
                <a:spLocks/>
              </p:cNvSpPr>
              <p:nvPr/>
            </p:nvSpPr>
            <p:spPr bwMode="auto">
              <a:xfrm>
                <a:off x="3733" y="1206"/>
                <a:ext cx="86" cy="34"/>
              </a:xfrm>
              <a:custGeom>
                <a:avLst/>
                <a:gdLst>
                  <a:gd name="T0" fmla="*/ 44 w 45"/>
                  <a:gd name="T1" fmla="*/ 0 h 18"/>
                  <a:gd name="T2" fmla="*/ 0 w 45"/>
                  <a:gd name="T3" fmla="*/ 0 h 18"/>
                  <a:gd name="T4" fmla="*/ 1 w 45"/>
                  <a:gd name="T5" fmla="*/ 5 h 18"/>
                  <a:gd name="T6" fmla="*/ 5 w 45"/>
                  <a:gd name="T7" fmla="*/ 18 h 18"/>
                  <a:gd name="T8" fmla="*/ 45 w 45"/>
                  <a:gd name="T9" fmla="*/ 18 h 18"/>
                  <a:gd name="T10" fmla="*/ 44 w 4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8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3"/>
                      <a:pt x="1" y="5"/>
                    </a:cubicBezTo>
                    <a:cubicBezTo>
                      <a:pt x="3" y="11"/>
                      <a:pt x="5" y="15"/>
                      <a:pt x="5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3"/>
                      <a:pt x="45" y="6"/>
                      <a:pt x="44" y="0"/>
                    </a:cubicBezTo>
                    <a:close/>
                  </a:path>
                </a:pathLst>
              </a:custGeom>
              <a:solidFill>
                <a:srgbClr val="E7E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4" name="Freeform 449"/>
              <p:cNvSpPr>
                <a:spLocks/>
              </p:cNvSpPr>
              <p:nvPr/>
            </p:nvSpPr>
            <p:spPr bwMode="auto">
              <a:xfrm>
                <a:off x="3733" y="1207"/>
                <a:ext cx="86" cy="35"/>
              </a:xfrm>
              <a:custGeom>
                <a:avLst/>
                <a:gdLst>
                  <a:gd name="T0" fmla="*/ 44 w 45"/>
                  <a:gd name="T1" fmla="*/ 0 h 18"/>
                  <a:gd name="T2" fmla="*/ 0 w 45"/>
                  <a:gd name="T3" fmla="*/ 0 h 18"/>
                  <a:gd name="T4" fmla="*/ 1 w 45"/>
                  <a:gd name="T5" fmla="*/ 4 h 18"/>
                  <a:gd name="T6" fmla="*/ 5 w 45"/>
                  <a:gd name="T7" fmla="*/ 18 h 18"/>
                  <a:gd name="T8" fmla="*/ 45 w 45"/>
                  <a:gd name="T9" fmla="*/ 18 h 18"/>
                  <a:gd name="T10" fmla="*/ 44 w 4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8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4" y="10"/>
                      <a:pt x="6" y="15"/>
                      <a:pt x="5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3"/>
                      <a:pt x="45" y="7"/>
                      <a:pt x="44" y="0"/>
                    </a:cubicBez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5" name="Freeform 450"/>
              <p:cNvSpPr>
                <a:spLocks/>
              </p:cNvSpPr>
              <p:nvPr/>
            </p:nvSpPr>
            <p:spPr bwMode="auto">
              <a:xfrm>
                <a:off x="3735" y="1209"/>
                <a:ext cx="84" cy="37"/>
              </a:xfrm>
              <a:custGeom>
                <a:avLst/>
                <a:gdLst>
                  <a:gd name="T0" fmla="*/ 43 w 44"/>
                  <a:gd name="T1" fmla="*/ 0 h 19"/>
                  <a:gd name="T2" fmla="*/ 0 w 44"/>
                  <a:gd name="T3" fmla="*/ 0 h 19"/>
                  <a:gd name="T4" fmla="*/ 0 w 44"/>
                  <a:gd name="T5" fmla="*/ 3 h 19"/>
                  <a:gd name="T6" fmla="*/ 4 w 44"/>
                  <a:gd name="T7" fmla="*/ 19 h 19"/>
                  <a:gd name="T8" fmla="*/ 44 w 44"/>
                  <a:gd name="T9" fmla="*/ 19 h 19"/>
                  <a:gd name="T10" fmla="*/ 43 w 4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9">
                    <a:moveTo>
                      <a:pt x="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3" y="11"/>
                      <a:pt x="5" y="16"/>
                      <a:pt x="4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13"/>
                      <a:pt x="44" y="7"/>
                      <a:pt x="43" y="0"/>
                    </a:cubicBezTo>
                    <a:close/>
                  </a:path>
                </a:pathLst>
              </a:custGeom>
              <a:solidFill>
                <a:srgbClr val="E9E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6" name="Freeform 451"/>
              <p:cNvSpPr>
                <a:spLocks/>
              </p:cNvSpPr>
              <p:nvPr/>
            </p:nvSpPr>
            <p:spPr bwMode="auto">
              <a:xfrm>
                <a:off x="3735" y="1213"/>
                <a:ext cx="84" cy="35"/>
              </a:xfrm>
              <a:custGeom>
                <a:avLst/>
                <a:gdLst>
                  <a:gd name="T0" fmla="*/ 43 w 44"/>
                  <a:gd name="T1" fmla="*/ 0 h 18"/>
                  <a:gd name="T2" fmla="*/ 0 w 44"/>
                  <a:gd name="T3" fmla="*/ 0 h 18"/>
                  <a:gd name="T4" fmla="*/ 0 w 44"/>
                  <a:gd name="T5" fmla="*/ 1 h 18"/>
                  <a:gd name="T6" fmla="*/ 4 w 44"/>
                  <a:gd name="T7" fmla="*/ 17 h 18"/>
                  <a:gd name="T8" fmla="*/ 3 w 44"/>
                  <a:gd name="T9" fmla="*/ 18 h 18"/>
                  <a:gd name="T10" fmla="*/ 44 w 44"/>
                  <a:gd name="T11" fmla="*/ 18 h 18"/>
                  <a:gd name="T12" fmla="*/ 43 w 4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8">
                    <a:moveTo>
                      <a:pt x="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3" y="9"/>
                      <a:pt x="6" y="15"/>
                      <a:pt x="4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3"/>
                      <a:pt x="44" y="6"/>
                      <a:pt x="43" y="0"/>
                    </a:cubicBezTo>
                    <a:close/>
                  </a:path>
                </a:pathLst>
              </a:custGeom>
              <a:solidFill>
                <a:srgbClr val="EA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7" name="Freeform 452"/>
              <p:cNvSpPr>
                <a:spLocks/>
              </p:cNvSpPr>
              <p:nvPr/>
            </p:nvSpPr>
            <p:spPr bwMode="auto">
              <a:xfrm>
                <a:off x="3737" y="1215"/>
                <a:ext cx="84" cy="35"/>
              </a:xfrm>
              <a:custGeom>
                <a:avLst/>
                <a:gdLst>
                  <a:gd name="T0" fmla="*/ 43 w 44"/>
                  <a:gd name="T1" fmla="*/ 0 h 18"/>
                  <a:gd name="T2" fmla="*/ 0 w 44"/>
                  <a:gd name="T3" fmla="*/ 0 h 18"/>
                  <a:gd name="T4" fmla="*/ 3 w 44"/>
                  <a:gd name="T5" fmla="*/ 16 h 18"/>
                  <a:gd name="T6" fmla="*/ 2 w 44"/>
                  <a:gd name="T7" fmla="*/ 18 h 18"/>
                  <a:gd name="T8" fmla="*/ 44 w 44"/>
                  <a:gd name="T9" fmla="*/ 18 h 18"/>
                  <a:gd name="T10" fmla="*/ 43 w 4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8">
                    <a:moveTo>
                      <a:pt x="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8"/>
                      <a:pt x="5" y="14"/>
                      <a:pt x="3" y="16"/>
                    </a:cubicBezTo>
                    <a:cubicBezTo>
                      <a:pt x="2" y="17"/>
                      <a:pt x="2" y="17"/>
                      <a:pt x="2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3" y="13"/>
                      <a:pt x="43" y="7"/>
                      <a:pt x="43" y="0"/>
                    </a:cubicBezTo>
                    <a:close/>
                  </a:path>
                </a:pathLst>
              </a:custGeom>
              <a:solidFill>
                <a:srgbClr val="EB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8" name="Freeform 453"/>
              <p:cNvSpPr>
                <a:spLocks/>
              </p:cNvSpPr>
              <p:nvPr/>
            </p:nvSpPr>
            <p:spPr bwMode="auto">
              <a:xfrm>
                <a:off x="3737" y="1217"/>
                <a:ext cx="84" cy="34"/>
              </a:xfrm>
              <a:custGeom>
                <a:avLst/>
                <a:gdLst>
                  <a:gd name="T0" fmla="*/ 43 w 44"/>
                  <a:gd name="T1" fmla="*/ 0 h 18"/>
                  <a:gd name="T2" fmla="*/ 0 w 44"/>
                  <a:gd name="T3" fmla="*/ 0 h 18"/>
                  <a:gd name="T4" fmla="*/ 3 w 44"/>
                  <a:gd name="T5" fmla="*/ 15 h 18"/>
                  <a:gd name="T6" fmla="*/ 1 w 44"/>
                  <a:gd name="T7" fmla="*/ 18 h 18"/>
                  <a:gd name="T8" fmla="*/ 44 w 44"/>
                  <a:gd name="T9" fmla="*/ 18 h 18"/>
                  <a:gd name="T10" fmla="*/ 43 w 4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8">
                    <a:moveTo>
                      <a:pt x="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8"/>
                      <a:pt x="4" y="13"/>
                      <a:pt x="3" y="15"/>
                    </a:cubicBezTo>
                    <a:cubicBezTo>
                      <a:pt x="2" y="16"/>
                      <a:pt x="2" y="17"/>
                      <a:pt x="1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3" y="14"/>
                      <a:pt x="43" y="7"/>
                      <a:pt x="43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9" name="Freeform 454"/>
              <p:cNvSpPr>
                <a:spLocks/>
              </p:cNvSpPr>
              <p:nvPr/>
            </p:nvSpPr>
            <p:spPr bwMode="auto">
              <a:xfrm>
                <a:off x="3737" y="1219"/>
                <a:ext cx="84" cy="36"/>
              </a:xfrm>
              <a:custGeom>
                <a:avLst/>
                <a:gdLst>
                  <a:gd name="T0" fmla="*/ 43 w 44"/>
                  <a:gd name="T1" fmla="*/ 0 h 19"/>
                  <a:gd name="T2" fmla="*/ 0 w 44"/>
                  <a:gd name="T3" fmla="*/ 0 h 19"/>
                  <a:gd name="T4" fmla="*/ 3 w 44"/>
                  <a:gd name="T5" fmla="*/ 14 h 19"/>
                  <a:gd name="T6" fmla="*/ 1 w 44"/>
                  <a:gd name="T7" fmla="*/ 19 h 19"/>
                  <a:gd name="T8" fmla="*/ 44 w 44"/>
                  <a:gd name="T9" fmla="*/ 19 h 19"/>
                  <a:gd name="T10" fmla="*/ 43 w 4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9">
                    <a:moveTo>
                      <a:pt x="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7"/>
                      <a:pt x="4" y="12"/>
                      <a:pt x="3" y="14"/>
                    </a:cubicBezTo>
                    <a:cubicBezTo>
                      <a:pt x="2" y="15"/>
                      <a:pt x="1" y="17"/>
                      <a:pt x="1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3" y="14"/>
                      <a:pt x="43" y="8"/>
                      <a:pt x="43" y="0"/>
                    </a:cubicBez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0" name="Freeform 455"/>
              <p:cNvSpPr>
                <a:spLocks/>
              </p:cNvSpPr>
              <p:nvPr/>
            </p:nvSpPr>
            <p:spPr bwMode="auto">
              <a:xfrm>
                <a:off x="3737" y="1223"/>
                <a:ext cx="84" cy="34"/>
              </a:xfrm>
              <a:custGeom>
                <a:avLst/>
                <a:gdLst>
                  <a:gd name="T0" fmla="*/ 43 w 44"/>
                  <a:gd name="T1" fmla="*/ 0 h 18"/>
                  <a:gd name="T2" fmla="*/ 1 w 44"/>
                  <a:gd name="T3" fmla="*/ 0 h 18"/>
                  <a:gd name="T4" fmla="*/ 3 w 44"/>
                  <a:gd name="T5" fmla="*/ 12 h 18"/>
                  <a:gd name="T6" fmla="*/ 0 w 44"/>
                  <a:gd name="T7" fmla="*/ 18 h 18"/>
                  <a:gd name="T8" fmla="*/ 44 w 44"/>
                  <a:gd name="T9" fmla="*/ 18 h 18"/>
                  <a:gd name="T10" fmla="*/ 43 w 4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8">
                    <a:moveTo>
                      <a:pt x="4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3" y="6"/>
                      <a:pt x="4" y="10"/>
                      <a:pt x="3" y="12"/>
                    </a:cubicBezTo>
                    <a:cubicBezTo>
                      <a:pt x="2" y="13"/>
                      <a:pt x="1" y="15"/>
                      <a:pt x="0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4"/>
                      <a:pt x="43" y="7"/>
                      <a:pt x="43" y="0"/>
                    </a:cubicBezTo>
                    <a:close/>
                  </a:path>
                </a:pathLst>
              </a:custGeom>
              <a:solidFill>
                <a:srgbClr val="ED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1" name="Freeform 456"/>
              <p:cNvSpPr>
                <a:spLocks/>
              </p:cNvSpPr>
              <p:nvPr/>
            </p:nvSpPr>
            <p:spPr bwMode="auto">
              <a:xfrm>
                <a:off x="3737" y="1225"/>
                <a:ext cx="84" cy="34"/>
              </a:xfrm>
              <a:custGeom>
                <a:avLst/>
                <a:gdLst>
                  <a:gd name="T0" fmla="*/ 43 w 44"/>
                  <a:gd name="T1" fmla="*/ 0 h 18"/>
                  <a:gd name="T2" fmla="*/ 1 w 44"/>
                  <a:gd name="T3" fmla="*/ 0 h 18"/>
                  <a:gd name="T4" fmla="*/ 3 w 44"/>
                  <a:gd name="T5" fmla="*/ 11 h 18"/>
                  <a:gd name="T6" fmla="*/ 0 w 44"/>
                  <a:gd name="T7" fmla="*/ 18 h 18"/>
                  <a:gd name="T8" fmla="*/ 44 w 44"/>
                  <a:gd name="T9" fmla="*/ 18 h 18"/>
                  <a:gd name="T10" fmla="*/ 43 w 4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8">
                    <a:moveTo>
                      <a:pt x="4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3" y="6"/>
                      <a:pt x="4" y="9"/>
                      <a:pt x="3" y="11"/>
                    </a:cubicBezTo>
                    <a:cubicBezTo>
                      <a:pt x="2" y="12"/>
                      <a:pt x="1" y="15"/>
                      <a:pt x="0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4"/>
                      <a:pt x="43" y="7"/>
                      <a:pt x="43" y="0"/>
                    </a:cubicBezTo>
                    <a:close/>
                  </a:path>
                </a:pathLst>
              </a:custGeom>
              <a:solidFill>
                <a:srgbClr val="EE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2" name="Freeform 457"/>
              <p:cNvSpPr>
                <a:spLocks/>
              </p:cNvSpPr>
              <p:nvPr/>
            </p:nvSpPr>
            <p:spPr bwMode="auto">
              <a:xfrm>
                <a:off x="3737" y="1227"/>
                <a:ext cx="84" cy="36"/>
              </a:xfrm>
              <a:custGeom>
                <a:avLst/>
                <a:gdLst>
                  <a:gd name="T0" fmla="*/ 43 w 44"/>
                  <a:gd name="T1" fmla="*/ 0 h 19"/>
                  <a:gd name="T2" fmla="*/ 2 w 44"/>
                  <a:gd name="T3" fmla="*/ 0 h 19"/>
                  <a:gd name="T4" fmla="*/ 3 w 44"/>
                  <a:gd name="T5" fmla="*/ 10 h 19"/>
                  <a:gd name="T6" fmla="*/ 0 w 44"/>
                  <a:gd name="T7" fmla="*/ 19 h 19"/>
                  <a:gd name="T8" fmla="*/ 44 w 44"/>
                  <a:gd name="T9" fmla="*/ 19 h 19"/>
                  <a:gd name="T10" fmla="*/ 44 w 44"/>
                  <a:gd name="T11" fmla="*/ 18 h 19"/>
                  <a:gd name="T12" fmla="*/ 43 w 44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9">
                    <a:moveTo>
                      <a:pt x="4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5"/>
                      <a:pt x="4" y="8"/>
                      <a:pt x="3" y="10"/>
                    </a:cubicBezTo>
                    <a:cubicBezTo>
                      <a:pt x="2" y="11"/>
                      <a:pt x="1" y="15"/>
                      <a:pt x="0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4"/>
                      <a:pt x="43" y="8"/>
                      <a:pt x="43" y="0"/>
                    </a:cubicBezTo>
                    <a:close/>
                  </a:path>
                </a:pathLst>
              </a:custGeom>
              <a:solidFill>
                <a:srgbClr val="EFE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3" name="Freeform 458"/>
              <p:cNvSpPr>
                <a:spLocks/>
              </p:cNvSpPr>
              <p:nvPr/>
            </p:nvSpPr>
            <p:spPr bwMode="auto">
              <a:xfrm>
                <a:off x="3735" y="1230"/>
                <a:ext cx="86" cy="35"/>
              </a:xfrm>
              <a:custGeom>
                <a:avLst/>
                <a:gdLst>
                  <a:gd name="T0" fmla="*/ 44 w 45"/>
                  <a:gd name="T1" fmla="*/ 0 h 18"/>
                  <a:gd name="T2" fmla="*/ 3 w 45"/>
                  <a:gd name="T3" fmla="*/ 0 h 18"/>
                  <a:gd name="T4" fmla="*/ 4 w 45"/>
                  <a:gd name="T5" fmla="*/ 8 h 18"/>
                  <a:gd name="T6" fmla="*/ 0 w 45"/>
                  <a:gd name="T7" fmla="*/ 18 h 18"/>
                  <a:gd name="T8" fmla="*/ 45 w 45"/>
                  <a:gd name="T9" fmla="*/ 18 h 18"/>
                  <a:gd name="T10" fmla="*/ 45 w 45"/>
                  <a:gd name="T11" fmla="*/ 16 h 18"/>
                  <a:gd name="T12" fmla="*/ 44 w 45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8">
                    <a:moveTo>
                      <a:pt x="4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4"/>
                      <a:pt x="5" y="7"/>
                      <a:pt x="4" y="8"/>
                    </a:cubicBezTo>
                    <a:cubicBezTo>
                      <a:pt x="3" y="9"/>
                      <a:pt x="1" y="13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7"/>
                      <a:pt x="45" y="17"/>
                      <a:pt x="45" y="16"/>
                    </a:cubicBezTo>
                    <a:cubicBezTo>
                      <a:pt x="45" y="12"/>
                      <a:pt x="44" y="6"/>
                      <a:pt x="44" y="0"/>
                    </a:cubicBezTo>
                    <a:close/>
                  </a:path>
                </a:pathLst>
              </a:custGeom>
              <a:solidFill>
                <a:srgbClr val="F0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4" name="Freeform 459"/>
              <p:cNvSpPr>
                <a:spLocks/>
              </p:cNvSpPr>
              <p:nvPr/>
            </p:nvSpPr>
            <p:spPr bwMode="auto">
              <a:xfrm>
                <a:off x="3735" y="1232"/>
                <a:ext cx="86" cy="35"/>
              </a:xfrm>
              <a:custGeom>
                <a:avLst/>
                <a:gdLst>
                  <a:gd name="T0" fmla="*/ 44 w 45"/>
                  <a:gd name="T1" fmla="*/ 0 h 18"/>
                  <a:gd name="T2" fmla="*/ 3 w 45"/>
                  <a:gd name="T3" fmla="*/ 0 h 18"/>
                  <a:gd name="T4" fmla="*/ 4 w 45"/>
                  <a:gd name="T5" fmla="*/ 7 h 18"/>
                  <a:gd name="T6" fmla="*/ 0 w 45"/>
                  <a:gd name="T7" fmla="*/ 18 h 18"/>
                  <a:gd name="T8" fmla="*/ 45 w 45"/>
                  <a:gd name="T9" fmla="*/ 18 h 18"/>
                  <a:gd name="T10" fmla="*/ 45 w 45"/>
                  <a:gd name="T11" fmla="*/ 15 h 18"/>
                  <a:gd name="T12" fmla="*/ 44 w 45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8">
                    <a:moveTo>
                      <a:pt x="4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3"/>
                      <a:pt x="5" y="6"/>
                      <a:pt x="4" y="7"/>
                    </a:cubicBezTo>
                    <a:cubicBezTo>
                      <a:pt x="3" y="8"/>
                      <a:pt x="1" y="13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7"/>
                      <a:pt x="45" y="16"/>
                      <a:pt x="45" y="15"/>
                    </a:cubicBezTo>
                    <a:cubicBezTo>
                      <a:pt x="45" y="12"/>
                      <a:pt x="44" y="6"/>
                      <a:pt x="44" y="0"/>
                    </a:cubicBezTo>
                    <a:close/>
                  </a:path>
                </a:pathLst>
              </a:custGeom>
              <a:solidFill>
                <a:srgbClr val="F1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5" name="Freeform 460"/>
              <p:cNvSpPr>
                <a:spLocks/>
              </p:cNvSpPr>
              <p:nvPr/>
            </p:nvSpPr>
            <p:spPr bwMode="auto">
              <a:xfrm>
                <a:off x="3735" y="1234"/>
                <a:ext cx="86" cy="35"/>
              </a:xfrm>
              <a:custGeom>
                <a:avLst/>
                <a:gdLst>
                  <a:gd name="T0" fmla="*/ 44 w 45"/>
                  <a:gd name="T1" fmla="*/ 0 h 18"/>
                  <a:gd name="T2" fmla="*/ 4 w 45"/>
                  <a:gd name="T3" fmla="*/ 0 h 18"/>
                  <a:gd name="T4" fmla="*/ 4 w 45"/>
                  <a:gd name="T5" fmla="*/ 6 h 18"/>
                  <a:gd name="T6" fmla="*/ 0 w 45"/>
                  <a:gd name="T7" fmla="*/ 18 h 18"/>
                  <a:gd name="T8" fmla="*/ 45 w 45"/>
                  <a:gd name="T9" fmla="*/ 18 h 18"/>
                  <a:gd name="T10" fmla="*/ 45 w 45"/>
                  <a:gd name="T11" fmla="*/ 14 h 18"/>
                  <a:gd name="T12" fmla="*/ 44 w 45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8">
                    <a:moveTo>
                      <a:pt x="4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5" y="5"/>
                      <a:pt x="4" y="6"/>
                    </a:cubicBezTo>
                    <a:cubicBezTo>
                      <a:pt x="3" y="8"/>
                      <a:pt x="1" y="13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7"/>
                      <a:pt x="45" y="15"/>
                      <a:pt x="45" y="14"/>
                    </a:cubicBezTo>
                    <a:cubicBezTo>
                      <a:pt x="45" y="11"/>
                      <a:pt x="44" y="6"/>
                      <a:pt x="44" y="0"/>
                    </a:cubicBezTo>
                    <a:close/>
                  </a:path>
                </a:pathLst>
              </a:custGeom>
              <a:solidFill>
                <a:srgbClr val="F2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461"/>
              <p:cNvSpPr>
                <a:spLocks/>
              </p:cNvSpPr>
              <p:nvPr/>
            </p:nvSpPr>
            <p:spPr bwMode="auto">
              <a:xfrm>
                <a:off x="3733" y="1236"/>
                <a:ext cx="88" cy="37"/>
              </a:xfrm>
              <a:custGeom>
                <a:avLst/>
                <a:gdLst>
                  <a:gd name="T0" fmla="*/ 45 w 46"/>
                  <a:gd name="T1" fmla="*/ 0 h 19"/>
                  <a:gd name="T2" fmla="*/ 5 w 46"/>
                  <a:gd name="T3" fmla="*/ 0 h 19"/>
                  <a:gd name="T4" fmla="*/ 5 w 46"/>
                  <a:gd name="T5" fmla="*/ 5 h 19"/>
                  <a:gd name="T6" fmla="*/ 0 w 46"/>
                  <a:gd name="T7" fmla="*/ 19 h 19"/>
                  <a:gd name="T8" fmla="*/ 45 w 46"/>
                  <a:gd name="T9" fmla="*/ 19 h 19"/>
                  <a:gd name="T10" fmla="*/ 46 w 46"/>
                  <a:gd name="T11" fmla="*/ 13 h 19"/>
                  <a:gd name="T12" fmla="*/ 45 w 4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9">
                    <a:moveTo>
                      <a:pt x="4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3"/>
                      <a:pt x="5" y="4"/>
                      <a:pt x="5" y="5"/>
                    </a:cubicBezTo>
                    <a:cubicBezTo>
                      <a:pt x="3" y="7"/>
                      <a:pt x="2" y="12"/>
                      <a:pt x="0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6" y="17"/>
                      <a:pt x="46" y="15"/>
                      <a:pt x="46" y="13"/>
                    </a:cubicBezTo>
                    <a:cubicBezTo>
                      <a:pt x="46" y="10"/>
                      <a:pt x="45" y="6"/>
                      <a:pt x="45" y="0"/>
                    </a:cubicBezTo>
                    <a:close/>
                  </a:path>
                </a:pathLst>
              </a:custGeom>
              <a:solidFill>
                <a:srgbClr val="F3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7" name="Freeform 462"/>
              <p:cNvSpPr>
                <a:spLocks/>
              </p:cNvSpPr>
              <p:nvPr/>
            </p:nvSpPr>
            <p:spPr bwMode="auto">
              <a:xfrm>
                <a:off x="3733" y="1240"/>
                <a:ext cx="88" cy="34"/>
              </a:xfrm>
              <a:custGeom>
                <a:avLst/>
                <a:gdLst>
                  <a:gd name="T0" fmla="*/ 45 w 46"/>
                  <a:gd name="T1" fmla="*/ 0 h 18"/>
                  <a:gd name="T2" fmla="*/ 5 w 46"/>
                  <a:gd name="T3" fmla="*/ 0 h 18"/>
                  <a:gd name="T4" fmla="*/ 5 w 46"/>
                  <a:gd name="T5" fmla="*/ 3 h 18"/>
                  <a:gd name="T6" fmla="*/ 0 w 46"/>
                  <a:gd name="T7" fmla="*/ 18 h 18"/>
                  <a:gd name="T8" fmla="*/ 45 w 46"/>
                  <a:gd name="T9" fmla="*/ 18 h 18"/>
                  <a:gd name="T10" fmla="*/ 46 w 46"/>
                  <a:gd name="T11" fmla="*/ 11 h 18"/>
                  <a:gd name="T12" fmla="*/ 45 w 46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8">
                    <a:moveTo>
                      <a:pt x="4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3" y="5"/>
                      <a:pt x="1" y="11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5"/>
                      <a:pt x="46" y="13"/>
                      <a:pt x="46" y="11"/>
                    </a:cubicBezTo>
                    <a:cubicBezTo>
                      <a:pt x="46" y="8"/>
                      <a:pt x="45" y="4"/>
                      <a:pt x="4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8" name="Freeform 463"/>
              <p:cNvSpPr>
                <a:spLocks/>
              </p:cNvSpPr>
              <p:nvPr/>
            </p:nvSpPr>
            <p:spPr bwMode="auto">
              <a:xfrm>
                <a:off x="3733" y="1242"/>
                <a:ext cx="88" cy="34"/>
              </a:xfrm>
              <a:custGeom>
                <a:avLst/>
                <a:gdLst>
                  <a:gd name="T0" fmla="*/ 45 w 46"/>
                  <a:gd name="T1" fmla="*/ 0 h 18"/>
                  <a:gd name="T2" fmla="*/ 5 w 46"/>
                  <a:gd name="T3" fmla="*/ 0 h 18"/>
                  <a:gd name="T4" fmla="*/ 5 w 46"/>
                  <a:gd name="T5" fmla="*/ 2 h 18"/>
                  <a:gd name="T6" fmla="*/ 0 w 46"/>
                  <a:gd name="T7" fmla="*/ 18 h 18"/>
                  <a:gd name="T8" fmla="*/ 45 w 46"/>
                  <a:gd name="T9" fmla="*/ 18 h 18"/>
                  <a:gd name="T10" fmla="*/ 46 w 46"/>
                  <a:gd name="T11" fmla="*/ 10 h 18"/>
                  <a:gd name="T12" fmla="*/ 45 w 46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8">
                    <a:moveTo>
                      <a:pt x="4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3" y="4"/>
                      <a:pt x="1" y="11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5"/>
                      <a:pt x="46" y="12"/>
                      <a:pt x="46" y="10"/>
                    </a:cubicBezTo>
                    <a:cubicBezTo>
                      <a:pt x="46" y="8"/>
                      <a:pt x="46" y="4"/>
                      <a:pt x="45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9" name="Freeform 464"/>
              <p:cNvSpPr>
                <a:spLocks/>
              </p:cNvSpPr>
              <p:nvPr/>
            </p:nvSpPr>
            <p:spPr bwMode="auto">
              <a:xfrm>
                <a:off x="3733" y="1244"/>
                <a:ext cx="88" cy="36"/>
              </a:xfrm>
              <a:custGeom>
                <a:avLst/>
                <a:gdLst>
                  <a:gd name="T0" fmla="*/ 45 w 46"/>
                  <a:gd name="T1" fmla="*/ 0 h 19"/>
                  <a:gd name="T2" fmla="*/ 5 w 46"/>
                  <a:gd name="T3" fmla="*/ 0 h 19"/>
                  <a:gd name="T4" fmla="*/ 5 w 46"/>
                  <a:gd name="T5" fmla="*/ 1 h 19"/>
                  <a:gd name="T6" fmla="*/ 0 w 46"/>
                  <a:gd name="T7" fmla="*/ 19 h 19"/>
                  <a:gd name="T8" fmla="*/ 45 w 46"/>
                  <a:gd name="T9" fmla="*/ 19 h 19"/>
                  <a:gd name="T10" fmla="*/ 46 w 46"/>
                  <a:gd name="T11" fmla="*/ 9 h 19"/>
                  <a:gd name="T12" fmla="*/ 45 w 4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9">
                    <a:moveTo>
                      <a:pt x="4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3"/>
                      <a:pt x="1" y="11"/>
                      <a:pt x="0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6" y="15"/>
                      <a:pt x="46" y="12"/>
                      <a:pt x="46" y="9"/>
                    </a:cubicBezTo>
                    <a:cubicBezTo>
                      <a:pt x="46" y="7"/>
                      <a:pt x="46" y="4"/>
                      <a:pt x="45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0" name="Freeform 465"/>
              <p:cNvSpPr>
                <a:spLocks/>
              </p:cNvSpPr>
              <p:nvPr/>
            </p:nvSpPr>
            <p:spPr bwMode="auto">
              <a:xfrm>
                <a:off x="3731" y="1248"/>
                <a:ext cx="90" cy="34"/>
              </a:xfrm>
              <a:custGeom>
                <a:avLst/>
                <a:gdLst>
                  <a:gd name="T0" fmla="*/ 46 w 47"/>
                  <a:gd name="T1" fmla="*/ 0 h 18"/>
                  <a:gd name="T2" fmla="*/ 5 w 47"/>
                  <a:gd name="T3" fmla="*/ 0 h 18"/>
                  <a:gd name="T4" fmla="*/ 0 w 47"/>
                  <a:gd name="T5" fmla="*/ 18 h 18"/>
                  <a:gd name="T6" fmla="*/ 46 w 47"/>
                  <a:gd name="T7" fmla="*/ 18 h 18"/>
                  <a:gd name="T8" fmla="*/ 47 w 47"/>
                  <a:gd name="T9" fmla="*/ 7 h 18"/>
                  <a:gd name="T10" fmla="*/ 46 w 4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8">
                    <a:moveTo>
                      <a:pt x="4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2" y="10"/>
                      <a:pt x="0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4"/>
                      <a:pt x="47" y="10"/>
                      <a:pt x="47" y="7"/>
                    </a:cubicBezTo>
                    <a:cubicBezTo>
                      <a:pt x="47" y="5"/>
                      <a:pt x="47" y="3"/>
                      <a:pt x="46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1" name="Freeform 466"/>
              <p:cNvSpPr>
                <a:spLocks/>
              </p:cNvSpPr>
              <p:nvPr/>
            </p:nvSpPr>
            <p:spPr bwMode="auto">
              <a:xfrm>
                <a:off x="3731" y="1250"/>
                <a:ext cx="90" cy="34"/>
              </a:xfrm>
              <a:custGeom>
                <a:avLst/>
                <a:gdLst>
                  <a:gd name="T0" fmla="*/ 46 w 47"/>
                  <a:gd name="T1" fmla="*/ 0 h 18"/>
                  <a:gd name="T2" fmla="*/ 5 w 47"/>
                  <a:gd name="T3" fmla="*/ 0 h 18"/>
                  <a:gd name="T4" fmla="*/ 0 w 47"/>
                  <a:gd name="T5" fmla="*/ 18 h 18"/>
                  <a:gd name="T6" fmla="*/ 46 w 47"/>
                  <a:gd name="T7" fmla="*/ 18 h 18"/>
                  <a:gd name="T8" fmla="*/ 47 w 47"/>
                  <a:gd name="T9" fmla="*/ 6 h 18"/>
                  <a:gd name="T10" fmla="*/ 46 w 4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8">
                    <a:moveTo>
                      <a:pt x="4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3"/>
                      <a:pt x="1" y="11"/>
                      <a:pt x="0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4"/>
                      <a:pt x="47" y="9"/>
                      <a:pt x="47" y="6"/>
                    </a:cubicBezTo>
                    <a:cubicBezTo>
                      <a:pt x="47" y="4"/>
                      <a:pt x="47" y="2"/>
                      <a:pt x="46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2" name="Freeform 467"/>
              <p:cNvSpPr>
                <a:spLocks/>
              </p:cNvSpPr>
              <p:nvPr/>
            </p:nvSpPr>
            <p:spPr bwMode="auto">
              <a:xfrm>
                <a:off x="3731" y="1251"/>
                <a:ext cx="90" cy="35"/>
              </a:xfrm>
              <a:custGeom>
                <a:avLst/>
                <a:gdLst>
                  <a:gd name="T0" fmla="*/ 47 w 47"/>
                  <a:gd name="T1" fmla="*/ 0 h 18"/>
                  <a:gd name="T2" fmla="*/ 4 w 47"/>
                  <a:gd name="T3" fmla="*/ 0 h 18"/>
                  <a:gd name="T4" fmla="*/ 0 w 47"/>
                  <a:gd name="T5" fmla="*/ 18 h 18"/>
                  <a:gd name="T6" fmla="*/ 46 w 47"/>
                  <a:gd name="T7" fmla="*/ 18 h 18"/>
                  <a:gd name="T8" fmla="*/ 47 w 47"/>
                  <a:gd name="T9" fmla="*/ 5 h 18"/>
                  <a:gd name="T10" fmla="*/ 47 w 4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8">
                    <a:moveTo>
                      <a:pt x="4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4"/>
                      <a:pt x="1" y="12"/>
                      <a:pt x="0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3"/>
                      <a:pt x="47" y="9"/>
                      <a:pt x="47" y="5"/>
                    </a:cubicBezTo>
                    <a:cubicBezTo>
                      <a:pt x="47" y="4"/>
                      <a:pt x="47" y="2"/>
                      <a:pt x="47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3" name="Freeform 468"/>
              <p:cNvSpPr>
                <a:spLocks/>
              </p:cNvSpPr>
              <p:nvPr/>
            </p:nvSpPr>
            <p:spPr bwMode="auto">
              <a:xfrm>
                <a:off x="3731" y="1253"/>
                <a:ext cx="90" cy="37"/>
              </a:xfrm>
              <a:custGeom>
                <a:avLst/>
                <a:gdLst>
                  <a:gd name="T0" fmla="*/ 47 w 47"/>
                  <a:gd name="T1" fmla="*/ 0 h 19"/>
                  <a:gd name="T2" fmla="*/ 4 w 47"/>
                  <a:gd name="T3" fmla="*/ 0 h 19"/>
                  <a:gd name="T4" fmla="*/ 0 w 47"/>
                  <a:gd name="T5" fmla="*/ 19 h 19"/>
                  <a:gd name="T6" fmla="*/ 45 w 47"/>
                  <a:gd name="T7" fmla="*/ 19 h 19"/>
                  <a:gd name="T8" fmla="*/ 47 w 47"/>
                  <a:gd name="T9" fmla="*/ 4 h 19"/>
                  <a:gd name="T10" fmla="*/ 47 w 4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9">
                    <a:moveTo>
                      <a:pt x="4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5"/>
                      <a:pt x="1" y="12"/>
                      <a:pt x="0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6" y="13"/>
                      <a:pt x="47" y="8"/>
                      <a:pt x="47" y="4"/>
                    </a:cubicBezTo>
                    <a:cubicBezTo>
                      <a:pt x="47" y="3"/>
                      <a:pt x="47" y="2"/>
                      <a:pt x="47" y="0"/>
                    </a:cubicBezTo>
                    <a:close/>
                  </a:path>
                </a:pathLst>
              </a:custGeom>
              <a:solidFill>
                <a:srgbClr val="F8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4" name="Freeform 469"/>
              <p:cNvSpPr>
                <a:spLocks/>
              </p:cNvSpPr>
              <p:nvPr/>
            </p:nvSpPr>
            <p:spPr bwMode="auto">
              <a:xfrm>
                <a:off x="3731" y="1257"/>
                <a:ext cx="90" cy="35"/>
              </a:xfrm>
              <a:custGeom>
                <a:avLst/>
                <a:gdLst>
                  <a:gd name="T0" fmla="*/ 47 w 47"/>
                  <a:gd name="T1" fmla="*/ 0 h 18"/>
                  <a:gd name="T2" fmla="*/ 3 w 47"/>
                  <a:gd name="T3" fmla="*/ 0 h 18"/>
                  <a:gd name="T4" fmla="*/ 0 w 47"/>
                  <a:gd name="T5" fmla="*/ 18 h 18"/>
                  <a:gd name="T6" fmla="*/ 45 w 47"/>
                  <a:gd name="T7" fmla="*/ 18 h 18"/>
                  <a:gd name="T8" fmla="*/ 47 w 47"/>
                  <a:gd name="T9" fmla="*/ 2 h 18"/>
                  <a:gd name="T10" fmla="*/ 47 w 4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8">
                    <a:moveTo>
                      <a:pt x="4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5"/>
                      <a:pt x="0" y="12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2"/>
                      <a:pt x="47" y="6"/>
                      <a:pt x="47" y="2"/>
                    </a:cubicBezTo>
                    <a:cubicBezTo>
                      <a:pt x="47" y="1"/>
                      <a:pt x="47" y="0"/>
                      <a:pt x="47" y="0"/>
                    </a:cubicBezTo>
                    <a:close/>
                  </a:path>
                </a:pathLst>
              </a:custGeom>
              <a:solidFill>
                <a:srgbClr val="F9F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5" name="Freeform 470"/>
              <p:cNvSpPr>
                <a:spLocks/>
              </p:cNvSpPr>
              <p:nvPr/>
            </p:nvSpPr>
            <p:spPr bwMode="auto">
              <a:xfrm>
                <a:off x="3731" y="1259"/>
                <a:ext cx="90" cy="35"/>
              </a:xfrm>
              <a:custGeom>
                <a:avLst/>
                <a:gdLst>
                  <a:gd name="T0" fmla="*/ 47 w 47"/>
                  <a:gd name="T1" fmla="*/ 0 h 18"/>
                  <a:gd name="T2" fmla="*/ 3 w 47"/>
                  <a:gd name="T3" fmla="*/ 0 h 18"/>
                  <a:gd name="T4" fmla="*/ 0 w 47"/>
                  <a:gd name="T5" fmla="*/ 18 h 18"/>
                  <a:gd name="T6" fmla="*/ 45 w 47"/>
                  <a:gd name="T7" fmla="*/ 18 h 18"/>
                  <a:gd name="T8" fmla="*/ 47 w 47"/>
                  <a:gd name="T9" fmla="*/ 1 h 18"/>
                  <a:gd name="T10" fmla="*/ 47 w 4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8">
                    <a:moveTo>
                      <a:pt x="4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5"/>
                      <a:pt x="0" y="13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2"/>
                      <a:pt x="47" y="6"/>
                      <a:pt x="47" y="1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6" name="Freeform 471"/>
              <p:cNvSpPr>
                <a:spLocks/>
              </p:cNvSpPr>
              <p:nvPr/>
            </p:nvSpPr>
            <p:spPr bwMode="auto">
              <a:xfrm>
                <a:off x="3729" y="1261"/>
                <a:ext cx="92" cy="34"/>
              </a:xfrm>
              <a:custGeom>
                <a:avLst/>
                <a:gdLst>
                  <a:gd name="T0" fmla="*/ 48 w 48"/>
                  <a:gd name="T1" fmla="*/ 0 h 18"/>
                  <a:gd name="T2" fmla="*/ 4 w 48"/>
                  <a:gd name="T3" fmla="*/ 0 h 18"/>
                  <a:gd name="T4" fmla="*/ 0 w 48"/>
                  <a:gd name="T5" fmla="*/ 18 h 18"/>
                  <a:gd name="T6" fmla="*/ 46 w 48"/>
                  <a:gd name="T7" fmla="*/ 18 h 18"/>
                  <a:gd name="T8" fmla="*/ 48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4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6"/>
                      <a:pt x="1" y="13"/>
                      <a:pt x="0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7" y="12"/>
                      <a:pt x="48" y="5"/>
                      <a:pt x="48" y="0"/>
                    </a:cubicBezTo>
                    <a:close/>
                  </a:path>
                </a:pathLst>
              </a:custGeom>
              <a:solidFill>
                <a:srgbClr val="FB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7" name="Freeform 472"/>
              <p:cNvSpPr>
                <a:spLocks/>
              </p:cNvSpPr>
              <p:nvPr/>
            </p:nvSpPr>
            <p:spPr bwMode="auto">
              <a:xfrm>
                <a:off x="3729" y="1263"/>
                <a:ext cx="92" cy="36"/>
              </a:xfrm>
              <a:custGeom>
                <a:avLst/>
                <a:gdLst>
                  <a:gd name="T0" fmla="*/ 48 w 48"/>
                  <a:gd name="T1" fmla="*/ 0 h 19"/>
                  <a:gd name="T2" fmla="*/ 3 w 48"/>
                  <a:gd name="T3" fmla="*/ 0 h 19"/>
                  <a:gd name="T4" fmla="*/ 0 w 48"/>
                  <a:gd name="T5" fmla="*/ 19 h 19"/>
                  <a:gd name="T6" fmla="*/ 46 w 48"/>
                  <a:gd name="T7" fmla="*/ 19 h 19"/>
                  <a:gd name="T8" fmla="*/ 48 w 48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9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6"/>
                      <a:pt x="1" y="14"/>
                      <a:pt x="0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7" y="12"/>
                      <a:pt x="48" y="6"/>
                      <a:pt x="48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 473"/>
              <p:cNvSpPr>
                <a:spLocks/>
              </p:cNvSpPr>
              <p:nvPr/>
            </p:nvSpPr>
            <p:spPr bwMode="auto">
              <a:xfrm>
                <a:off x="3729" y="1267"/>
                <a:ext cx="92" cy="34"/>
              </a:xfrm>
              <a:custGeom>
                <a:avLst/>
                <a:gdLst>
                  <a:gd name="T0" fmla="*/ 48 w 48"/>
                  <a:gd name="T1" fmla="*/ 0 h 18"/>
                  <a:gd name="T2" fmla="*/ 3 w 48"/>
                  <a:gd name="T3" fmla="*/ 0 h 18"/>
                  <a:gd name="T4" fmla="*/ 0 w 48"/>
                  <a:gd name="T5" fmla="*/ 18 h 18"/>
                  <a:gd name="T6" fmla="*/ 45 w 48"/>
                  <a:gd name="T7" fmla="*/ 18 h 18"/>
                  <a:gd name="T8" fmla="*/ 48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6"/>
                      <a:pt x="0" y="13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2"/>
                      <a:pt x="47" y="5"/>
                      <a:pt x="48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9" name="Freeform 474"/>
              <p:cNvSpPr>
                <a:spLocks/>
              </p:cNvSpPr>
              <p:nvPr/>
            </p:nvSpPr>
            <p:spPr bwMode="auto">
              <a:xfrm>
                <a:off x="3729" y="1269"/>
                <a:ext cx="92" cy="34"/>
              </a:xfrm>
              <a:custGeom>
                <a:avLst/>
                <a:gdLst>
                  <a:gd name="T0" fmla="*/ 48 w 48"/>
                  <a:gd name="T1" fmla="*/ 0 h 18"/>
                  <a:gd name="T2" fmla="*/ 3 w 48"/>
                  <a:gd name="T3" fmla="*/ 0 h 18"/>
                  <a:gd name="T4" fmla="*/ 0 w 48"/>
                  <a:gd name="T5" fmla="*/ 17 h 18"/>
                  <a:gd name="T6" fmla="*/ 0 w 48"/>
                  <a:gd name="T7" fmla="*/ 18 h 18"/>
                  <a:gd name="T8" fmla="*/ 45 w 48"/>
                  <a:gd name="T9" fmla="*/ 18 h 18"/>
                  <a:gd name="T10" fmla="*/ 48 w 48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18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6"/>
                      <a:pt x="0" y="13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2"/>
                      <a:pt x="47" y="5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0" name="Freeform 475"/>
              <p:cNvSpPr>
                <a:spLocks noEditPoints="1"/>
              </p:cNvSpPr>
              <p:nvPr/>
            </p:nvSpPr>
            <p:spPr bwMode="auto">
              <a:xfrm>
                <a:off x="3976" y="1163"/>
                <a:ext cx="134" cy="16"/>
              </a:xfrm>
              <a:custGeom>
                <a:avLst/>
                <a:gdLst>
                  <a:gd name="T0" fmla="*/ 0 w 70"/>
                  <a:gd name="T1" fmla="*/ 8 h 8"/>
                  <a:gd name="T2" fmla="*/ 17 w 70"/>
                  <a:gd name="T3" fmla="*/ 8 h 8"/>
                  <a:gd name="T4" fmla="*/ 17 w 70"/>
                  <a:gd name="T5" fmla="*/ 6 h 8"/>
                  <a:gd name="T6" fmla="*/ 6 w 70"/>
                  <a:gd name="T7" fmla="*/ 6 h 8"/>
                  <a:gd name="T8" fmla="*/ 0 w 70"/>
                  <a:gd name="T9" fmla="*/ 8 h 8"/>
                  <a:gd name="T10" fmla="*/ 60 w 70"/>
                  <a:gd name="T11" fmla="*/ 8 h 8"/>
                  <a:gd name="T12" fmla="*/ 70 w 70"/>
                  <a:gd name="T13" fmla="*/ 8 h 8"/>
                  <a:gd name="T14" fmla="*/ 68 w 70"/>
                  <a:gd name="T15" fmla="*/ 7 h 8"/>
                  <a:gd name="T16" fmla="*/ 60 w 70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8">
                    <a:moveTo>
                      <a:pt x="0" y="8"/>
                    </a:moveTo>
                    <a:cubicBezTo>
                      <a:pt x="17" y="8"/>
                      <a:pt x="17" y="8"/>
                      <a:pt x="17" y="8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0"/>
                      <a:pt x="13" y="6"/>
                      <a:pt x="6" y="6"/>
                    </a:cubicBezTo>
                    <a:cubicBezTo>
                      <a:pt x="3" y="6"/>
                      <a:pt x="1" y="7"/>
                      <a:pt x="0" y="8"/>
                    </a:cubicBezTo>
                    <a:close/>
                    <a:moveTo>
                      <a:pt x="60" y="8"/>
                    </a:moveTo>
                    <a:cubicBezTo>
                      <a:pt x="70" y="8"/>
                      <a:pt x="70" y="8"/>
                      <a:pt x="70" y="8"/>
                    </a:cubicBezTo>
                    <a:cubicBezTo>
                      <a:pt x="69" y="8"/>
                      <a:pt x="69" y="8"/>
                      <a:pt x="68" y="7"/>
                    </a:cubicBezTo>
                    <a:cubicBezTo>
                      <a:pt x="65" y="6"/>
                      <a:pt x="62" y="7"/>
                      <a:pt x="60" y="8"/>
                    </a:cubicBezTo>
                    <a:close/>
                  </a:path>
                </a:pathLst>
              </a:custGeom>
              <a:solidFill>
                <a:srgbClr val="D2D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 476"/>
              <p:cNvSpPr>
                <a:spLocks noEditPoints="1"/>
              </p:cNvSpPr>
              <p:nvPr/>
            </p:nvSpPr>
            <p:spPr bwMode="auto">
              <a:xfrm>
                <a:off x="3974" y="1163"/>
                <a:ext cx="138" cy="18"/>
              </a:xfrm>
              <a:custGeom>
                <a:avLst/>
                <a:gdLst>
                  <a:gd name="T0" fmla="*/ 0 w 72"/>
                  <a:gd name="T1" fmla="*/ 9 h 9"/>
                  <a:gd name="T2" fmla="*/ 18 w 72"/>
                  <a:gd name="T3" fmla="*/ 9 h 9"/>
                  <a:gd name="T4" fmla="*/ 18 w 72"/>
                  <a:gd name="T5" fmla="*/ 6 h 9"/>
                  <a:gd name="T6" fmla="*/ 7 w 72"/>
                  <a:gd name="T7" fmla="*/ 6 h 9"/>
                  <a:gd name="T8" fmla="*/ 0 w 72"/>
                  <a:gd name="T9" fmla="*/ 9 h 9"/>
                  <a:gd name="T10" fmla="*/ 59 w 72"/>
                  <a:gd name="T11" fmla="*/ 9 h 9"/>
                  <a:gd name="T12" fmla="*/ 72 w 72"/>
                  <a:gd name="T13" fmla="*/ 9 h 9"/>
                  <a:gd name="T14" fmla="*/ 69 w 72"/>
                  <a:gd name="T15" fmla="*/ 7 h 9"/>
                  <a:gd name="T16" fmla="*/ 59 w 72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9">
                    <a:moveTo>
                      <a:pt x="0" y="9"/>
                    </a:moveTo>
                    <a:cubicBezTo>
                      <a:pt x="18" y="9"/>
                      <a:pt x="18" y="9"/>
                      <a:pt x="18" y="9"/>
                    </a:cubicBezTo>
                    <a:cubicBezTo>
                      <a:pt x="18" y="8"/>
                      <a:pt x="18" y="7"/>
                      <a:pt x="18" y="6"/>
                    </a:cubicBezTo>
                    <a:cubicBezTo>
                      <a:pt x="18" y="0"/>
                      <a:pt x="14" y="6"/>
                      <a:pt x="7" y="6"/>
                    </a:cubicBezTo>
                    <a:cubicBezTo>
                      <a:pt x="3" y="6"/>
                      <a:pt x="1" y="7"/>
                      <a:pt x="0" y="9"/>
                    </a:cubicBezTo>
                    <a:close/>
                    <a:moveTo>
                      <a:pt x="59" y="9"/>
                    </a:moveTo>
                    <a:cubicBezTo>
                      <a:pt x="72" y="9"/>
                      <a:pt x="72" y="9"/>
                      <a:pt x="72" y="9"/>
                    </a:cubicBezTo>
                    <a:cubicBezTo>
                      <a:pt x="71" y="8"/>
                      <a:pt x="70" y="8"/>
                      <a:pt x="69" y="7"/>
                    </a:cubicBezTo>
                    <a:cubicBezTo>
                      <a:pt x="65" y="6"/>
                      <a:pt x="61" y="7"/>
                      <a:pt x="59" y="9"/>
                    </a:cubicBezTo>
                    <a:close/>
                  </a:path>
                </a:pathLst>
              </a:custGeom>
              <a:solidFill>
                <a:srgbClr val="D3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2" name="Freeform 477"/>
              <p:cNvSpPr>
                <a:spLocks noEditPoints="1"/>
              </p:cNvSpPr>
              <p:nvPr/>
            </p:nvSpPr>
            <p:spPr bwMode="auto">
              <a:xfrm>
                <a:off x="3974" y="1163"/>
                <a:ext cx="139" cy="21"/>
              </a:xfrm>
              <a:custGeom>
                <a:avLst/>
                <a:gdLst>
                  <a:gd name="T0" fmla="*/ 0 w 73"/>
                  <a:gd name="T1" fmla="*/ 11 h 11"/>
                  <a:gd name="T2" fmla="*/ 18 w 73"/>
                  <a:gd name="T3" fmla="*/ 11 h 11"/>
                  <a:gd name="T4" fmla="*/ 18 w 73"/>
                  <a:gd name="T5" fmla="*/ 6 h 11"/>
                  <a:gd name="T6" fmla="*/ 7 w 73"/>
                  <a:gd name="T7" fmla="*/ 6 h 11"/>
                  <a:gd name="T8" fmla="*/ 0 w 73"/>
                  <a:gd name="T9" fmla="*/ 11 h 11"/>
                  <a:gd name="T10" fmla="*/ 57 w 73"/>
                  <a:gd name="T11" fmla="*/ 11 h 11"/>
                  <a:gd name="T12" fmla="*/ 73 w 73"/>
                  <a:gd name="T13" fmla="*/ 11 h 11"/>
                  <a:gd name="T14" fmla="*/ 69 w 73"/>
                  <a:gd name="T15" fmla="*/ 7 h 11"/>
                  <a:gd name="T16" fmla="*/ 57 w 73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11">
                    <a:moveTo>
                      <a:pt x="0" y="11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9"/>
                      <a:pt x="18" y="7"/>
                      <a:pt x="18" y="6"/>
                    </a:cubicBezTo>
                    <a:cubicBezTo>
                      <a:pt x="18" y="0"/>
                      <a:pt x="14" y="6"/>
                      <a:pt x="7" y="6"/>
                    </a:cubicBezTo>
                    <a:cubicBezTo>
                      <a:pt x="2" y="6"/>
                      <a:pt x="1" y="8"/>
                      <a:pt x="0" y="11"/>
                    </a:cubicBezTo>
                    <a:close/>
                    <a:moveTo>
                      <a:pt x="57" y="11"/>
                    </a:moveTo>
                    <a:cubicBezTo>
                      <a:pt x="73" y="11"/>
                      <a:pt x="73" y="11"/>
                      <a:pt x="73" y="11"/>
                    </a:cubicBezTo>
                    <a:cubicBezTo>
                      <a:pt x="72" y="9"/>
                      <a:pt x="71" y="8"/>
                      <a:pt x="69" y="7"/>
                    </a:cubicBezTo>
                    <a:cubicBezTo>
                      <a:pt x="64" y="6"/>
                      <a:pt x="60" y="8"/>
                      <a:pt x="57" y="11"/>
                    </a:cubicBezTo>
                    <a:close/>
                  </a:path>
                </a:pathLst>
              </a:custGeom>
              <a:solidFill>
                <a:srgbClr val="D3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3" name="Freeform 478"/>
              <p:cNvSpPr>
                <a:spLocks noEditPoints="1"/>
              </p:cNvSpPr>
              <p:nvPr/>
            </p:nvSpPr>
            <p:spPr bwMode="auto">
              <a:xfrm>
                <a:off x="3974" y="1163"/>
                <a:ext cx="139" cy="23"/>
              </a:xfrm>
              <a:custGeom>
                <a:avLst/>
                <a:gdLst>
                  <a:gd name="T0" fmla="*/ 0 w 73"/>
                  <a:gd name="T1" fmla="*/ 12 h 12"/>
                  <a:gd name="T2" fmla="*/ 18 w 73"/>
                  <a:gd name="T3" fmla="*/ 12 h 12"/>
                  <a:gd name="T4" fmla="*/ 18 w 73"/>
                  <a:gd name="T5" fmla="*/ 6 h 12"/>
                  <a:gd name="T6" fmla="*/ 7 w 73"/>
                  <a:gd name="T7" fmla="*/ 6 h 12"/>
                  <a:gd name="T8" fmla="*/ 0 w 73"/>
                  <a:gd name="T9" fmla="*/ 12 h 12"/>
                  <a:gd name="T10" fmla="*/ 56 w 73"/>
                  <a:gd name="T11" fmla="*/ 12 h 12"/>
                  <a:gd name="T12" fmla="*/ 73 w 73"/>
                  <a:gd name="T13" fmla="*/ 12 h 12"/>
                  <a:gd name="T14" fmla="*/ 69 w 73"/>
                  <a:gd name="T15" fmla="*/ 7 h 12"/>
                  <a:gd name="T16" fmla="*/ 57 w 73"/>
                  <a:gd name="T17" fmla="*/ 11 h 12"/>
                  <a:gd name="T18" fmla="*/ 56 w 73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12">
                    <a:moveTo>
                      <a:pt x="0" y="12"/>
                    </a:move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9"/>
                      <a:pt x="18" y="7"/>
                      <a:pt x="18" y="6"/>
                    </a:cubicBezTo>
                    <a:cubicBezTo>
                      <a:pt x="18" y="0"/>
                      <a:pt x="14" y="6"/>
                      <a:pt x="7" y="6"/>
                    </a:cubicBezTo>
                    <a:cubicBezTo>
                      <a:pt x="1" y="6"/>
                      <a:pt x="0" y="9"/>
                      <a:pt x="0" y="12"/>
                    </a:cubicBezTo>
                    <a:close/>
                    <a:moveTo>
                      <a:pt x="56" y="12"/>
                    </a:moveTo>
                    <a:cubicBezTo>
                      <a:pt x="73" y="12"/>
                      <a:pt x="73" y="12"/>
                      <a:pt x="73" y="12"/>
                    </a:cubicBezTo>
                    <a:cubicBezTo>
                      <a:pt x="73" y="10"/>
                      <a:pt x="71" y="8"/>
                      <a:pt x="69" y="7"/>
                    </a:cubicBezTo>
                    <a:cubicBezTo>
                      <a:pt x="64" y="6"/>
                      <a:pt x="59" y="8"/>
                      <a:pt x="57" y="11"/>
                    </a:cubicBezTo>
                    <a:cubicBezTo>
                      <a:pt x="56" y="12"/>
                      <a:pt x="56" y="12"/>
                      <a:pt x="56" y="12"/>
                    </a:cubicBezTo>
                    <a:close/>
                  </a:path>
                </a:pathLst>
              </a:custGeom>
              <a:solidFill>
                <a:srgbClr val="D4D2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4" name="Freeform 479"/>
              <p:cNvSpPr>
                <a:spLocks noEditPoints="1"/>
              </p:cNvSpPr>
              <p:nvPr/>
            </p:nvSpPr>
            <p:spPr bwMode="auto">
              <a:xfrm>
                <a:off x="3974" y="1163"/>
                <a:ext cx="139" cy="25"/>
              </a:xfrm>
              <a:custGeom>
                <a:avLst/>
                <a:gdLst>
                  <a:gd name="T0" fmla="*/ 0 w 73"/>
                  <a:gd name="T1" fmla="*/ 13 h 13"/>
                  <a:gd name="T2" fmla="*/ 18 w 73"/>
                  <a:gd name="T3" fmla="*/ 13 h 13"/>
                  <a:gd name="T4" fmla="*/ 18 w 73"/>
                  <a:gd name="T5" fmla="*/ 6 h 13"/>
                  <a:gd name="T6" fmla="*/ 7 w 73"/>
                  <a:gd name="T7" fmla="*/ 6 h 13"/>
                  <a:gd name="T8" fmla="*/ 0 w 73"/>
                  <a:gd name="T9" fmla="*/ 13 h 13"/>
                  <a:gd name="T10" fmla="*/ 0 w 73"/>
                  <a:gd name="T11" fmla="*/ 13 h 13"/>
                  <a:gd name="T12" fmla="*/ 56 w 73"/>
                  <a:gd name="T13" fmla="*/ 13 h 13"/>
                  <a:gd name="T14" fmla="*/ 73 w 73"/>
                  <a:gd name="T15" fmla="*/ 13 h 13"/>
                  <a:gd name="T16" fmla="*/ 69 w 73"/>
                  <a:gd name="T17" fmla="*/ 7 h 13"/>
                  <a:gd name="T18" fmla="*/ 57 w 73"/>
                  <a:gd name="T19" fmla="*/ 11 h 13"/>
                  <a:gd name="T20" fmla="*/ 56 w 73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13">
                    <a:moveTo>
                      <a:pt x="0" y="13"/>
                    </a:move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0"/>
                      <a:pt x="18" y="7"/>
                      <a:pt x="18" y="6"/>
                    </a:cubicBezTo>
                    <a:cubicBezTo>
                      <a:pt x="18" y="0"/>
                      <a:pt x="14" y="6"/>
                      <a:pt x="7" y="6"/>
                    </a:cubicBezTo>
                    <a:cubicBezTo>
                      <a:pt x="1" y="6"/>
                      <a:pt x="0" y="9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lose/>
                    <a:moveTo>
                      <a:pt x="56" y="13"/>
                    </a:move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0"/>
                      <a:pt x="72" y="8"/>
                      <a:pt x="69" y="7"/>
                    </a:cubicBezTo>
                    <a:cubicBezTo>
                      <a:pt x="64" y="6"/>
                      <a:pt x="59" y="8"/>
                      <a:pt x="57" y="11"/>
                    </a:cubicBezTo>
                    <a:cubicBezTo>
                      <a:pt x="56" y="12"/>
                      <a:pt x="56" y="13"/>
                      <a:pt x="56" y="13"/>
                    </a:cubicBezTo>
                    <a:close/>
                  </a:path>
                </a:pathLst>
              </a:custGeom>
              <a:solidFill>
                <a:srgbClr val="D5D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5" name="Freeform 480"/>
              <p:cNvSpPr>
                <a:spLocks noEditPoints="1"/>
              </p:cNvSpPr>
              <p:nvPr/>
            </p:nvSpPr>
            <p:spPr bwMode="auto">
              <a:xfrm>
                <a:off x="3974" y="1163"/>
                <a:ext cx="139" cy="29"/>
              </a:xfrm>
              <a:custGeom>
                <a:avLst/>
                <a:gdLst>
                  <a:gd name="T0" fmla="*/ 0 w 73"/>
                  <a:gd name="T1" fmla="*/ 15 h 15"/>
                  <a:gd name="T2" fmla="*/ 18 w 73"/>
                  <a:gd name="T3" fmla="*/ 15 h 15"/>
                  <a:gd name="T4" fmla="*/ 18 w 73"/>
                  <a:gd name="T5" fmla="*/ 6 h 15"/>
                  <a:gd name="T6" fmla="*/ 7 w 73"/>
                  <a:gd name="T7" fmla="*/ 6 h 15"/>
                  <a:gd name="T8" fmla="*/ 0 w 73"/>
                  <a:gd name="T9" fmla="*/ 13 h 15"/>
                  <a:gd name="T10" fmla="*/ 0 w 73"/>
                  <a:gd name="T11" fmla="*/ 15 h 15"/>
                  <a:gd name="T12" fmla="*/ 55 w 73"/>
                  <a:gd name="T13" fmla="*/ 15 h 15"/>
                  <a:gd name="T14" fmla="*/ 73 w 73"/>
                  <a:gd name="T15" fmla="*/ 15 h 15"/>
                  <a:gd name="T16" fmla="*/ 69 w 73"/>
                  <a:gd name="T17" fmla="*/ 7 h 15"/>
                  <a:gd name="T18" fmla="*/ 57 w 73"/>
                  <a:gd name="T19" fmla="*/ 11 h 15"/>
                  <a:gd name="T20" fmla="*/ 55 w 73"/>
                  <a:gd name="T2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15">
                    <a:moveTo>
                      <a:pt x="0" y="15"/>
                    </a:move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1"/>
                      <a:pt x="18" y="8"/>
                      <a:pt x="18" y="6"/>
                    </a:cubicBezTo>
                    <a:cubicBezTo>
                      <a:pt x="18" y="0"/>
                      <a:pt x="14" y="6"/>
                      <a:pt x="7" y="6"/>
                    </a:cubicBezTo>
                    <a:cubicBezTo>
                      <a:pt x="1" y="6"/>
                      <a:pt x="0" y="9"/>
                      <a:pt x="0" y="13"/>
                    </a:cubicBezTo>
                    <a:cubicBezTo>
                      <a:pt x="0" y="13"/>
                      <a:pt x="0" y="14"/>
                      <a:pt x="0" y="15"/>
                    </a:cubicBezTo>
                    <a:close/>
                    <a:moveTo>
                      <a:pt x="55" y="15"/>
                    </a:move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1"/>
                      <a:pt x="72" y="8"/>
                      <a:pt x="69" y="7"/>
                    </a:cubicBezTo>
                    <a:cubicBezTo>
                      <a:pt x="64" y="6"/>
                      <a:pt x="59" y="8"/>
                      <a:pt x="57" y="11"/>
                    </a:cubicBezTo>
                    <a:cubicBezTo>
                      <a:pt x="56" y="12"/>
                      <a:pt x="55" y="13"/>
                      <a:pt x="55" y="15"/>
                    </a:cubicBezTo>
                    <a:close/>
                  </a:path>
                </a:pathLst>
              </a:custGeom>
              <a:solidFill>
                <a:srgbClr val="D5D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6" name="Freeform 481"/>
              <p:cNvSpPr>
                <a:spLocks noEditPoints="1"/>
              </p:cNvSpPr>
              <p:nvPr/>
            </p:nvSpPr>
            <p:spPr bwMode="auto">
              <a:xfrm>
                <a:off x="3974" y="1163"/>
                <a:ext cx="141" cy="31"/>
              </a:xfrm>
              <a:custGeom>
                <a:avLst/>
                <a:gdLst>
                  <a:gd name="T0" fmla="*/ 0 w 74"/>
                  <a:gd name="T1" fmla="*/ 16 h 16"/>
                  <a:gd name="T2" fmla="*/ 18 w 74"/>
                  <a:gd name="T3" fmla="*/ 16 h 16"/>
                  <a:gd name="T4" fmla="*/ 18 w 74"/>
                  <a:gd name="T5" fmla="*/ 6 h 16"/>
                  <a:gd name="T6" fmla="*/ 7 w 74"/>
                  <a:gd name="T7" fmla="*/ 6 h 16"/>
                  <a:gd name="T8" fmla="*/ 0 w 74"/>
                  <a:gd name="T9" fmla="*/ 13 h 16"/>
                  <a:gd name="T10" fmla="*/ 0 w 74"/>
                  <a:gd name="T11" fmla="*/ 16 h 16"/>
                  <a:gd name="T12" fmla="*/ 55 w 74"/>
                  <a:gd name="T13" fmla="*/ 16 h 16"/>
                  <a:gd name="T14" fmla="*/ 73 w 74"/>
                  <a:gd name="T15" fmla="*/ 16 h 16"/>
                  <a:gd name="T16" fmla="*/ 69 w 74"/>
                  <a:gd name="T17" fmla="*/ 7 h 16"/>
                  <a:gd name="T18" fmla="*/ 57 w 74"/>
                  <a:gd name="T19" fmla="*/ 11 h 16"/>
                  <a:gd name="T20" fmla="*/ 55 w 74"/>
                  <a:gd name="T2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16">
                    <a:moveTo>
                      <a:pt x="0" y="16"/>
                    </a:move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2"/>
                      <a:pt x="18" y="8"/>
                      <a:pt x="18" y="6"/>
                    </a:cubicBezTo>
                    <a:cubicBezTo>
                      <a:pt x="18" y="0"/>
                      <a:pt x="14" y="6"/>
                      <a:pt x="7" y="6"/>
                    </a:cubicBezTo>
                    <a:cubicBezTo>
                      <a:pt x="1" y="6"/>
                      <a:pt x="0" y="9"/>
                      <a:pt x="0" y="13"/>
                    </a:cubicBezTo>
                    <a:cubicBezTo>
                      <a:pt x="0" y="13"/>
                      <a:pt x="0" y="14"/>
                      <a:pt x="0" y="16"/>
                    </a:cubicBezTo>
                    <a:close/>
                    <a:moveTo>
                      <a:pt x="55" y="16"/>
                    </a:moveTo>
                    <a:cubicBezTo>
                      <a:pt x="73" y="16"/>
                      <a:pt x="73" y="16"/>
                      <a:pt x="73" y="16"/>
                    </a:cubicBezTo>
                    <a:cubicBezTo>
                      <a:pt x="74" y="12"/>
                      <a:pt x="72" y="8"/>
                      <a:pt x="69" y="7"/>
                    </a:cubicBezTo>
                    <a:cubicBezTo>
                      <a:pt x="64" y="6"/>
                      <a:pt x="59" y="8"/>
                      <a:pt x="57" y="11"/>
                    </a:cubicBezTo>
                    <a:cubicBezTo>
                      <a:pt x="56" y="12"/>
                      <a:pt x="55" y="14"/>
                      <a:pt x="55" y="16"/>
                    </a:cubicBezTo>
                    <a:close/>
                  </a:path>
                </a:pathLst>
              </a:custGeom>
              <a:solidFill>
                <a:srgbClr val="D6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 482"/>
              <p:cNvSpPr>
                <a:spLocks noEditPoints="1"/>
              </p:cNvSpPr>
              <p:nvPr/>
            </p:nvSpPr>
            <p:spPr bwMode="auto">
              <a:xfrm>
                <a:off x="3974" y="1163"/>
                <a:ext cx="141" cy="33"/>
              </a:xfrm>
              <a:custGeom>
                <a:avLst/>
                <a:gdLst>
                  <a:gd name="T0" fmla="*/ 0 w 74"/>
                  <a:gd name="T1" fmla="*/ 17 h 17"/>
                  <a:gd name="T2" fmla="*/ 18 w 74"/>
                  <a:gd name="T3" fmla="*/ 17 h 17"/>
                  <a:gd name="T4" fmla="*/ 18 w 74"/>
                  <a:gd name="T5" fmla="*/ 6 h 17"/>
                  <a:gd name="T6" fmla="*/ 7 w 74"/>
                  <a:gd name="T7" fmla="*/ 6 h 17"/>
                  <a:gd name="T8" fmla="*/ 0 w 74"/>
                  <a:gd name="T9" fmla="*/ 13 h 17"/>
                  <a:gd name="T10" fmla="*/ 0 w 74"/>
                  <a:gd name="T11" fmla="*/ 17 h 17"/>
                  <a:gd name="T12" fmla="*/ 54 w 74"/>
                  <a:gd name="T13" fmla="*/ 17 h 17"/>
                  <a:gd name="T14" fmla="*/ 73 w 74"/>
                  <a:gd name="T15" fmla="*/ 17 h 17"/>
                  <a:gd name="T16" fmla="*/ 69 w 74"/>
                  <a:gd name="T17" fmla="*/ 7 h 17"/>
                  <a:gd name="T18" fmla="*/ 57 w 74"/>
                  <a:gd name="T19" fmla="*/ 11 h 17"/>
                  <a:gd name="T20" fmla="*/ 54 w 74"/>
                  <a:gd name="T2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17">
                    <a:moveTo>
                      <a:pt x="0" y="17"/>
                    </a:move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3"/>
                      <a:pt x="18" y="8"/>
                      <a:pt x="18" y="6"/>
                    </a:cubicBezTo>
                    <a:cubicBezTo>
                      <a:pt x="18" y="0"/>
                      <a:pt x="14" y="6"/>
                      <a:pt x="7" y="6"/>
                    </a:cubicBezTo>
                    <a:cubicBezTo>
                      <a:pt x="1" y="6"/>
                      <a:pt x="0" y="9"/>
                      <a:pt x="0" y="13"/>
                    </a:cubicBezTo>
                    <a:cubicBezTo>
                      <a:pt x="0" y="14"/>
                      <a:pt x="0" y="15"/>
                      <a:pt x="0" y="17"/>
                    </a:cubicBezTo>
                    <a:close/>
                    <a:moveTo>
                      <a:pt x="54" y="17"/>
                    </a:moveTo>
                    <a:cubicBezTo>
                      <a:pt x="73" y="17"/>
                      <a:pt x="73" y="17"/>
                      <a:pt x="73" y="17"/>
                    </a:cubicBezTo>
                    <a:cubicBezTo>
                      <a:pt x="74" y="12"/>
                      <a:pt x="73" y="8"/>
                      <a:pt x="69" y="7"/>
                    </a:cubicBezTo>
                    <a:cubicBezTo>
                      <a:pt x="64" y="6"/>
                      <a:pt x="59" y="8"/>
                      <a:pt x="57" y="11"/>
                    </a:cubicBezTo>
                    <a:cubicBezTo>
                      <a:pt x="56" y="13"/>
                      <a:pt x="55" y="15"/>
                      <a:pt x="54" y="17"/>
                    </a:cubicBezTo>
                    <a:close/>
                  </a:path>
                </a:pathLst>
              </a:custGeom>
              <a:solidFill>
                <a:srgbClr val="D7D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8" name="Freeform 483"/>
              <p:cNvSpPr>
                <a:spLocks noEditPoints="1"/>
              </p:cNvSpPr>
              <p:nvPr/>
            </p:nvSpPr>
            <p:spPr bwMode="auto">
              <a:xfrm>
                <a:off x="3974" y="1163"/>
                <a:ext cx="141" cy="35"/>
              </a:xfrm>
              <a:custGeom>
                <a:avLst/>
                <a:gdLst>
                  <a:gd name="T0" fmla="*/ 1 w 74"/>
                  <a:gd name="T1" fmla="*/ 18 h 18"/>
                  <a:gd name="T2" fmla="*/ 18 w 74"/>
                  <a:gd name="T3" fmla="*/ 18 h 18"/>
                  <a:gd name="T4" fmla="*/ 18 w 74"/>
                  <a:gd name="T5" fmla="*/ 6 h 18"/>
                  <a:gd name="T6" fmla="*/ 7 w 74"/>
                  <a:gd name="T7" fmla="*/ 6 h 18"/>
                  <a:gd name="T8" fmla="*/ 0 w 74"/>
                  <a:gd name="T9" fmla="*/ 13 h 18"/>
                  <a:gd name="T10" fmla="*/ 1 w 74"/>
                  <a:gd name="T11" fmla="*/ 18 h 18"/>
                  <a:gd name="T12" fmla="*/ 54 w 74"/>
                  <a:gd name="T13" fmla="*/ 18 h 18"/>
                  <a:gd name="T14" fmla="*/ 73 w 74"/>
                  <a:gd name="T15" fmla="*/ 18 h 18"/>
                  <a:gd name="T16" fmla="*/ 69 w 74"/>
                  <a:gd name="T17" fmla="*/ 7 h 18"/>
                  <a:gd name="T18" fmla="*/ 57 w 74"/>
                  <a:gd name="T19" fmla="*/ 11 h 18"/>
                  <a:gd name="T20" fmla="*/ 54 w 74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18">
                    <a:moveTo>
                      <a:pt x="1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4"/>
                      <a:pt x="18" y="8"/>
                      <a:pt x="18" y="6"/>
                    </a:cubicBezTo>
                    <a:cubicBezTo>
                      <a:pt x="18" y="0"/>
                      <a:pt x="14" y="6"/>
                      <a:pt x="7" y="6"/>
                    </a:cubicBezTo>
                    <a:cubicBezTo>
                      <a:pt x="1" y="6"/>
                      <a:pt x="0" y="9"/>
                      <a:pt x="0" y="13"/>
                    </a:cubicBezTo>
                    <a:cubicBezTo>
                      <a:pt x="0" y="14"/>
                      <a:pt x="0" y="16"/>
                      <a:pt x="1" y="18"/>
                    </a:cubicBezTo>
                    <a:close/>
                    <a:moveTo>
                      <a:pt x="54" y="18"/>
                    </a:moveTo>
                    <a:cubicBezTo>
                      <a:pt x="73" y="18"/>
                      <a:pt x="73" y="18"/>
                      <a:pt x="73" y="18"/>
                    </a:cubicBezTo>
                    <a:cubicBezTo>
                      <a:pt x="74" y="13"/>
                      <a:pt x="73" y="9"/>
                      <a:pt x="69" y="7"/>
                    </a:cubicBezTo>
                    <a:cubicBezTo>
                      <a:pt x="64" y="6"/>
                      <a:pt x="59" y="8"/>
                      <a:pt x="57" y="11"/>
                    </a:cubicBezTo>
                    <a:cubicBezTo>
                      <a:pt x="55" y="13"/>
                      <a:pt x="55" y="16"/>
                      <a:pt x="54" y="18"/>
                    </a:cubicBezTo>
                    <a:close/>
                  </a:path>
                </a:pathLst>
              </a:custGeom>
              <a:solidFill>
                <a:srgbClr val="D8D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9" name="Freeform 484"/>
              <p:cNvSpPr>
                <a:spLocks noEditPoints="1"/>
              </p:cNvSpPr>
              <p:nvPr/>
            </p:nvSpPr>
            <p:spPr bwMode="auto">
              <a:xfrm>
                <a:off x="3974" y="1163"/>
                <a:ext cx="141" cy="39"/>
              </a:xfrm>
              <a:custGeom>
                <a:avLst/>
                <a:gdLst>
                  <a:gd name="T0" fmla="*/ 1 w 74"/>
                  <a:gd name="T1" fmla="*/ 20 h 20"/>
                  <a:gd name="T2" fmla="*/ 18 w 74"/>
                  <a:gd name="T3" fmla="*/ 20 h 20"/>
                  <a:gd name="T4" fmla="*/ 18 w 74"/>
                  <a:gd name="T5" fmla="*/ 6 h 20"/>
                  <a:gd name="T6" fmla="*/ 7 w 74"/>
                  <a:gd name="T7" fmla="*/ 6 h 20"/>
                  <a:gd name="T8" fmla="*/ 0 w 74"/>
                  <a:gd name="T9" fmla="*/ 13 h 20"/>
                  <a:gd name="T10" fmla="*/ 1 w 74"/>
                  <a:gd name="T11" fmla="*/ 20 h 20"/>
                  <a:gd name="T12" fmla="*/ 54 w 74"/>
                  <a:gd name="T13" fmla="*/ 20 h 20"/>
                  <a:gd name="T14" fmla="*/ 73 w 74"/>
                  <a:gd name="T15" fmla="*/ 20 h 20"/>
                  <a:gd name="T16" fmla="*/ 69 w 74"/>
                  <a:gd name="T17" fmla="*/ 7 h 20"/>
                  <a:gd name="T18" fmla="*/ 57 w 74"/>
                  <a:gd name="T19" fmla="*/ 11 h 20"/>
                  <a:gd name="T20" fmla="*/ 54 w 74"/>
                  <a:gd name="T2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20">
                    <a:moveTo>
                      <a:pt x="1" y="20"/>
                    </a:move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15"/>
                      <a:pt x="18" y="9"/>
                      <a:pt x="18" y="6"/>
                    </a:cubicBezTo>
                    <a:cubicBezTo>
                      <a:pt x="18" y="0"/>
                      <a:pt x="14" y="6"/>
                      <a:pt x="7" y="6"/>
                    </a:cubicBezTo>
                    <a:cubicBezTo>
                      <a:pt x="1" y="6"/>
                      <a:pt x="0" y="9"/>
                      <a:pt x="0" y="13"/>
                    </a:cubicBezTo>
                    <a:cubicBezTo>
                      <a:pt x="0" y="14"/>
                      <a:pt x="0" y="16"/>
                      <a:pt x="1" y="20"/>
                    </a:cubicBezTo>
                    <a:close/>
                    <a:moveTo>
                      <a:pt x="54" y="20"/>
                    </a:moveTo>
                    <a:cubicBezTo>
                      <a:pt x="73" y="20"/>
                      <a:pt x="73" y="20"/>
                      <a:pt x="73" y="20"/>
                    </a:cubicBezTo>
                    <a:cubicBezTo>
                      <a:pt x="74" y="14"/>
                      <a:pt x="73" y="9"/>
                      <a:pt x="69" y="7"/>
                    </a:cubicBezTo>
                    <a:cubicBezTo>
                      <a:pt x="64" y="6"/>
                      <a:pt x="59" y="8"/>
                      <a:pt x="57" y="11"/>
                    </a:cubicBezTo>
                    <a:cubicBezTo>
                      <a:pt x="55" y="13"/>
                      <a:pt x="55" y="17"/>
                      <a:pt x="54" y="20"/>
                    </a:cubicBezTo>
                    <a:close/>
                  </a:path>
                </a:pathLst>
              </a:custGeom>
              <a:solidFill>
                <a:srgbClr val="D9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0" name="Freeform 485"/>
              <p:cNvSpPr>
                <a:spLocks noEditPoints="1"/>
              </p:cNvSpPr>
              <p:nvPr/>
            </p:nvSpPr>
            <p:spPr bwMode="auto">
              <a:xfrm>
                <a:off x="3974" y="1163"/>
                <a:ext cx="141" cy="41"/>
              </a:xfrm>
              <a:custGeom>
                <a:avLst/>
                <a:gdLst>
                  <a:gd name="T0" fmla="*/ 1 w 74"/>
                  <a:gd name="T1" fmla="*/ 21 h 21"/>
                  <a:gd name="T2" fmla="*/ 18 w 74"/>
                  <a:gd name="T3" fmla="*/ 21 h 21"/>
                  <a:gd name="T4" fmla="*/ 18 w 74"/>
                  <a:gd name="T5" fmla="*/ 6 h 21"/>
                  <a:gd name="T6" fmla="*/ 7 w 74"/>
                  <a:gd name="T7" fmla="*/ 6 h 21"/>
                  <a:gd name="T8" fmla="*/ 0 w 74"/>
                  <a:gd name="T9" fmla="*/ 13 h 21"/>
                  <a:gd name="T10" fmla="*/ 1 w 74"/>
                  <a:gd name="T11" fmla="*/ 21 h 21"/>
                  <a:gd name="T12" fmla="*/ 54 w 74"/>
                  <a:gd name="T13" fmla="*/ 21 h 21"/>
                  <a:gd name="T14" fmla="*/ 72 w 74"/>
                  <a:gd name="T15" fmla="*/ 21 h 21"/>
                  <a:gd name="T16" fmla="*/ 69 w 74"/>
                  <a:gd name="T17" fmla="*/ 7 h 21"/>
                  <a:gd name="T18" fmla="*/ 57 w 74"/>
                  <a:gd name="T19" fmla="*/ 11 h 21"/>
                  <a:gd name="T20" fmla="*/ 54 w 74"/>
                  <a:gd name="T2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21">
                    <a:moveTo>
                      <a:pt x="1" y="21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6"/>
                      <a:pt x="18" y="9"/>
                      <a:pt x="18" y="6"/>
                    </a:cubicBezTo>
                    <a:cubicBezTo>
                      <a:pt x="18" y="0"/>
                      <a:pt x="14" y="6"/>
                      <a:pt x="7" y="6"/>
                    </a:cubicBezTo>
                    <a:cubicBezTo>
                      <a:pt x="1" y="6"/>
                      <a:pt x="0" y="9"/>
                      <a:pt x="0" y="13"/>
                    </a:cubicBezTo>
                    <a:cubicBezTo>
                      <a:pt x="0" y="14"/>
                      <a:pt x="0" y="17"/>
                      <a:pt x="1" y="21"/>
                    </a:cubicBezTo>
                    <a:close/>
                    <a:moveTo>
                      <a:pt x="54" y="21"/>
                    </a:moveTo>
                    <a:cubicBezTo>
                      <a:pt x="72" y="21"/>
                      <a:pt x="72" y="21"/>
                      <a:pt x="72" y="21"/>
                    </a:cubicBezTo>
                    <a:cubicBezTo>
                      <a:pt x="74" y="15"/>
                      <a:pt x="74" y="9"/>
                      <a:pt x="69" y="7"/>
                    </a:cubicBezTo>
                    <a:cubicBezTo>
                      <a:pt x="64" y="6"/>
                      <a:pt x="59" y="8"/>
                      <a:pt x="57" y="11"/>
                    </a:cubicBezTo>
                    <a:cubicBezTo>
                      <a:pt x="55" y="13"/>
                      <a:pt x="54" y="18"/>
                      <a:pt x="54" y="21"/>
                    </a:cubicBezTo>
                    <a:close/>
                  </a:path>
                </a:pathLst>
              </a:custGeom>
              <a:solidFill>
                <a:srgbClr val="DA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1" name="Freeform 486"/>
              <p:cNvSpPr>
                <a:spLocks noEditPoints="1"/>
              </p:cNvSpPr>
              <p:nvPr/>
            </p:nvSpPr>
            <p:spPr bwMode="auto">
              <a:xfrm>
                <a:off x="3974" y="1171"/>
                <a:ext cx="141" cy="35"/>
              </a:xfrm>
              <a:custGeom>
                <a:avLst/>
                <a:gdLst>
                  <a:gd name="T0" fmla="*/ 17 w 74"/>
                  <a:gd name="T1" fmla="*/ 0 h 18"/>
                  <a:gd name="T2" fmla="*/ 15 w 74"/>
                  <a:gd name="T3" fmla="*/ 0 h 18"/>
                  <a:gd name="T4" fmla="*/ 7 w 74"/>
                  <a:gd name="T5" fmla="*/ 2 h 18"/>
                  <a:gd name="T6" fmla="*/ 0 w 74"/>
                  <a:gd name="T7" fmla="*/ 9 h 18"/>
                  <a:gd name="T8" fmla="*/ 2 w 74"/>
                  <a:gd name="T9" fmla="*/ 18 h 18"/>
                  <a:gd name="T10" fmla="*/ 18 w 74"/>
                  <a:gd name="T11" fmla="*/ 18 h 18"/>
                  <a:gd name="T12" fmla="*/ 18 w 74"/>
                  <a:gd name="T13" fmla="*/ 2 h 18"/>
                  <a:gd name="T14" fmla="*/ 17 w 74"/>
                  <a:gd name="T15" fmla="*/ 0 h 18"/>
                  <a:gd name="T16" fmla="*/ 53 w 74"/>
                  <a:gd name="T17" fmla="*/ 18 h 18"/>
                  <a:gd name="T18" fmla="*/ 72 w 74"/>
                  <a:gd name="T19" fmla="*/ 18 h 18"/>
                  <a:gd name="T20" fmla="*/ 69 w 74"/>
                  <a:gd name="T21" fmla="*/ 3 h 18"/>
                  <a:gd name="T22" fmla="*/ 57 w 74"/>
                  <a:gd name="T23" fmla="*/ 7 h 18"/>
                  <a:gd name="T24" fmla="*/ 53 w 74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" h="18">
                    <a:moveTo>
                      <a:pt x="17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7" y="2"/>
                    </a:cubicBezTo>
                    <a:cubicBezTo>
                      <a:pt x="1" y="2"/>
                      <a:pt x="0" y="5"/>
                      <a:pt x="0" y="9"/>
                    </a:cubicBezTo>
                    <a:cubicBezTo>
                      <a:pt x="0" y="10"/>
                      <a:pt x="1" y="14"/>
                      <a:pt x="2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3"/>
                      <a:pt x="18" y="5"/>
                      <a:pt x="18" y="2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  <a:moveTo>
                      <a:pt x="53" y="18"/>
                    </a:moveTo>
                    <a:cubicBezTo>
                      <a:pt x="72" y="18"/>
                      <a:pt x="72" y="18"/>
                      <a:pt x="72" y="18"/>
                    </a:cubicBezTo>
                    <a:cubicBezTo>
                      <a:pt x="74" y="12"/>
                      <a:pt x="74" y="5"/>
                      <a:pt x="69" y="3"/>
                    </a:cubicBezTo>
                    <a:cubicBezTo>
                      <a:pt x="64" y="2"/>
                      <a:pt x="59" y="4"/>
                      <a:pt x="57" y="7"/>
                    </a:cubicBezTo>
                    <a:cubicBezTo>
                      <a:pt x="55" y="10"/>
                      <a:pt x="54" y="15"/>
                      <a:pt x="53" y="18"/>
                    </a:cubicBezTo>
                    <a:close/>
                  </a:path>
                </a:pathLst>
              </a:custGeom>
              <a:solidFill>
                <a:srgbClr val="DBD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2" name="Freeform 487"/>
              <p:cNvSpPr>
                <a:spLocks noEditPoints="1"/>
              </p:cNvSpPr>
              <p:nvPr/>
            </p:nvSpPr>
            <p:spPr bwMode="auto">
              <a:xfrm>
                <a:off x="3974" y="1173"/>
                <a:ext cx="141" cy="34"/>
              </a:xfrm>
              <a:custGeom>
                <a:avLst/>
                <a:gdLst>
                  <a:gd name="T0" fmla="*/ 18 w 74"/>
                  <a:gd name="T1" fmla="*/ 0 h 18"/>
                  <a:gd name="T2" fmla="*/ 12 w 74"/>
                  <a:gd name="T3" fmla="*/ 0 h 18"/>
                  <a:gd name="T4" fmla="*/ 7 w 74"/>
                  <a:gd name="T5" fmla="*/ 1 h 18"/>
                  <a:gd name="T6" fmla="*/ 0 w 74"/>
                  <a:gd name="T7" fmla="*/ 8 h 18"/>
                  <a:gd name="T8" fmla="*/ 2 w 74"/>
                  <a:gd name="T9" fmla="*/ 18 h 18"/>
                  <a:gd name="T10" fmla="*/ 18 w 74"/>
                  <a:gd name="T11" fmla="*/ 18 h 18"/>
                  <a:gd name="T12" fmla="*/ 18 w 74"/>
                  <a:gd name="T13" fmla="*/ 1 h 18"/>
                  <a:gd name="T14" fmla="*/ 18 w 74"/>
                  <a:gd name="T15" fmla="*/ 0 h 18"/>
                  <a:gd name="T16" fmla="*/ 53 w 74"/>
                  <a:gd name="T17" fmla="*/ 18 h 18"/>
                  <a:gd name="T18" fmla="*/ 71 w 74"/>
                  <a:gd name="T19" fmla="*/ 18 h 18"/>
                  <a:gd name="T20" fmla="*/ 72 w 74"/>
                  <a:gd name="T21" fmla="*/ 18 h 18"/>
                  <a:gd name="T22" fmla="*/ 69 w 74"/>
                  <a:gd name="T23" fmla="*/ 2 h 18"/>
                  <a:gd name="T24" fmla="*/ 57 w 74"/>
                  <a:gd name="T25" fmla="*/ 6 h 18"/>
                  <a:gd name="T26" fmla="*/ 53 w 74"/>
                  <a:gd name="T2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18">
                    <a:moveTo>
                      <a:pt x="1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9" y="1"/>
                      <a:pt x="7" y="1"/>
                    </a:cubicBezTo>
                    <a:cubicBezTo>
                      <a:pt x="1" y="1"/>
                      <a:pt x="0" y="4"/>
                      <a:pt x="0" y="8"/>
                    </a:cubicBezTo>
                    <a:cubicBezTo>
                      <a:pt x="0" y="9"/>
                      <a:pt x="1" y="14"/>
                      <a:pt x="2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4"/>
                      <a:pt x="18" y="5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close/>
                    <a:moveTo>
                      <a:pt x="53" y="18"/>
                    </a:moveTo>
                    <a:cubicBezTo>
                      <a:pt x="71" y="18"/>
                      <a:pt x="71" y="18"/>
                      <a:pt x="71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4" y="11"/>
                      <a:pt x="74" y="4"/>
                      <a:pt x="69" y="2"/>
                    </a:cubicBezTo>
                    <a:cubicBezTo>
                      <a:pt x="64" y="1"/>
                      <a:pt x="59" y="3"/>
                      <a:pt x="57" y="6"/>
                    </a:cubicBezTo>
                    <a:cubicBezTo>
                      <a:pt x="54" y="9"/>
                      <a:pt x="54" y="16"/>
                      <a:pt x="53" y="18"/>
                    </a:cubicBezTo>
                    <a:close/>
                  </a:path>
                </a:pathLst>
              </a:custGeom>
              <a:solidFill>
                <a:srgbClr val="DCDA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 488"/>
              <p:cNvSpPr>
                <a:spLocks noEditPoints="1"/>
              </p:cNvSpPr>
              <p:nvPr/>
            </p:nvSpPr>
            <p:spPr bwMode="auto">
              <a:xfrm>
                <a:off x="3974" y="1175"/>
                <a:ext cx="141" cy="36"/>
              </a:xfrm>
              <a:custGeom>
                <a:avLst/>
                <a:gdLst>
                  <a:gd name="T0" fmla="*/ 18 w 74"/>
                  <a:gd name="T1" fmla="*/ 0 h 19"/>
                  <a:gd name="T2" fmla="*/ 4 w 74"/>
                  <a:gd name="T3" fmla="*/ 0 h 19"/>
                  <a:gd name="T4" fmla="*/ 0 w 74"/>
                  <a:gd name="T5" fmla="*/ 7 h 19"/>
                  <a:gd name="T6" fmla="*/ 2 w 74"/>
                  <a:gd name="T7" fmla="*/ 19 h 19"/>
                  <a:gd name="T8" fmla="*/ 19 w 74"/>
                  <a:gd name="T9" fmla="*/ 19 h 19"/>
                  <a:gd name="T10" fmla="*/ 18 w 74"/>
                  <a:gd name="T11" fmla="*/ 0 h 19"/>
                  <a:gd name="T12" fmla="*/ 52 w 74"/>
                  <a:gd name="T13" fmla="*/ 19 h 19"/>
                  <a:gd name="T14" fmla="*/ 71 w 74"/>
                  <a:gd name="T15" fmla="*/ 19 h 19"/>
                  <a:gd name="T16" fmla="*/ 72 w 74"/>
                  <a:gd name="T17" fmla="*/ 17 h 19"/>
                  <a:gd name="T18" fmla="*/ 69 w 74"/>
                  <a:gd name="T19" fmla="*/ 1 h 19"/>
                  <a:gd name="T20" fmla="*/ 57 w 74"/>
                  <a:gd name="T21" fmla="*/ 5 h 19"/>
                  <a:gd name="T22" fmla="*/ 52 w 74"/>
                  <a:gd name="T23" fmla="*/ 18 h 19"/>
                  <a:gd name="T24" fmla="*/ 52 w 74"/>
                  <a:gd name="T2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" h="19">
                    <a:moveTo>
                      <a:pt x="1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0" y="4"/>
                      <a:pt x="0" y="7"/>
                    </a:cubicBezTo>
                    <a:cubicBezTo>
                      <a:pt x="0" y="8"/>
                      <a:pt x="1" y="13"/>
                      <a:pt x="2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5"/>
                      <a:pt x="18" y="5"/>
                      <a:pt x="18" y="0"/>
                    </a:cubicBezTo>
                    <a:close/>
                    <a:moveTo>
                      <a:pt x="52" y="19"/>
                    </a:moveTo>
                    <a:cubicBezTo>
                      <a:pt x="71" y="19"/>
                      <a:pt x="71" y="19"/>
                      <a:pt x="71" y="19"/>
                    </a:cubicBezTo>
                    <a:cubicBezTo>
                      <a:pt x="71" y="18"/>
                      <a:pt x="71" y="17"/>
                      <a:pt x="72" y="17"/>
                    </a:cubicBezTo>
                    <a:cubicBezTo>
                      <a:pt x="74" y="10"/>
                      <a:pt x="74" y="3"/>
                      <a:pt x="69" y="1"/>
                    </a:cubicBezTo>
                    <a:cubicBezTo>
                      <a:pt x="64" y="0"/>
                      <a:pt x="59" y="2"/>
                      <a:pt x="57" y="5"/>
                    </a:cubicBezTo>
                    <a:cubicBezTo>
                      <a:pt x="54" y="8"/>
                      <a:pt x="54" y="17"/>
                      <a:pt x="52" y="18"/>
                    </a:cubicBezTo>
                    <a:cubicBezTo>
                      <a:pt x="52" y="18"/>
                      <a:pt x="52" y="19"/>
                      <a:pt x="52" y="19"/>
                    </a:cubicBezTo>
                    <a:close/>
                  </a:path>
                </a:pathLst>
              </a:custGeom>
              <a:solidFill>
                <a:srgbClr val="DCD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4" name="Freeform 489"/>
              <p:cNvSpPr>
                <a:spLocks noEditPoints="1"/>
              </p:cNvSpPr>
              <p:nvPr/>
            </p:nvSpPr>
            <p:spPr bwMode="auto">
              <a:xfrm>
                <a:off x="3974" y="1179"/>
                <a:ext cx="141" cy="34"/>
              </a:xfrm>
              <a:custGeom>
                <a:avLst/>
                <a:gdLst>
                  <a:gd name="T0" fmla="*/ 70 w 74"/>
                  <a:gd name="T1" fmla="*/ 0 h 18"/>
                  <a:gd name="T2" fmla="*/ 62 w 74"/>
                  <a:gd name="T3" fmla="*/ 0 h 18"/>
                  <a:gd name="T4" fmla="*/ 57 w 74"/>
                  <a:gd name="T5" fmla="*/ 3 h 18"/>
                  <a:gd name="T6" fmla="*/ 52 w 74"/>
                  <a:gd name="T7" fmla="*/ 16 h 18"/>
                  <a:gd name="T8" fmla="*/ 51 w 74"/>
                  <a:gd name="T9" fmla="*/ 18 h 18"/>
                  <a:gd name="T10" fmla="*/ 70 w 74"/>
                  <a:gd name="T11" fmla="*/ 18 h 18"/>
                  <a:gd name="T12" fmla="*/ 72 w 74"/>
                  <a:gd name="T13" fmla="*/ 15 h 18"/>
                  <a:gd name="T14" fmla="*/ 70 w 74"/>
                  <a:gd name="T15" fmla="*/ 0 h 18"/>
                  <a:gd name="T16" fmla="*/ 18 w 74"/>
                  <a:gd name="T17" fmla="*/ 0 h 18"/>
                  <a:gd name="T18" fmla="*/ 2 w 74"/>
                  <a:gd name="T19" fmla="*/ 0 h 18"/>
                  <a:gd name="T20" fmla="*/ 0 w 74"/>
                  <a:gd name="T21" fmla="*/ 5 h 18"/>
                  <a:gd name="T22" fmla="*/ 2 w 74"/>
                  <a:gd name="T23" fmla="*/ 18 h 18"/>
                  <a:gd name="T24" fmla="*/ 19 w 74"/>
                  <a:gd name="T25" fmla="*/ 18 h 18"/>
                  <a:gd name="T26" fmla="*/ 18 w 74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18">
                    <a:moveTo>
                      <a:pt x="70" y="0"/>
                    </a:moveTo>
                    <a:cubicBezTo>
                      <a:pt x="62" y="0"/>
                      <a:pt x="62" y="0"/>
                      <a:pt x="62" y="0"/>
                    </a:cubicBezTo>
                    <a:cubicBezTo>
                      <a:pt x="60" y="1"/>
                      <a:pt x="58" y="2"/>
                      <a:pt x="57" y="3"/>
                    </a:cubicBezTo>
                    <a:cubicBezTo>
                      <a:pt x="54" y="6"/>
                      <a:pt x="54" y="15"/>
                      <a:pt x="52" y="16"/>
                    </a:cubicBezTo>
                    <a:cubicBezTo>
                      <a:pt x="52" y="17"/>
                      <a:pt x="51" y="17"/>
                      <a:pt x="51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1" y="17"/>
                      <a:pt x="71" y="16"/>
                      <a:pt x="72" y="15"/>
                    </a:cubicBezTo>
                    <a:cubicBezTo>
                      <a:pt x="74" y="8"/>
                      <a:pt x="74" y="2"/>
                      <a:pt x="70" y="0"/>
                    </a:cubicBezTo>
                    <a:close/>
                    <a:moveTo>
                      <a:pt x="1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7"/>
                      <a:pt x="1" y="12"/>
                      <a:pt x="2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5"/>
                      <a:pt x="18" y="5"/>
                      <a:pt x="18" y="0"/>
                    </a:cubicBezTo>
                    <a:close/>
                  </a:path>
                </a:pathLst>
              </a:custGeom>
              <a:solidFill>
                <a:srgbClr val="DD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5" name="Freeform 490"/>
              <p:cNvSpPr>
                <a:spLocks noEditPoints="1"/>
              </p:cNvSpPr>
              <p:nvPr/>
            </p:nvSpPr>
            <p:spPr bwMode="auto">
              <a:xfrm>
                <a:off x="3974" y="1181"/>
                <a:ext cx="141" cy="34"/>
              </a:xfrm>
              <a:custGeom>
                <a:avLst/>
                <a:gdLst>
                  <a:gd name="T0" fmla="*/ 72 w 74"/>
                  <a:gd name="T1" fmla="*/ 0 h 18"/>
                  <a:gd name="T2" fmla="*/ 59 w 74"/>
                  <a:gd name="T3" fmla="*/ 0 h 18"/>
                  <a:gd name="T4" fmla="*/ 57 w 74"/>
                  <a:gd name="T5" fmla="*/ 2 h 18"/>
                  <a:gd name="T6" fmla="*/ 52 w 74"/>
                  <a:gd name="T7" fmla="*/ 15 h 18"/>
                  <a:gd name="T8" fmla="*/ 50 w 74"/>
                  <a:gd name="T9" fmla="*/ 18 h 18"/>
                  <a:gd name="T10" fmla="*/ 69 w 74"/>
                  <a:gd name="T11" fmla="*/ 18 h 18"/>
                  <a:gd name="T12" fmla="*/ 72 w 74"/>
                  <a:gd name="T13" fmla="*/ 14 h 18"/>
                  <a:gd name="T14" fmla="*/ 72 w 74"/>
                  <a:gd name="T15" fmla="*/ 0 h 18"/>
                  <a:gd name="T16" fmla="*/ 18 w 74"/>
                  <a:gd name="T17" fmla="*/ 0 h 18"/>
                  <a:gd name="T18" fmla="*/ 1 w 74"/>
                  <a:gd name="T19" fmla="*/ 0 h 18"/>
                  <a:gd name="T20" fmla="*/ 0 w 74"/>
                  <a:gd name="T21" fmla="*/ 4 h 18"/>
                  <a:gd name="T22" fmla="*/ 3 w 74"/>
                  <a:gd name="T23" fmla="*/ 18 h 18"/>
                  <a:gd name="T24" fmla="*/ 20 w 74"/>
                  <a:gd name="T25" fmla="*/ 18 h 18"/>
                  <a:gd name="T26" fmla="*/ 20 w 74"/>
                  <a:gd name="T27" fmla="*/ 18 h 18"/>
                  <a:gd name="T28" fmla="*/ 18 w 74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" h="18">
                    <a:moveTo>
                      <a:pt x="72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8" y="1"/>
                      <a:pt x="57" y="2"/>
                      <a:pt x="57" y="2"/>
                    </a:cubicBezTo>
                    <a:cubicBezTo>
                      <a:pt x="54" y="5"/>
                      <a:pt x="54" y="14"/>
                      <a:pt x="52" y="15"/>
                    </a:cubicBezTo>
                    <a:cubicBezTo>
                      <a:pt x="51" y="16"/>
                      <a:pt x="51" y="17"/>
                      <a:pt x="50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70" y="17"/>
                      <a:pt x="71" y="15"/>
                      <a:pt x="72" y="14"/>
                    </a:cubicBezTo>
                    <a:cubicBezTo>
                      <a:pt x="74" y="8"/>
                      <a:pt x="74" y="3"/>
                      <a:pt x="72" y="0"/>
                    </a:cubicBezTo>
                    <a:close/>
                    <a:moveTo>
                      <a:pt x="1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0" y="6"/>
                      <a:pt x="1" y="12"/>
                      <a:pt x="3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8" y="16"/>
                      <a:pt x="18" y="6"/>
                      <a:pt x="18" y="0"/>
                    </a:cubicBezTo>
                    <a:close/>
                  </a:path>
                </a:pathLst>
              </a:custGeom>
              <a:solidFill>
                <a:srgbClr val="DE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6" name="Freeform 491"/>
              <p:cNvSpPr>
                <a:spLocks noEditPoints="1"/>
              </p:cNvSpPr>
              <p:nvPr/>
            </p:nvSpPr>
            <p:spPr bwMode="auto">
              <a:xfrm>
                <a:off x="3974" y="1183"/>
                <a:ext cx="141" cy="36"/>
              </a:xfrm>
              <a:custGeom>
                <a:avLst/>
                <a:gdLst>
                  <a:gd name="T0" fmla="*/ 72 w 74"/>
                  <a:gd name="T1" fmla="*/ 0 h 19"/>
                  <a:gd name="T2" fmla="*/ 58 w 74"/>
                  <a:gd name="T3" fmla="*/ 0 h 19"/>
                  <a:gd name="T4" fmla="*/ 57 w 74"/>
                  <a:gd name="T5" fmla="*/ 1 h 19"/>
                  <a:gd name="T6" fmla="*/ 52 w 74"/>
                  <a:gd name="T7" fmla="*/ 14 h 19"/>
                  <a:gd name="T8" fmla="*/ 50 w 74"/>
                  <a:gd name="T9" fmla="*/ 19 h 19"/>
                  <a:gd name="T10" fmla="*/ 69 w 74"/>
                  <a:gd name="T11" fmla="*/ 19 h 19"/>
                  <a:gd name="T12" fmla="*/ 72 w 74"/>
                  <a:gd name="T13" fmla="*/ 13 h 19"/>
                  <a:gd name="T14" fmla="*/ 72 w 74"/>
                  <a:gd name="T15" fmla="*/ 0 h 19"/>
                  <a:gd name="T16" fmla="*/ 18 w 74"/>
                  <a:gd name="T17" fmla="*/ 0 h 19"/>
                  <a:gd name="T18" fmla="*/ 0 w 74"/>
                  <a:gd name="T19" fmla="*/ 0 h 19"/>
                  <a:gd name="T20" fmla="*/ 0 w 74"/>
                  <a:gd name="T21" fmla="*/ 3 h 19"/>
                  <a:gd name="T22" fmla="*/ 3 w 74"/>
                  <a:gd name="T23" fmla="*/ 19 h 19"/>
                  <a:gd name="T24" fmla="*/ 20 w 74"/>
                  <a:gd name="T25" fmla="*/ 19 h 19"/>
                  <a:gd name="T26" fmla="*/ 20 w 74"/>
                  <a:gd name="T27" fmla="*/ 17 h 19"/>
                  <a:gd name="T28" fmla="*/ 18 w 74"/>
                  <a:gd name="T2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" h="19">
                    <a:moveTo>
                      <a:pt x="72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4" y="4"/>
                      <a:pt x="54" y="13"/>
                      <a:pt x="52" y="14"/>
                    </a:cubicBezTo>
                    <a:cubicBezTo>
                      <a:pt x="51" y="15"/>
                      <a:pt x="50" y="16"/>
                      <a:pt x="50" y="19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0" y="17"/>
                      <a:pt x="71" y="15"/>
                      <a:pt x="72" y="13"/>
                    </a:cubicBezTo>
                    <a:cubicBezTo>
                      <a:pt x="73" y="8"/>
                      <a:pt x="74" y="3"/>
                      <a:pt x="72" y="0"/>
                    </a:cubicBezTo>
                    <a:close/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5"/>
                      <a:pt x="1" y="12"/>
                      <a:pt x="3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7"/>
                      <a:pt x="20" y="17"/>
                    </a:cubicBezTo>
                    <a:cubicBezTo>
                      <a:pt x="18" y="15"/>
                      <a:pt x="18" y="7"/>
                      <a:pt x="18" y="0"/>
                    </a:cubicBezTo>
                    <a:close/>
                  </a:path>
                </a:pathLst>
              </a:custGeom>
              <a:solidFill>
                <a:srgbClr val="DFDE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7" name="Freeform 492"/>
              <p:cNvSpPr>
                <a:spLocks noEditPoints="1"/>
              </p:cNvSpPr>
              <p:nvPr/>
            </p:nvSpPr>
            <p:spPr bwMode="auto">
              <a:xfrm>
                <a:off x="3974" y="1186"/>
                <a:ext cx="141" cy="35"/>
              </a:xfrm>
              <a:custGeom>
                <a:avLst/>
                <a:gdLst>
                  <a:gd name="T0" fmla="*/ 73 w 74"/>
                  <a:gd name="T1" fmla="*/ 0 h 18"/>
                  <a:gd name="T2" fmla="*/ 56 w 74"/>
                  <a:gd name="T3" fmla="*/ 0 h 18"/>
                  <a:gd name="T4" fmla="*/ 52 w 74"/>
                  <a:gd name="T5" fmla="*/ 12 h 18"/>
                  <a:gd name="T6" fmla="*/ 50 w 74"/>
                  <a:gd name="T7" fmla="*/ 18 h 18"/>
                  <a:gd name="T8" fmla="*/ 68 w 74"/>
                  <a:gd name="T9" fmla="*/ 18 h 18"/>
                  <a:gd name="T10" fmla="*/ 72 w 74"/>
                  <a:gd name="T11" fmla="*/ 11 h 18"/>
                  <a:gd name="T12" fmla="*/ 73 w 74"/>
                  <a:gd name="T13" fmla="*/ 0 h 18"/>
                  <a:gd name="T14" fmla="*/ 18 w 74"/>
                  <a:gd name="T15" fmla="*/ 0 h 18"/>
                  <a:gd name="T16" fmla="*/ 0 w 74"/>
                  <a:gd name="T17" fmla="*/ 0 h 18"/>
                  <a:gd name="T18" fmla="*/ 0 w 74"/>
                  <a:gd name="T19" fmla="*/ 1 h 18"/>
                  <a:gd name="T20" fmla="*/ 3 w 74"/>
                  <a:gd name="T21" fmla="*/ 18 h 18"/>
                  <a:gd name="T22" fmla="*/ 20 w 74"/>
                  <a:gd name="T23" fmla="*/ 18 h 18"/>
                  <a:gd name="T24" fmla="*/ 20 w 74"/>
                  <a:gd name="T25" fmla="*/ 15 h 18"/>
                  <a:gd name="T26" fmla="*/ 18 w 74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18">
                    <a:moveTo>
                      <a:pt x="73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4" y="3"/>
                      <a:pt x="54" y="11"/>
                      <a:pt x="52" y="12"/>
                    </a:cubicBezTo>
                    <a:cubicBezTo>
                      <a:pt x="51" y="13"/>
                      <a:pt x="50" y="15"/>
                      <a:pt x="50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9" y="16"/>
                      <a:pt x="70" y="13"/>
                      <a:pt x="72" y="11"/>
                    </a:cubicBezTo>
                    <a:cubicBezTo>
                      <a:pt x="73" y="7"/>
                      <a:pt x="74" y="3"/>
                      <a:pt x="73" y="0"/>
                    </a:cubicBezTo>
                    <a:close/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3"/>
                      <a:pt x="2" y="11"/>
                      <a:pt x="3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6"/>
                      <a:pt x="20" y="15"/>
                      <a:pt x="20" y="15"/>
                    </a:cubicBezTo>
                    <a:cubicBezTo>
                      <a:pt x="18" y="13"/>
                      <a:pt x="18" y="6"/>
                      <a:pt x="18" y="0"/>
                    </a:cubicBezTo>
                    <a:close/>
                  </a:path>
                </a:pathLst>
              </a:custGeom>
              <a:solidFill>
                <a:srgbClr val="E0D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8" name="Freeform 493"/>
              <p:cNvSpPr>
                <a:spLocks noEditPoints="1"/>
              </p:cNvSpPr>
              <p:nvPr/>
            </p:nvSpPr>
            <p:spPr bwMode="auto">
              <a:xfrm>
                <a:off x="3974" y="1188"/>
                <a:ext cx="141" cy="35"/>
              </a:xfrm>
              <a:custGeom>
                <a:avLst/>
                <a:gdLst>
                  <a:gd name="T0" fmla="*/ 73 w 74"/>
                  <a:gd name="T1" fmla="*/ 0 h 18"/>
                  <a:gd name="T2" fmla="*/ 56 w 74"/>
                  <a:gd name="T3" fmla="*/ 0 h 18"/>
                  <a:gd name="T4" fmla="*/ 52 w 74"/>
                  <a:gd name="T5" fmla="*/ 11 h 18"/>
                  <a:gd name="T6" fmla="*/ 50 w 74"/>
                  <a:gd name="T7" fmla="*/ 18 h 18"/>
                  <a:gd name="T8" fmla="*/ 68 w 74"/>
                  <a:gd name="T9" fmla="*/ 18 h 18"/>
                  <a:gd name="T10" fmla="*/ 72 w 74"/>
                  <a:gd name="T11" fmla="*/ 10 h 18"/>
                  <a:gd name="T12" fmla="*/ 73 w 74"/>
                  <a:gd name="T13" fmla="*/ 0 h 18"/>
                  <a:gd name="T14" fmla="*/ 18 w 74"/>
                  <a:gd name="T15" fmla="*/ 0 h 18"/>
                  <a:gd name="T16" fmla="*/ 0 w 74"/>
                  <a:gd name="T17" fmla="*/ 0 h 18"/>
                  <a:gd name="T18" fmla="*/ 4 w 74"/>
                  <a:gd name="T19" fmla="*/ 18 h 18"/>
                  <a:gd name="T20" fmla="*/ 20 w 74"/>
                  <a:gd name="T21" fmla="*/ 18 h 18"/>
                  <a:gd name="T22" fmla="*/ 20 w 74"/>
                  <a:gd name="T23" fmla="*/ 14 h 18"/>
                  <a:gd name="T24" fmla="*/ 18 w 74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" h="18">
                    <a:moveTo>
                      <a:pt x="73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4" y="4"/>
                      <a:pt x="54" y="10"/>
                      <a:pt x="52" y="11"/>
                    </a:cubicBezTo>
                    <a:cubicBezTo>
                      <a:pt x="51" y="12"/>
                      <a:pt x="50" y="15"/>
                      <a:pt x="50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9" y="16"/>
                      <a:pt x="70" y="13"/>
                      <a:pt x="72" y="10"/>
                    </a:cubicBezTo>
                    <a:cubicBezTo>
                      <a:pt x="73" y="6"/>
                      <a:pt x="74" y="3"/>
                      <a:pt x="73" y="0"/>
                    </a:cubicBezTo>
                    <a:close/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2" y="11"/>
                      <a:pt x="4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6"/>
                      <a:pt x="20" y="14"/>
                      <a:pt x="20" y="14"/>
                    </a:cubicBezTo>
                    <a:cubicBezTo>
                      <a:pt x="18" y="12"/>
                      <a:pt x="18" y="6"/>
                      <a:pt x="18" y="0"/>
                    </a:cubicBezTo>
                    <a:close/>
                  </a:path>
                </a:pathLst>
              </a:custGeom>
              <a:solidFill>
                <a:srgbClr val="E1E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 494"/>
              <p:cNvSpPr>
                <a:spLocks noEditPoints="1"/>
              </p:cNvSpPr>
              <p:nvPr/>
            </p:nvSpPr>
            <p:spPr bwMode="auto">
              <a:xfrm>
                <a:off x="3974" y="1190"/>
                <a:ext cx="139" cy="35"/>
              </a:xfrm>
              <a:custGeom>
                <a:avLst/>
                <a:gdLst>
                  <a:gd name="T0" fmla="*/ 73 w 73"/>
                  <a:gd name="T1" fmla="*/ 0 h 18"/>
                  <a:gd name="T2" fmla="*/ 55 w 73"/>
                  <a:gd name="T3" fmla="*/ 0 h 18"/>
                  <a:gd name="T4" fmla="*/ 52 w 73"/>
                  <a:gd name="T5" fmla="*/ 10 h 18"/>
                  <a:gd name="T6" fmla="*/ 50 w 73"/>
                  <a:gd name="T7" fmla="*/ 18 h 18"/>
                  <a:gd name="T8" fmla="*/ 67 w 73"/>
                  <a:gd name="T9" fmla="*/ 18 h 18"/>
                  <a:gd name="T10" fmla="*/ 72 w 73"/>
                  <a:gd name="T11" fmla="*/ 9 h 18"/>
                  <a:gd name="T12" fmla="*/ 73 w 73"/>
                  <a:gd name="T13" fmla="*/ 0 h 18"/>
                  <a:gd name="T14" fmla="*/ 18 w 73"/>
                  <a:gd name="T15" fmla="*/ 0 h 18"/>
                  <a:gd name="T16" fmla="*/ 0 w 73"/>
                  <a:gd name="T17" fmla="*/ 0 h 18"/>
                  <a:gd name="T18" fmla="*/ 4 w 73"/>
                  <a:gd name="T19" fmla="*/ 18 h 18"/>
                  <a:gd name="T20" fmla="*/ 20 w 73"/>
                  <a:gd name="T21" fmla="*/ 18 h 18"/>
                  <a:gd name="T22" fmla="*/ 20 w 73"/>
                  <a:gd name="T23" fmla="*/ 13 h 18"/>
                  <a:gd name="T24" fmla="*/ 18 w 73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4" y="4"/>
                      <a:pt x="54" y="9"/>
                      <a:pt x="52" y="10"/>
                    </a:cubicBezTo>
                    <a:cubicBezTo>
                      <a:pt x="50" y="11"/>
                      <a:pt x="50" y="14"/>
                      <a:pt x="50" y="18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8" y="16"/>
                      <a:pt x="70" y="13"/>
                      <a:pt x="72" y="9"/>
                    </a:cubicBezTo>
                    <a:cubicBezTo>
                      <a:pt x="73" y="6"/>
                      <a:pt x="73" y="3"/>
                      <a:pt x="73" y="0"/>
                    </a:cubicBezTo>
                    <a:close/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2" y="12"/>
                      <a:pt x="4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6"/>
                      <a:pt x="21" y="14"/>
                      <a:pt x="20" y="13"/>
                    </a:cubicBezTo>
                    <a:cubicBezTo>
                      <a:pt x="18" y="12"/>
                      <a:pt x="18" y="6"/>
                      <a:pt x="18" y="0"/>
                    </a:cubicBezTo>
                    <a:close/>
                  </a:path>
                </a:pathLst>
              </a:custGeom>
              <a:solidFill>
                <a:srgbClr val="E2E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0" name="Freeform 495"/>
              <p:cNvSpPr>
                <a:spLocks noEditPoints="1"/>
              </p:cNvSpPr>
              <p:nvPr/>
            </p:nvSpPr>
            <p:spPr bwMode="auto">
              <a:xfrm>
                <a:off x="3974" y="1192"/>
                <a:ext cx="139" cy="36"/>
              </a:xfrm>
              <a:custGeom>
                <a:avLst/>
                <a:gdLst>
                  <a:gd name="T0" fmla="*/ 73 w 73"/>
                  <a:gd name="T1" fmla="*/ 0 h 19"/>
                  <a:gd name="T2" fmla="*/ 55 w 73"/>
                  <a:gd name="T3" fmla="*/ 0 h 19"/>
                  <a:gd name="T4" fmla="*/ 52 w 73"/>
                  <a:gd name="T5" fmla="*/ 9 h 19"/>
                  <a:gd name="T6" fmla="*/ 50 w 73"/>
                  <a:gd name="T7" fmla="*/ 19 h 19"/>
                  <a:gd name="T8" fmla="*/ 67 w 73"/>
                  <a:gd name="T9" fmla="*/ 19 h 19"/>
                  <a:gd name="T10" fmla="*/ 72 w 73"/>
                  <a:gd name="T11" fmla="*/ 8 h 19"/>
                  <a:gd name="T12" fmla="*/ 73 w 73"/>
                  <a:gd name="T13" fmla="*/ 0 h 19"/>
                  <a:gd name="T14" fmla="*/ 18 w 73"/>
                  <a:gd name="T15" fmla="*/ 0 h 19"/>
                  <a:gd name="T16" fmla="*/ 0 w 73"/>
                  <a:gd name="T17" fmla="*/ 0 h 19"/>
                  <a:gd name="T18" fmla="*/ 4 w 73"/>
                  <a:gd name="T19" fmla="*/ 19 h 19"/>
                  <a:gd name="T20" fmla="*/ 20 w 73"/>
                  <a:gd name="T21" fmla="*/ 19 h 19"/>
                  <a:gd name="T22" fmla="*/ 20 w 73"/>
                  <a:gd name="T23" fmla="*/ 12 h 19"/>
                  <a:gd name="T24" fmla="*/ 18 w 73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9">
                    <a:moveTo>
                      <a:pt x="73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4" y="4"/>
                      <a:pt x="54" y="8"/>
                      <a:pt x="52" y="9"/>
                    </a:cubicBezTo>
                    <a:cubicBezTo>
                      <a:pt x="50" y="10"/>
                      <a:pt x="50" y="14"/>
                      <a:pt x="50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6"/>
                      <a:pt x="70" y="12"/>
                      <a:pt x="72" y="8"/>
                    </a:cubicBezTo>
                    <a:cubicBezTo>
                      <a:pt x="73" y="5"/>
                      <a:pt x="73" y="3"/>
                      <a:pt x="73" y="0"/>
                    </a:cubicBezTo>
                    <a:close/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3" y="13"/>
                      <a:pt x="4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6"/>
                      <a:pt x="21" y="13"/>
                      <a:pt x="20" y="12"/>
                    </a:cubicBezTo>
                    <a:cubicBezTo>
                      <a:pt x="18" y="11"/>
                      <a:pt x="18" y="6"/>
                      <a:pt x="18" y="0"/>
                    </a:cubicBezTo>
                    <a:close/>
                  </a:path>
                </a:pathLst>
              </a:custGeom>
              <a:solidFill>
                <a:srgbClr val="E3E1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1" name="Freeform 496"/>
              <p:cNvSpPr>
                <a:spLocks noEditPoints="1"/>
              </p:cNvSpPr>
              <p:nvPr/>
            </p:nvSpPr>
            <p:spPr bwMode="auto">
              <a:xfrm>
                <a:off x="3974" y="1196"/>
                <a:ext cx="139" cy="34"/>
              </a:xfrm>
              <a:custGeom>
                <a:avLst/>
                <a:gdLst>
                  <a:gd name="T0" fmla="*/ 73 w 73"/>
                  <a:gd name="T1" fmla="*/ 0 h 18"/>
                  <a:gd name="T2" fmla="*/ 55 w 73"/>
                  <a:gd name="T3" fmla="*/ 0 h 18"/>
                  <a:gd name="T4" fmla="*/ 52 w 73"/>
                  <a:gd name="T5" fmla="*/ 7 h 18"/>
                  <a:gd name="T6" fmla="*/ 50 w 73"/>
                  <a:gd name="T7" fmla="*/ 18 h 18"/>
                  <a:gd name="T8" fmla="*/ 50 w 73"/>
                  <a:gd name="T9" fmla="*/ 18 h 18"/>
                  <a:gd name="T10" fmla="*/ 67 w 73"/>
                  <a:gd name="T11" fmla="*/ 18 h 18"/>
                  <a:gd name="T12" fmla="*/ 72 w 73"/>
                  <a:gd name="T13" fmla="*/ 6 h 18"/>
                  <a:gd name="T14" fmla="*/ 73 w 73"/>
                  <a:gd name="T15" fmla="*/ 0 h 18"/>
                  <a:gd name="T16" fmla="*/ 18 w 73"/>
                  <a:gd name="T17" fmla="*/ 0 h 18"/>
                  <a:gd name="T18" fmla="*/ 0 w 73"/>
                  <a:gd name="T19" fmla="*/ 0 h 18"/>
                  <a:gd name="T20" fmla="*/ 5 w 73"/>
                  <a:gd name="T21" fmla="*/ 18 h 18"/>
                  <a:gd name="T22" fmla="*/ 20 w 73"/>
                  <a:gd name="T23" fmla="*/ 18 h 18"/>
                  <a:gd name="T24" fmla="*/ 20 w 73"/>
                  <a:gd name="T25" fmla="*/ 10 h 18"/>
                  <a:gd name="T26" fmla="*/ 18 w 73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4" y="3"/>
                      <a:pt x="54" y="7"/>
                      <a:pt x="52" y="7"/>
                    </a:cubicBezTo>
                    <a:cubicBezTo>
                      <a:pt x="50" y="8"/>
                      <a:pt x="50" y="13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5"/>
                      <a:pt x="69" y="11"/>
                      <a:pt x="72" y="6"/>
                    </a:cubicBezTo>
                    <a:cubicBezTo>
                      <a:pt x="72" y="4"/>
                      <a:pt x="73" y="2"/>
                      <a:pt x="73" y="0"/>
                    </a:cubicBezTo>
                    <a:close/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3" y="12"/>
                      <a:pt x="5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4"/>
                      <a:pt x="21" y="11"/>
                      <a:pt x="20" y="10"/>
                    </a:cubicBezTo>
                    <a:cubicBezTo>
                      <a:pt x="18" y="9"/>
                      <a:pt x="18" y="4"/>
                      <a:pt x="18" y="0"/>
                    </a:cubicBezTo>
                    <a:close/>
                  </a:path>
                </a:pathLst>
              </a:custGeom>
              <a:solidFill>
                <a:srgbClr val="E4E2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2" name="Freeform 497"/>
              <p:cNvSpPr>
                <a:spLocks noEditPoints="1"/>
              </p:cNvSpPr>
              <p:nvPr/>
            </p:nvSpPr>
            <p:spPr bwMode="auto">
              <a:xfrm>
                <a:off x="3976" y="1198"/>
                <a:ext cx="137" cy="34"/>
              </a:xfrm>
              <a:custGeom>
                <a:avLst/>
                <a:gdLst>
                  <a:gd name="T0" fmla="*/ 72 w 72"/>
                  <a:gd name="T1" fmla="*/ 0 h 18"/>
                  <a:gd name="T2" fmla="*/ 53 w 72"/>
                  <a:gd name="T3" fmla="*/ 0 h 18"/>
                  <a:gd name="T4" fmla="*/ 51 w 72"/>
                  <a:gd name="T5" fmla="*/ 6 h 18"/>
                  <a:gd name="T6" fmla="*/ 49 w 72"/>
                  <a:gd name="T7" fmla="*/ 17 h 18"/>
                  <a:gd name="T8" fmla="*/ 49 w 72"/>
                  <a:gd name="T9" fmla="*/ 18 h 18"/>
                  <a:gd name="T10" fmla="*/ 66 w 72"/>
                  <a:gd name="T11" fmla="*/ 18 h 18"/>
                  <a:gd name="T12" fmla="*/ 71 w 72"/>
                  <a:gd name="T13" fmla="*/ 5 h 18"/>
                  <a:gd name="T14" fmla="*/ 72 w 72"/>
                  <a:gd name="T15" fmla="*/ 0 h 18"/>
                  <a:gd name="T16" fmla="*/ 17 w 72"/>
                  <a:gd name="T17" fmla="*/ 0 h 18"/>
                  <a:gd name="T18" fmla="*/ 0 w 72"/>
                  <a:gd name="T19" fmla="*/ 0 h 18"/>
                  <a:gd name="T20" fmla="*/ 4 w 72"/>
                  <a:gd name="T21" fmla="*/ 18 h 18"/>
                  <a:gd name="T22" fmla="*/ 19 w 72"/>
                  <a:gd name="T23" fmla="*/ 18 h 18"/>
                  <a:gd name="T24" fmla="*/ 19 w 72"/>
                  <a:gd name="T25" fmla="*/ 9 h 18"/>
                  <a:gd name="T26" fmla="*/ 17 w 72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18">
                    <a:moveTo>
                      <a:pt x="72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3"/>
                      <a:pt x="52" y="6"/>
                      <a:pt x="51" y="6"/>
                    </a:cubicBezTo>
                    <a:cubicBezTo>
                      <a:pt x="49" y="7"/>
                      <a:pt x="49" y="12"/>
                      <a:pt x="49" y="17"/>
                    </a:cubicBezTo>
                    <a:cubicBezTo>
                      <a:pt x="49" y="17"/>
                      <a:pt x="49" y="18"/>
                      <a:pt x="49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6"/>
                      <a:pt x="68" y="11"/>
                      <a:pt x="71" y="5"/>
                    </a:cubicBezTo>
                    <a:cubicBezTo>
                      <a:pt x="71" y="3"/>
                      <a:pt x="72" y="1"/>
                      <a:pt x="72" y="0"/>
                    </a:cubicBezTo>
                    <a:close/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3" y="13"/>
                      <a:pt x="4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4"/>
                      <a:pt x="20" y="10"/>
                      <a:pt x="19" y="9"/>
                    </a:cubicBezTo>
                    <a:cubicBezTo>
                      <a:pt x="18" y="8"/>
                      <a:pt x="17" y="4"/>
                      <a:pt x="17" y="0"/>
                    </a:cubicBezTo>
                    <a:close/>
                  </a:path>
                </a:pathLst>
              </a:custGeom>
              <a:solidFill>
                <a:srgbClr val="E4E3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3" name="Freeform 498"/>
              <p:cNvSpPr>
                <a:spLocks noEditPoints="1"/>
              </p:cNvSpPr>
              <p:nvPr/>
            </p:nvSpPr>
            <p:spPr bwMode="auto">
              <a:xfrm>
                <a:off x="3976" y="1200"/>
                <a:ext cx="137" cy="36"/>
              </a:xfrm>
              <a:custGeom>
                <a:avLst/>
                <a:gdLst>
                  <a:gd name="T0" fmla="*/ 72 w 72"/>
                  <a:gd name="T1" fmla="*/ 0 h 19"/>
                  <a:gd name="T2" fmla="*/ 53 w 72"/>
                  <a:gd name="T3" fmla="*/ 0 h 19"/>
                  <a:gd name="T4" fmla="*/ 51 w 72"/>
                  <a:gd name="T5" fmla="*/ 5 h 19"/>
                  <a:gd name="T6" fmla="*/ 49 w 72"/>
                  <a:gd name="T7" fmla="*/ 16 h 19"/>
                  <a:gd name="T8" fmla="*/ 49 w 72"/>
                  <a:gd name="T9" fmla="*/ 19 h 19"/>
                  <a:gd name="T10" fmla="*/ 66 w 72"/>
                  <a:gd name="T11" fmla="*/ 19 h 19"/>
                  <a:gd name="T12" fmla="*/ 66 w 72"/>
                  <a:gd name="T13" fmla="*/ 17 h 19"/>
                  <a:gd name="T14" fmla="*/ 71 w 72"/>
                  <a:gd name="T15" fmla="*/ 4 h 19"/>
                  <a:gd name="T16" fmla="*/ 72 w 72"/>
                  <a:gd name="T17" fmla="*/ 0 h 19"/>
                  <a:gd name="T18" fmla="*/ 17 w 72"/>
                  <a:gd name="T19" fmla="*/ 0 h 19"/>
                  <a:gd name="T20" fmla="*/ 0 w 72"/>
                  <a:gd name="T21" fmla="*/ 0 h 19"/>
                  <a:gd name="T22" fmla="*/ 4 w 72"/>
                  <a:gd name="T23" fmla="*/ 19 h 19"/>
                  <a:gd name="T24" fmla="*/ 19 w 72"/>
                  <a:gd name="T25" fmla="*/ 19 h 19"/>
                  <a:gd name="T26" fmla="*/ 19 w 72"/>
                  <a:gd name="T27" fmla="*/ 8 h 19"/>
                  <a:gd name="T28" fmla="*/ 17 w 72"/>
                  <a:gd name="T2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19">
                    <a:moveTo>
                      <a:pt x="72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3"/>
                      <a:pt x="52" y="5"/>
                      <a:pt x="51" y="5"/>
                    </a:cubicBezTo>
                    <a:cubicBezTo>
                      <a:pt x="49" y="6"/>
                      <a:pt x="49" y="11"/>
                      <a:pt x="49" y="16"/>
                    </a:cubicBezTo>
                    <a:cubicBezTo>
                      <a:pt x="49" y="17"/>
                      <a:pt x="49" y="18"/>
                      <a:pt x="49" y="19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6" y="18"/>
                      <a:pt x="66" y="18"/>
                      <a:pt x="66" y="17"/>
                    </a:cubicBezTo>
                    <a:cubicBezTo>
                      <a:pt x="65" y="15"/>
                      <a:pt x="68" y="10"/>
                      <a:pt x="71" y="4"/>
                    </a:cubicBezTo>
                    <a:cubicBezTo>
                      <a:pt x="71" y="2"/>
                      <a:pt x="71" y="1"/>
                      <a:pt x="72" y="0"/>
                    </a:cubicBezTo>
                    <a:close/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3" y="14"/>
                      <a:pt x="4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4"/>
                      <a:pt x="20" y="9"/>
                      <a:pt x="19" y="8"/>
                    </a:cubicBezTo>
                    <a:cubicBezTo>
                      <a:pt x="18" y="7"/>
                      <a:pt x="17" y="4"/>
                      <a:pt x="17" y="0"/>
                    </a:cubicBezTo>
                    <a:close/>
                  </a:path>
                </a:pathLst>
              </a:custGeom>
              <a:solidFill>
                <a:srgbClr val="E5E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4" name="Freeform 499"/>
              <p:cNvSpPr>
                <a:spLocks noEditPoints="1"/>
              </p:cNvSpPr>
              <p:nvPr/>
            </p:nvSpPr>
            <p:spPr bwMode="auto">
              <a:xfrm>
                <a:off x="3976" y="1204"/>
                <a:ext cx="136" cy="34"/>
              </a:xfrm>
              <a:custGeom>
                <a:avLst/>
                <a:gdLst>
                  <a:gd name="T0" fmla="*/ 71 w 71"/>
                  <a:gd name="T1" fmla="*/ 0 h 18"/>
                  <a:gd name="T2" fmla="*/ 53 w 71"/>
                  <a:gd name="T3" fmla="*/ 0 h 18"/>
                  <a:gd name="T4" fmla="*/ 51 w 71"/>
                  <a:gd name="T5" fmla="*/ 3 h 18"/>
                  <a:gd name="T6" fmla="*/ 49 w 71"/>
                  <a:gd name="T7" fmla="*/ 14 h 18"/>
                  <a:gd name="T8" fmla="*/ 48 w 71"/>
                  <a:gd name="T9" fmla="*/ 18 h 18"/>
                  <a:gd name="T10" fmla="*/ 66 w 71"/>
                  <a:gd name="T11" fmla="*/ 18 h 18"/>
                  <a:gd name="T12" fmla="*/ 66 w 71"/>
                  <a:gd name="T13" fmla="*/ 15 h 18"/>
                  <a:gd name="T14" fmla="*/ 71 w 71"/>
                  <a:gd name="T15" fmla="*/ 2 h 18"/>
                  <a:gd name="T16" fmla="*/ 71 w 71"/>
                  <a:gd name="T17" fmla="*/ 0 h 18"/>
                  <a:gd name="T18" fmla="*/ 17 w 71"/>
                  <a:gd name="T19" fmla="*/ 0 h 18"/>
                  <a:gd name="T20" fmla="*/ 0 w 71"/>
                  <a:gd name="T21" fmla="*/ 0 h 18"/>
                  <a:gd name="T22" fmla="*/ 4 w 71"/>
                  <a:gd name="T23" fmla="*/ 18 h 18"/>
                  <a:gd name="T24" fmla="*/ 20 w 71"/>
                  <a:gd name="T25" fmla="*/ 18 h 18"/>
                  <a:gd name="T26" fmla="*/ 19 w 71"/>
                  <a:gd name="T27" fmla="*/ 6 h 18"/>
                  <a:gd name="T28" fmla="*/ 17 w 71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18">
                    <a:moveTo>
                      <a:pt x="71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2" y="1"/>
                      <a:pt x="52" y="3"/>
                      <a:pt x="51" y="3"/>
                    </a:cubicBezTo>
                    <a:cubicBezTo>
                      <a:pt x="49" y="4"/>
                      <a:pt x="49" y="9"/>
                      <a:pt x="49" y="14"/>
                    </a:cubicBezTo>
                    <a:cubicBezTo>
                      <a:pt x="49" y="15"/>
                      <a:pt x="49" y="17"/>
                      <a:pt x="48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6" y="17"/>
                      <a:pt x="66" y="16"/>
                      <a:pt x="66" y="15"/>
                    </a:cubicBezTo>
                    <a:cubicBezTo>
                      <a:pt x="65" y="13"/>
                      <a:pt x="68" y="8"/>
                      <a:pt x="71" y="2"/>
                    </a:cubicBezTo>
                    <a:cubicBezTo>
                      <a:pt x="71" y="1"/>
                      <a:pt x="71" y="0"/>
                      <a:pt x="71" y="0"/>
                    </a:cubicBezTo>
                    <a:close/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6"/>
                      <a:pt x="4" y="13"/>
                      <a:pt x="4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3"/>
                      <a:pt x="20" y="7"/>
                      <a:pt x="19" y="6"/>
                    </a:cubicBezTo>
                    <a:cubicBezTo>
                      <a:pt x="18" y="5"/>
                      <a:pt x="17" y="3"/>
                      <a:pt x="17" y="0"/>
                    </a:cubicBezTo>
                    <a:close/>
                  </a:path>
                </a:pathLst>
              </a:custGeom>
              <a:solidFill>
                <a:srgbClr val="E6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5" name="Freeform 500"/>
              <p:cNvSpPr>
                <a:spLocks noEditPoints="1"/>
              </p:cNvSpPr>
              <p:nvPr/>
            </p:nvSpPr>
            <p:spPr bwMode="auto">
              <a:xfrm>
                <a:off x="3976" y="1206"/>
                <a:ext cx="136" cy="34"/>
              </a:xfrm>
              <a:custGeom>
                <a:avLst/>
                <a:gdLst>
                  <a:gd name="T0" fmla="*/ 71 w 71"/>
                  <a:gd name="T1" fmla="*/ 0 h 18"/>
                  <a:gd name="T2" fmla="*/ 53 w 71"/>
                  <a:gd name="T3" fmla="*/ 0 h 18"/>
                  <a:gd name="T4" fmla="*/ 51 w 71"/>
                  <a:gd name="T5" fmla="*/ 2 h 18"/>
                  <a:gd name="T6" fmla="*/ 49 w 71"/>
                  <a:gd name="T7" fmla="*/ 13 h 18"/>
                  <a:gd name="T8" fmla="*/ 48 w 71"/>
                  <a:gd name="T9" fmla="*/ 18 h 18"/>
                  <a:gd name="T10" fmla="*/ 67 w 71"/>
                  <a:gd name="T11" fmla="*/ 18 h 18"/>
                  <a:gd name="T12" fmla="*/ 66 w 71"/>
                  <a:gd name="T13" fmla="*/ 14 h 18"/>
                  <a:gd name="T14" fmla="*/ 71 w 71"/>
                  <a:gd name="T15" fmla="*/ 1 h 18"/>
                  <a:gd name="T16" fmla="*/ 71 w 71"/>
                  <a:gd name="T17" fmla="*/ 0 h 18"/>
                  <a:gd name="T18" fmla="*/ 17 w 71"/>
                  <a:gd name="T19" fmla="*/ 0 h 18"/>
                  <a:gd name="T20" fmla="*/ 0 w 71"/>
                  <a:gd name="T21" fmla="*/ 0 h 18"/>
                  <a:gd name="T22" fmla="*/ 5 w 71"/>
                  <a:gd name="T23" fmla="*/ 18 h 18"/>
                  <a:gd name="T24" fmla="*/ 20 w 71"/>
                  <a:gd name="T25" fmla="*/ 18 h 18"/>
                  <a:gd name="T26" fmla="*/ 19 w 71"/>
                  <a:gd name="T27" fmla="*/ 5 h 18"/>
                  <a:gd name="T28" fmla="*/ 17 w 71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18">
                    <a:moveTo>
                      <a:pt x="71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2" y="1"/>
                      <a:pt x="52" y="2"/>
                      <a:pt x="51" y="2"/>
                    </a:cubicBezTo>
                    <a:cubicBezTo>
                      <a:pt x="49" y="3"/>
                      <a:pt x="49" y="8"/>
                      <a:pt x="49" y="13"/>
                    </a:cubicBezTo>
                    <a:cubicBezTo>
                      <a:pt x="49" y="15"/>
                      <a:pt x="48" y="17"/>
                      <a:pt x="48" y="18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6" y="17"/>
                      <a:pt x="66" y="15"/>
                      <a:pt x="66" y="14"/>
                    </a:cubicBezTo>
                    <a:cubicBezTo>
                      <a:pt x="65" y="12"/>
                      <a:pt x="68" y="7"/>
                      <a:pt x="71" y="1"/>
                    </a:cubicBezTo>
                    <a:cubicBezTo>
                      <a:pt x="71" y="0"/>
                      <a:pt x="71" y="0"/>
                      <a:pt x="71" y="0"/>
                    </a:cubicBezTo>
                    <a:close/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6"/>
                      <a:pt x="4" y="14"/>
                      <a:pt x="5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8" y="13"/>
                      <a:pt x="20" y="6"/>
                      <a:pt x="19" y="5"/>
                    </a:cubicBezTo>
                    <a:cubicBezTo>
                      <a:pt x="18" y="4"/>
                      <a:pt x="17" y="2"/>
                      <a:pt x="17" y="0"/>
                    </a:cubicBezTo>
                    <a:close/>
                  </a:path>
                </a:pathLst>
              </a:custGeom>
              <a:solidFill>
                <a:srgbClr val="E7E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6" name="Freeform 501"/>
              <p:cNvSpPr>
                <a:spLocks noEditPoints="1"/>
              </p:cNvSpPr>
              <p:nvPr/>
            </p:nvSpPr>
            <p:spPr bwMode="auto">
              <a:xfrm>
                <a:off x="3978" y="1207"/>
                <a:ext cx="132" cy="35"/>
              </a:xfrm>
              <a:custGeom>
                <a:avLst/>
                <a:gdLst>
                  <a:gd name="T0" fmla="*/ 69 w 69"/>
                  <a:gd name="T1" fmla="*/ 0 h 18"/>
                  <a:gd name="T2" fmla="*/ 51 w 69"/>
                  <a:gd name="T3" fmla="*/ 0 h 18"/>
                  <a:gd name="T4" fmla="*/ 50 w 69"/>
                  <a:gd name="T5" fmla="*/ 1 h 18"/>
                  <a:gd name="T6" fmla="*/ 48 w 69"/>
                  <a:gd name="T7" fmla="*/ 12 h 18"/>
                  <a:gd name="T8" fmla="*/ 46 w 69"/>
                  <a:gd name="T9" fmla="*/ 18 h 18"/>
                  <a:gd name="T10" fmla="*/ 66 w 69"/>
                  <a:gd name="T11" fmla="*/ 18 h 18"/>
                  <a:gd name="T12" fmla="*/ 65 w 69"/>
                  <a:gd name="T13" fmla="*/ 13 h 18"/>
                  <a:gd name="T14" fmla="*/ 69 w 69"/>
                  <a:gd name="T15" fmla="*/ 0 h 18"/>
                  <a:gd name="T16" fmla="*/ 16 w 69"/>
                  <a:gd name="T17" fmla="*/ 0 h 18"/>
                  <a:gd name="T18" fmla="*/ 0 w 69"/>
                  <a:gd name="T19" fmla="*/ 0 h 18"/>
                  <a:gd name="T20" fmla="*/ 4 w 69"/>
                  <a:gd name="T21" fmla="*/ 18 h 18"/>
                  <a:gd name="T22" fmla="*/ 19 w 69"/>
                  <a:gd name="T23" fmla="*/ 18 h 18"/>
                  <a:gd name="T24" fmla="*/ 18 w 69"/>
                  <a:gd name="T25" fmla="*/ 4 h 18"/>
                  <a:gd name="T26" fmla="*/ 16 w 69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18">
                    <a:moveTo>
                      <a:pt x="6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1"/>
                      <a:pt x="51" y="1"/>
                      <a:pt x="50" y="1"/>
                    </a:cubicBezTo>
                    <a:cubicBezTo>
                      <a:pt x="48" y="2"/>
                      <a:pt x="48" y="7"/>
                      <a:pt x="48" y="12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6" y="17"/>
                      <a:pt x="65" y="15"/>
                      <a:pt x="65" y="13"/>
                    </a:cubicBezTo>
                    <a:cubicBezTo>
                      <a:pt x="64" y="11"/>
                      <a:pt x="67" y="6"/>
                      <a:pt x="69" y="0"/>
                    </a:cubicBezTo>
                    <a:close/>
                    <a:moveTo>
                      <a:pt x="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7"/>
                      <a:pt x="4" y="16"/>
                      <a:pt x="4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7" y="13"/>
                      <a:pt x="20" y="5"/>
                      <a:pt x="18" y="4"/>
                    </a:cubicBezTo>
                    <a:cubicBezTo>
                      <a:pt x="17" y="3"/>
                      <a:pt x="17" y="2"/>
                      <a:pt x="16" y="0"/>
                    </a:cubicBez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7" name="Freeform 502"/>
              <p:cNvSpPr>
                <a:spLocks noEditPoints="1"/>
              </p:cNvSpPr>
              <p:nvPr/>
            </p:nvSpPr>
            <p:spPr bwMode="auto">
              <a:xfrm>
                <a:off x="3978" y="1209"/>
                <a:ext cx="132" cy="37"/>
              </a:xfrm>
              <a:custGeom>
                <a:avLst/>
                <a:gdLst>
                  <a:gd name="T0" fmla="*/ 69 w 69"/>
                  <a:gd name="T1" fmla="*/ 0 h 19"/>
                  <a:gd name="T2" fmla="*/ 50 w 69"/>
                  <a:gd name="T3" fmla="*/ 0 h 19"/>
                  <a:gd name="T4" fmla="*/ 48 w 69"/>
                  <a:gd name="T5" fmla="*/ 11 h 19"/>
                  <a:gd name="T6" fmla="*/ 46 w 69"/>
                  <a:gd name="T7" fmla="*/ 19 h 19"/>
                  <a:gd name="T8" fmla="*/ 66 w 69"/>
                  <a:gd name="T9" fmla="*/ 19 h 19"/>
                  <a:gd name="T10" fmla="*/ 65 w 69"/>
                  <a:gd name="T11" fmla="*/ 12 h 19"/>
                  <a:gd name="T12" fmla="*/ 69 w 69"/>
                  <a:gd name="T13" fmla="*/ 0 h 19"/>
                  <a:gd name="T14" fmla="*/ 17 w 69"/>
                  <a:gd name="T15" fmla="*/ 0 h 19"/>
                  <a:gd name="T16" fmla="*/ 0 w 69"/>
                  <a:gd name="T17" fmla="*/ 0 h 19"/>
                  <a:gd name="T18" fmla="*/ 4 w 69"/>
                  <a:gd name="T19" fmla="*/ 18 h 19"/>
                  <a:gd name="T20" fmla="*/ 4 w 69"/>
                  <a:gd name="T21" fmla="*/ 19 h 19"/>
                  <a:gd name="T22" fmla="*/ 20 w 69"/>
                  <a:gd name="T23" fmla="*/ 19 h 19"/>
                  <a:gd name="T24" fmla="*/ 20 w 69"/>
                  <a:gd name="T25" fmla="*/ 18 h 19"/>
                  <a:gd name="T26" fmla="*/ 18 w 69"/>
                  <a:gd name="T27" fmla="*/ 3 h 19"/>
                  <a:gd name="T28" fmla="*/ 17 w 69"/>
                  <a:gd name="T2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" h="19">
                    <a:moveTo>
                      <a:pt x="6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48" y="2"/>
                      <a:pt x="48" y="6"/>
                      <a:pt x="48" y="11"/>
                    </a:cubicBezTo>
                    <a:cubicBezTo>
                      <a:pt x="48" y="14"/>
                      <a:pt x="47" y="16"/>
                      <a:pt x="46" y="19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6" y="16"/>
                      <a:pt x="65" y="14"/>
                      <a:pt x="65" y="12"/>
                    </a:cubicBezTo>
                    <a:cubicBezTo>
                      <a:pt x="64" y="10"/>
                      <a:pt x="66" y="6"/>
                      <a:pt x="69" y="0"/>
                    </a:cubicBezTo>
                    <a:close/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7"/>
                      <a:pt x="4" y="15"/>
                      <a:pt x="4" y="18"/>
                    </a:cubicBezTo>
                    <a:cubicBezTo>
                      <a:pt x="4" y="18"/>
                      <a:pt x="4" y="18"/>
                      <a:pt x="4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6" y="13"/>
                      <a:pt x="20" y="5"/>
                      <a:pt x="18" y="3"/>
                    </a:cubicBezTo>
                    <a:cubicBezTo>
                      <a:pt x="17" y="2"/>
                      <a:pt x="17" y="1"/>
                      <a:pt x="17" y="0"/>
                    </a:cubicBezTo>
                    <a:close/>
                  </a:path>
                </a:pathLst>
              </a:custGeom>
              <a:solidFill>
                <a:srgbClr val="E9E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8" name="Freeform 503"/>
              <p:cNvSpPr>
                <a:spLocks noEditPoints="1"/>
              </p:cNvSpPr>
              <p:nvPr/>
            </p:nvSpPr>
            <p:spPr bwMode="auto">
              <a:xfrm>
                <a:off x="3978" y="1213"/>
                <a:ext cx="130" cy="35"/>
              </a:xfrm>
              <a:custGeom>
                <a:avLst/>
                <a:gdLst>
                  <a:gd name="T0" fmla="*/ 68 w 68"/>
                  <a:gd name="T1" fmla="*/ 0 h 18"/>
                  <a:gd name="T2" fmla="*/ 49 w 68"/>
                  <a:gd name="T3" fmla="*/ 0 h 18"/>
                  <a:gd name="T4" fmla="*/ 48 w 68"/>
                  <a:gd name="T5" fmla="*/ 9 h 18"/>
                  <a:gd name="T6" fmla="*/ 45 w 68"/>
                  <a:gd name="T7" fmla="*/ 18 h 18"/>
                  <a:gd name="T8" fmla="*/ 65 w 68"/>
                  <a:gd name="T9" fmla="*/ 18 h 18"/>
                  <a:gd name="T10" fmla="*/ 65 w 68"/>
                  <a:gd name="T11" fmla="*/ 10 h 18"/>
                  <a:gd name="T12" fmla="*/ 68 w 68"/>
                  <a:gd name="T13" fmla="*/ 0 h 18"/>
                  <a:gd name="T14" fmla="*/ 17 w 68"/>
                  <a:gd name="T15" fmla="*/ 0 h 18"/>
                  <a:gd name="T16" fmla="*/ 0 w 68"/>
                  <a:gd name="T17" fmla="*/ 0 h 18"/>
                  <a:gd name="T18" fmla="*/ 4 w 68"/>
                  <a:gd name="T19" fmla="*/ 16 h 18"/>
                  <a:gd name="T20" fmla="*/ 4 w 68"/>
                  <a:gd name="T21" fmla="*/ 18 h 18"/>
                  <a:gd name="T22" fmla="*/ 21 w 68"/>
                  <a:gd name="T23" fmla="*/ 18 h 18"/>
                  <a:gd name="T24" fmla="*/ 20 w 68"/>
                  <a:gd name="T25" fmla="*/ 16 h 18"/>
                  <a:gd name="T26" fmla="*/ 18 w 68"/>
                  <a:gd name="T27" fmla="*/ 1 h 18"/>
                  <a:gd name="T28" fmla="*/ 17 w 68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18">
                    <a:moveTo>
                      <a:pt x="68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8" y="2"/>
                      <a:pt x="48" y="5"/>
                      <a:pt x="48" y="9"/>
                    </a:cubicBezTo>
                    <a:cubicBezTo>
                      <a:pt x="48" y="13"/>
                      <a:pt x="46" y="15"/>
                      <a:pt x="45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6" y="15"/>
                      <a:pt x="65" y="13"/>
                      <a:pt x="65" y="10"/>
                    </a:cubicBezTo>
                    <a:cubicBezTo>
                      <a:pt x="64" y="8"/>
                      <a:pt x="66" y="5"/>
                      <a:pt x="68" y="0"/>
                    </a:cubicBezTo>
                    <a:close/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6"/>
                      <a:pt x="4" y="13"/>
                      <a:pt x="4" y="16"/>
                    </a:cubicBezTo>
                    <a:cubicBezTo>
                      <a:pt x="4" y="16"/>
                      <a:pt x="4" y="17"/>
                      <a:pt x="4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7"/>
                      <a:pt x="20" y="17"/>
                      <a:pt x="20" y="16"/>
                    </a:cubicBezTo>
                    <a:cubicBezTo>
                      <a:pt x="16" y="11"/>
                      <a:pt x="20" y="3"/>
                      <a:pt x="18" y="1"/>
                    </a:cubicBezTo>
                    <a:cubicBezTo>
                      <a:pt x="17" y="0"/>
                      <a:pt x="17" y="0"/>
                      <a:pt x="17" y="0"/>
                    </a:cubicBezTo>
                    <a:close/>
                  </a:path>
                </a:pathLst>
              </a:custGeom>
              <a:solidFill>
                <a:srgbClr val="EA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9" name="Freeform 504"/>
              <p:cNvSpPr>
                <a:spLocks noEditPoints="1"/>
              </p:cNvSpPr>
              <p:nvPr/>
            </p:nvSpPr>
            <p:spPr bwMode="auto">
              <a:xfrm>
                <a:off x="3980" y="1215"/>
                <a:ext cx="128" cy="35"/>
              </a:xfrm>
              <a:custGeom>
                <a:avLst/>
                <a:gdLst>
                  <a:gd name="T0" fmla="*/ 67 w 67"/>
                  <a:gd name="T1" fmla="*/ 0 h 18"/>
                  <a:gd name="T2" fmla="*/ 47 w 67"/>
                  <a:gd name="T3" fmla="*/ 0 h 18"/>
                  <a:gd name="T4" fmla="*/ 47 w 67"/>
                  <a:gd name="T5" fmla="*/ 8 h 18"/>
                  <a:gd name="T6" fmla="*/ 44 w 67"/>
                  <a:gd name="T7" fmla="*/ 18 h 18"/>
                  <a:gd name="T8" fmla="*/ 63 w 67"/>
                  <a:gd name="T9" fmla="*/ 18 h 18"/>
                  <a:gd name="T10" fmla="*/ 64 w 67"/>
                  <a:gd name="T11" fmla="*/ 9 h 18"/>
                  <a:gd name="T12" fmla="*/ 67 w 67"/>
                  <a:gd name="T13" fmla="*/ 0 h 18"/>
                  <a:gd name="T14" fmla="*/ 17 w 67"/>
                  <a:gd name="T15" fmla="*/ 0 h 18"/>
                  <a:gd name="T16" fmla="*/ 0 w 67"/>
                  <a:gd name="T17" fmla="*/ 0 h 18"/>
                  <a:gd name="T18" fmla="*/ 3 w 67"/>
                  <a:gd name="T19" fmla="*/ 15 h 18"/>
                  <a:gd name="T20" fmla="*/ 3 w 67"/>
                  <a:gd name="T21" fmla="*/ 18 h 18"/>
                  <a:gd name="T22" fmla="*/ 21 w 67"/>
                  <a:gd name="T23" fmla="*/ 18 h 18"/>
                  <a:gd name="T24" fmla="*/ 19 w 67"/>
                  <a:gd name="T25" fmla="*/ 15 h 18"/>
                  <a:gd name="T26" fmla="*/ 17 w 67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7" h="18">
                    <a:moveTo>
                      <a:pt x="67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2"/>
                      <a:pt x="47" y="5"/>
                      <a:pt x="47" y="8"/>
                    </a:cubicBezTo>
                    <a:cubicBezTo>
                      <a:pt x="47" y="12"/>
                      <a:pt x="44" y="15"/>
                      <a:pt x="44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5" y="16"/>
                      <a:pt x="65" y="12"/>
                      <a:pt x="64" y="9"/>
                    </a:cubicBezTo>
                    <a:cubicBezTo>
                      <a:pt x="63" y="7"/>
                      <a:pt x="65" y="4"/>
                      <a:pt x="67" y="0"/>
                    </a:cubicBezTo>
                    <a:close/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3" y="12"/>
                      <a:pt x="3" y="15"/>
                    </a:cubicBezTo>
                    <a:cubicBezTo>
                      <a:pt x="3" y="16"/>
                      <a:pt x="3" y="17"/>
                      <a:pt x="3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7"/>
                      <a:pt x="20" y="16"/>
                      <a:pt x="19" y="15"/>
                    </a:cubicBezTo>
                    <a:cubicBezTo>
                      <a:pt x="16" y="11"/>
                      <a:pt x="18" y="2"/>
                      <a:pt x="17" y="0"/>
                    </a:cubicBezTo>
                    <a:close/>
                  </a:path>
                </a:pathLst>
              </a:custGeom>
              <a:solidFill>
                <a:srgbClr val="EB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0" name="Freeform 505"/>
              <p:cNvSpPr>
                <a:spLocks noEditPoints="1"/>
              </p:cNvSpPr>
              <p:nvPr/>
            </p:nvSpPr>
            <p:spPr bwMode="auto">
              <a:xfrm>
                <a:off x="3980" y="1217"/>
                <a:ext cx="126" cy="34"/>
              </a:xfrm>
              <a:custGeom>
                <a:avLst/>
                <a:gdLst>
                  <a:gd name="T0" fmla="*/ 66 w 66"/>
                  <a:gd name="T1" fmla="*/ 0 h 18"/>
                  <a:gd name="T2" fmla="*/ 47 w 66"/>
                  <a:gd name="T3" fmla="*/ 0 h 18"/>
                  <a:gd name="T4" fmla="*/ 47 w 66"/>
                  <a:gd name="T5" fmla="*/ 7 h 18"/>
                  <a:gd name="T6" fmla="*/ 43 w 66"/>
                  <a:gd name="T7" fmla="*/ 18 h 18"/>
                  <a:gd name="T8" fmla="*/ 62 w 66"/>
                  <a:gd name="T9" fmla="*/ 18 h 18"/>
                  <a:gd name="T10" fmla="*/ 63 w 66"/>
                  <a:gd name="T11" fmla="*/ 18 h 18"/>
                  <a:gd name="T12" fmla="*/ 64 w 66"/>
                  <a:gd name="T13" fmla="*/ 8 h 18"/>
                  <a:gd name="T14" fmla="*/ 66 w 66"/>
                  <a:gd name="T15" fmla="*/ 0 h 18"/>
                  <a:gd name="T16" fmla="*/ 17 w 66"/>
                  <a:gd name="T17" fmla="*/ 0 h 18"/>
                  <a:gd name="T18" fmla="*/ 0 w 66"/>
                  <a:gd name="T19" fmla="*/ 0 h 18"/>
                  <a:gd name="T20" fmla="*/ 3 w 66"/>
                  <a:gd name="T21" fmla="*/ 14 h 18"/>
                  <a:gd name="T22" fmla="*/ 2 w 66"/>
                  <a:gd name="T23" fmla="*/ 18 h 18"/>
                  <a:gd name="T24" fmla="*/ 21 w 66"/>
                  <a:gd name="T25" fmla="*/ 18 h 18"/>
                  <a:gd name="T26" fmla="*/ 19 w 66"/>
                  <a:gd name="T27" fmla="*/ 14 h 18"/>
                  <a:gd name="T28" fmla="*/ 17 w 66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2"/>
                      <a:pt x="47" y="4"/>
                      <a:pt x="47" y="7"/>
                    </a:cubicBezTo>
                    <a:cubicBezTo>
                      <a:pt x="47" y="12"/>
                      <a:pt x="44" y="15"/>
                      <a:pt x="43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3" y="18"/>
                      <a:pt x="63" y="18"/>
                    </a:cubicBezTo>
                    <a:cubicBezTo>
                      <a:pt x="66" y="15"/>
                      <a:pt x="65" y="11"/>
                      <a:pt x="64" y="8"/>
                    </a:cubicBezTo>
                    <a:cubicBezTo>
                      <a:pt x="63" y="7"/>
                      <a:pt x="64" y="4"/>
                      <a:pt x="66" y="0"/>
                    </a:cubicBezTo>
                    <a:close/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3" y="12"/>
                      <a:pt x="3" y="14"/>
                    </a:cubicBezTo>
                    <a:cubicBezTo>
                      <a:pt x="3" y="16"/>
                      <a:pt x="3" y="17"/>
                      <a:pt x="2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7"/>
                      <a:pt x="20" y="16"/>
                      <a:pt x="19" y="14"/>
                    </a:cubicBezTo>
                    <a:cubicBezTo>
                      <a:pt x="16" y="10"/>
                      <a:pt x="18" y="3"/>
                      <a:pt x="17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1" name="Freeform 506"/>
              <p:cNvSpPr>
                <a:spLocks noEditPoints="1"/>
              </p:cNvSpPr>
              <p:nvPr/>
            </p:nvSpPr>
            <p:spPr bwMode="auto">
              <a:xfrm>
                <a:off x="3980" y="1219"/>
                <a:ext cx="126" cy="36"/>
              </a:xfrm>
              <a:custGeom>
                <a:avLst/>
                <a:gdLst>
                  <a:gd name="T0" fmla="*/ 65 w 66"/>
                  <a:gd name="T1" fmla="*/ 0 h 19"/>
                  <a:gd name="T2" fmla="*/ 47 w 66"/>
                  <a:gd name="T3" fmla="*/ 0 h 19"/>
                  <a:gd name="T4" fmla="*/ 47 w 66"/>
                  <a:gd name="T5" fmla="*/ 6 h 19"/>
                  <a:gd name="T6" fmla="*/ 43 w 66"/>
                  <a:gd name="T7" fmla="*/ 18 h 19"/>
                  <a:gd name="T8" fmla="*/ 43 w 66"/>
                  <a:gd name="T9" fmla="*/ 19 h 19"/>
                  <a:gd name="T10" fmla="*/ 62 w 66"/>
                  <a:gd name="T11" fmla="*/ 19 h 19"/>
                  <a:gd name="T12" fmla="*/ 63 w 66"/>
                  <a:gd name="T13" fmla="*/ 17 h 19"/>
                  <a:gd name="T14" fmla="*/ 64 w 66"/>
                  <a:gd name="T15" fmla="*/ 7 h 19"/>
                  <a:gd name="T16" fmla="*/ 65 w 66"/>
                  <a:gd name="T17" fmla="*/ 0 h 19"/>
                  <a:gd name="T18" fmla="*/ 17 w 66"/>
                  <a:gd name="T19" fmla="*/ 0 h 19"/>
                  <a:gd name="T20" fmla="*/ 0 w 66"/>
                  <a:gd name="T21" fmla="*/ 0 h 19"/>
                  <a:gd name="T22" fmla="*/ 3 w 66"/>
                  <a:gd name="T23" fmla="*/ 13 h 19"/>
                  <a:gd name="T24" fmla="*/ 2 w 66"/>
                  <a:gd name="T25" fmla="*/ 19 h 19"/>
                  <a:gd name="T26" fmla="*/ 20 w 66"/>
                  <a:gd name="T27" fmla="*/ 19 h 19"/>
                  <a:gd name="T28" fmla="*/ 19 w 66"/>
                  <a:gd name="T29" fmla="*/ 13 h 19"/>
                  <a:gd name="T30" fmla="*/ 17 w 66"/>
                  <a:gd name="T3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19">
                    <a:moveTo>
                      <a:pt x="6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2"/>
                      <a:pt x="47" y="4"/>
                      <a:pt x="47" y="6"/>
                    </a:cubicBezTo>
                    <a:cubicBezTo>
                      <a:pt x="47" y="11"/>
                      <a:pt x="43" y="14"/>
                      <a:pt x="43" y="18"/>
                    </a:cubicBezTo>
                    <a:cubicBezTo>
                      <a:pt x="43" y="18"/>
                      <a:pt x="43" y="19"/>
                      <a:pt x="43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8"/>
                      <a:pt x="62" y="17"/>
                      <a:pt x="63" y="17"/>
                    </a:cubicBezTo>
                    <a:cubicBezTo>
                      <a:pt x="66" y="14"/>
                      <a:pt x="65" y="10"/>
                      <a:pt x="64" y="7"/>
                    </a:cubicBezTo>
                    <a:cubicBezTo>
                      <a:pt x="63" y="6"/>
                      <a:pt x="64" y="3"/>
                      <a:pt x="65" y="0"/>
                    </a:cubicBezTo>
                    <a:close/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6"/>
                      <a:pt x="3" y="11"/>
                      <a:pt x="3" y="13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7"/>
                      <a:pt x="21" y="16"/>
                      <a:pt x="19" y="13"/>
                    </a:cubicBezTo>
                    <a:cubicBezTo>
                      <a:pt x="16" y="10"/>
                      <a:pt x="17" y="4"/>
                      <a:pt x="17" y="0"/>
                    </a:cubicBez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2" name="Freeform 507"/>
              <p:cNvSpPr>
                <a:spLocks noEditPoints="1"/>
              </p:cNvSpPr>
              <p:nvPr/>
            </p:nvSpPr>
            <p:spPr bwMode="auto">
              <a:xfrm>
                <a:off x="3981" y="1223"/>
                <a:ext cx="125" cy="34"/>
              </a:xfrm>
              <a:custGeom>
                <a:avLst/>
                <a:gdLst>
                  <a:gd name="T0" fmla="*/ 64 w 65"/>
                  <a:gd name="T1" fmla="*/ 0 h 18"/>
                  <a:gd name="T2" fmla="*/ 46 w 65"/>
                  <a:gd name="T3" fmla="*/ 0 h 18"/>
                  <a:gd name="T4" fmla="*/ 46 w 65"/>
                  <a:gd name="T5" fmla="*/ 4 h 18"/>
                  <a:gd name="T6" fmla="*/ 42 w 65"/>
                  <a:gd name="T7" fmla="*/ 16 h 18"/>
                  <a:gd name="T8" fmla="*/ 43 w 65"/>
                  <a:gd name="T9" fmla="*/ 18 h 18"/>
                  <a:gd name="T10" fmla="*/ 61 w 65"/>
                  <a:gd name="T11" fmla="*/ 18 h 18"/>
                  <a:gd name="T12" fmla="*/ 62 w 65"/>
                  <a:gd name="T13" fmla="*/ 15 h 18"/>
                  <a:gd name="T14" fmla="*/ 63 w 65"/>
                  <a:gd name="T15" fmla="*/ 5 h 18"/>
                  <a:gd name="T16" fmla="*/ 64 w 65"/>
                  <a:gd name="T17" fmla="*/ 0 h 18"/>
                  <a:gd name="T18" fmla="*/ 16 w 65"/>
                  <a:gd name="T19" fmla="*/ 0 h 18"/>
                  <a:gd name="T20" fmla="*/ 0 w 65"/>
                  <a:gd name="T21" fmla="*/ 0 h 18"/>
                  <a:gd name="T22" fmla="*/ 2 w 65"/>
                  <a:gd name="T23" fmla="*/ 11 h 18"/>
                  <a:gd name="T24" fmla="*/ 0 w 65"/>
                  <a:gd name="T25" fmla="*/ 18 h 18"/>
                  <a:gd name="T26" fmla="*/ 19 w 65"/>
                  <a:gd name="T27" fmla="*/ 18 h 18"/>
                  <a:gd name="T28" fmla="*/ 18 w 65"/>
                  <a:gd name="T29" fmla="*/ 11 h 18"/>
                  <a:gd name="T30" fmla="*/ 16 w 65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18">
                    <a:moveTo>
                      <a:pt x="64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1"/>
                      <a:pt x="46" y="2"/>
                      <a:pt x="46" y="4"/>
                    </a:cubicBezTo>
                    <a:cubicBezTo>
                      <a:pt x="46" y="9"/>
                      <a:pt x="42" y="12"/>
                      <a:pt x="42" y="16"/>
                    </a:cubicBezTo>
                    <a:cubicBezTo>
                      <a:pt x="42" y="17"/>
                      <a:pt x="42" y="17"/>
                      <a:pt x="43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7"/>
                      <a:pt x="61" y="16"/>
                      <a:pt x="62" y="15"/>
                    </a:cubicBezTo>
                    <a:cubicBezTo>
                      <a:pt x="65" y="12"/>
                      <a:pt x="64" y="8"/>
                      <a:pt x="63" y="5"/>
                    </a:cubicBezTo>
                    <a:cubicBezTo>
                      <a:pt x="62" y="4"/>
                      <a:pt x="63" y="2"/>
                      <a:pt x="64" y="0"/>
                    </a:cubicBezTo>
                    <a:close/>
                    <a:moveTo>
                      <a:pt x="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9"/>
                      <a:pt x="2" y="11"/>
                    </a:cubicBezTo>
                    <a:cubicBezTo>
                      <a:pt x="2" y="14"/>
                      <a:pt x="2" y="15"/>
                      <a:pt x="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6"/>
                      <a:pt x="21" y="15"/>
                      <a:pt x="18" y="11"/>
                    </a:cubicBezTo>
                    <a:cubicBezTo>
                      <a:pt x="16" y="8"/>
                      <a:pt x="16" y="3"/>
                      <a:pt x="16" y="0"/>
                    </a:cubicBezTo>
                    <a:close/>
                  </a:path>
                </a:pathLst>
              </a:custGeom>
              <a:solidFill>
                <a:srgbClr val="ED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3" name="Freeform 508"/>
              <p:cNvSpPr>
                <a:spLocks noEditPoints="1"/>
              </p:cNvSpPr>
              <p:nvPr/>
            </p:nvSpPr>
            <p:spPr bwMode="auto">
              <a:xfrm>
                <a:off x="3980" y="1225"/>
                <a:ext cx="126" cy="34"/>
              </a:xfrm>
              <a:custGeom>
                <a:avLst/>
                <a:gdLst>
                  <a:gd name="T0" fmla="*/ 64 w 66"/>
                  <a:gd name="T1" fmla="*/ 0 h 18"/>
                  <a:gd name="T2" fmla="*/ 47 w 66"/>
                  <a:gd name="T3" fmla="*/ 0 h 18"/>
                  <a:gd name="T4" fmla="*/ 47 w 66"/>
                  <a:gd name="T5" fmla="*/ 3 h 18"/>
                  <a:gd name="T6" fmla="*/ 43 w 66"/>
                  <a:gd name="T7" fmla="*/ 15 h 18"/>
                  <a:gd name="T8" fmla="*/ 44 w 66"/>
                  <a:gd name="T9" fmla="*/ 18 h 18"/>
                  <a:gd name="T10" fmla="*/ 62 w 66"/>
                  <a:gd name="T11" fmla="*/ 18 h 18"/>
                  <a:gd name="T12" fmla="*/ 63 w 66"/>
                  <a:gd name="T13" fmla="*/ 14 h 18"/>
                  <a:gd name="T14" fmla="*/ 64 w 66"/>
                  <a:gd name="T15" fmla="*/ 4 h 18"/>
                  <a:gd name="T16" fmla="*/ 64 w 66"/>
                  <a:gd name="T17" fmla="*/ 0 h 18"/>
                  <a:gd name="T18" fmla="*/ 17 w 66"/>
                  <a:gd name="T19" fmla="*/ 0 h 18"/>
                  <a:gd name="T20" fmla="*/ 1 w 66"/>
                  <a:gd name="T21" fmla="*/ 0 h 18"/>
                  <a:gd name="T22" fmla="*/ 3 w 66"/>
                  <a:gd name="T23" fmla="*/ 10 h 18"/>
                  <a:gd name="T24" fmla="*/ 0 w 66"/>
                  <a:gd name="T25" fmla="*/ 18 h 18"/>
                  <a:gd name="T26" fmla="*/ 20 w 66"/>
                  <a:gd name="T27" fmla="*/ 18 h 18"/>
                  <a:gd name="T28" fmla="*/ 19 w 66"/>
                  <a:gd name="T29" fmla="*/ 10 h 18"/>
                  <a:gd name="T30" fmla="*/ 17 w 66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18">
                    <a:moveTo>
                      <a:pt x="64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1"/>
                      <a:pt x="47" y="2"/>
                      <a:pt x="47" y="3"/>
                    </a:cubicBezTo>
                    <a:cubicBezTo>
                      <a:pt x="47" y="8"/>
                      <a:pt x="43" y="11"/>
                      <a:pt x="43" y="15"/>
                    </a:cubicBezTo>
                    <a:cubicBezTo>
                      <a:pt x="43" y="16"/>
                      <a:pt x="44" y="17"/>
                      <a:pt x="44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7"/>
                      <a:pt x="61" y="15"/>
                      <a:pt x="63" y="14"/>
                    </a:cubicBezTo>
                    <a:cubicBezTo>
                      <a:pt x="66" y="11"/>
                      <a:pt x="65" y="7"/>
                      <a:pt x="64" y="4"/>
                    </a:cubicBezTo>
                    <a:cubicBezTo>
                      <a:pt x="63" y="3"/>
                      <a:pt x="64" y="2"/>
                      <a:pt x="64" y="0"/>
                    </a:cubicBezTo>
                    <a:close/>
                    <a:moveTo>
                      <a:pt x="1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4"/>
                      <a:pt x="3" y="8"/>
                      <a:pt x="3" y="10"/>
                    </a:cubicBezTo>
                    <a:cubicBezTo>
                      <a:pt x="3" y="13"/>
                      <a:pt x="2" y="15"/>
                      <a:pt x="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5"/>
                      <a:pt x="22" y="14"/>
                      <a:pt x="19" y="10"/>
                    </a:cubicBezTo>
                    <a:cubicBezTo>
                      <a:pt x="17" y="7"/>
                      <a:pt x="17" y="3"/>
                      <a:pt x="17" y="0"/>
                    </a:cubicBezTo>
                    <a:close/>
                  </a:path>
                </a:pathLst>
              </a:custGeom>
              <a:solidFill>
                <a:srgbClr val="EE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4" name="Freeform 509"/>
              <p:cNvSpPr>
                <a:spLocks noEditPoints="1"/>
              </p:cNvSpPr>
              <p:nvPr/>
            </p:nvSpPr>
            <p:spPr bwMode="auto">
              <a:xfrm>
                <a:off x="3980" y="1227"/>
                <a:ext cx="126" cy="36"/>
              </a:xfrm>
              <a:custGeom>
                <a:avLst/>
                <a:gdLst>
                  <a:gd name="T0" fmla="*/ 64 w 66"/>
                  <a:gd name="T1" fmla="*/ 0 h 19"/>
                  <a:gd name="T2" fmla="*/ 47 w 66"/>
                  <a:gd name="T3" fmla="*/ 0 h 19"/>
                  <a:gd name="T4" fmla="*/ 47 w 66"/>
                  <a:gd name="T5" fmla="*/ 2 h 19"/>
                  <a:gd name="T6" fmla="*/ 43 w 66"/>
                  <a:gd name="T7" fmla="*/ 14 h 19"/>
                  <a:gd name="T8" fmla="*/ 45 w 66"/>
                  <a:gd name="T9" fmla="*/ 19 h 19"/>
                  <a:gd name="T10" fmla="*/ 63 w 66"/>
                  <a:gd name="T11" fmla="*/ 19 h 19"/>
                  <a:gd name="T12" fmla="*/ 63 w 66"/>
                  <a:gd name="T13" fmla="*/ 13 h 19"/>
                  <a:gd name="T14" fmla="*/ 64 w 66"/>
                  <a:gd name="T15" fmla="*/ 3 h 19"/>
                  <a:gd name="T16" fmla="*/ 64 w 66"/>
                  <a:gd name="T17" fmla="*/ 0 h 19"/>
                  <a:gd name="T18" fmla="*/ 17 w 66"/>
                  <a:gd name="T19" fmla="*/ 0 h 19"/>
                  <a:gd name="T20" fmla="*/ 1 w 66"/>
                  <a:gd name="T21" fmla="*/ 0 h 19"/>
                  <a:gd name="T22" fmla="*/ 3 w 66"/>
                  <a:gd name="T23" fmla="*/ 9 h 19"/>
                  <a:gd name="T24" fmla="*/ 0 w 66"/>
                  <a:gd name="T25" fmla="*/ 19 h 19"/>
                  <a:gd name="T26" fmla="*/ 20 w 66"/>
                  <a:gd name="T27" fmla="*/ 19 h 19"/>
                  <a:gd name="T28" fmla="*/ 19 w 66"/>
                  <a:gd name="T29" fmla="*/ 9 h 19"/>
                  <a:gd name="T30" fmla="*/ 17 w 66"/>
                  <a:gd name="T3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19">
                    <a:moveTo>
                      <a:pt x="64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1"/>
                      <a:pt x="47" y="1"/>
                      <a:pt x="47" y="2"/>
                    </a:cubicBezTo>
                    <a:cubicBezTo>
                      <a:pt x="47" y="7"/>
                      <a:pt x="43" y="10"/>
                      <a:pt x="43" y="14"/>
                    </a:cubicBezTo>
                    <a:cubicBezTo>
                      <a:pt x="43" y="16"/>
                      <a:pt x="44" y="17"/>
                      <a:pt x="45" y="19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2" y="17"/>
                      <a:pt x="61" y="15"/>
                      <a:pt x="63" y="13"/>
                    </a:cubicBezTo>
                    <a:cubicBezTo>
                      <a:pt x="66" y="10"/>
                      <a:pt x="65" y="6"/>
                      <a:pt x="64" y="3"/>
                    </a:cubicBezTo>
                    <a:cubicBezTo>
                      <a:pt x="63" y="3"/>
                      <a:pt x="63" y="2"/>
                      <a:pt x="64" y="0"/>
                    </a:cubicBezTo>
                    <a:close/>
                    <a:moveTo>
                      <a:pt x="1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4"/>
                      <a:pt x="3" y="7"/>
                      <a:pt x="3" y="9"/>
                    </a:cubicBezTo>
                    <a:cubicBezTo>
                      <a:pt x="3" y="13"/>
                      <a:pt x="2" y="14"/>
                      <a:pt x="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9" y="15"/>
                      <a:pt x="22" y="14"/>
                      <a:pt x="19" y="9"/>
                    </a:cubicBezTo>
                    <a:cubicBezTo>
                      <a:pt x="17" y="7"/>
                      <a:pt x="17" y="3"/>
                      <a:pt x="17" y="0"/>
                    </a:cubicBezTo>
                    <a:close/>
                  </a:path>
                </a:pathLst>
              </a:custGeom>
              <a:solidFill>
                <a:srgbClr val="EFE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5" name="Freeform 510"/>
              <p:cNvSpPr>
                <a:spLocks noEditPoints="1"/>
              </p:cNvSpPr>
              <p:nvPr/>
            </p:nvSpPr>
            <p:spPr bwMode="auto">
              <a:xfrm>
                <a:off x="3978" y="1230"/>
                <a:ext cx="128" cy="35"/>
              </a:xfrm>
              <a:custGeom>
                <a:avLst/>
                <a:gdLst>
                  <a:gd name="T0" fmla="*/ 65 w 67"/>
                  <a:gd name="T1" fmla="*/ 0 h 18"/>
                  <a:gd name="T2" fmla="*/ 48 w 67"/>
                  <a:gd name="T3" fmla="*/ 0 h 18"/>
                  <a:gd name="T4" fmla="*/ 48 w 67"/>
                  <a:gd name="T5" fmla="*/ 0 h 18"/>
                  <a:gd name="T6" fmla="*/ 44 w 67"/>
                  <a:gd name="T7" fmla="*/ 12 h 18"/>
                  <a:gd name="T8" fmla="*/ 48 w 67"/>
                  <a:gd name="T9" fmla="*/ 18 h 18"/>
                  <a:gd name="T10" fmla="*/ 65 w 67"/>
                  <a:gd name="T11" fmla="*/ 18 h 18"/>
                  <a:gd name="T12" fmla="*/ 64 w 67"/>
                  <a:gd name="T13" fmla="*/ 11 h 18"/>
                  <a:gd name="T14" fmla="*/ 65 w 67"/>
                  <a:gd name="T15" fmla="*/ 1 h 18"/>
                  <a:gd name="T16" fmla="*/ 65 w 67"/>
                  <a:gd name="T17" fmla="*/ 0 h 18"/>
                  <a:gd name="T18" fmla="*/ 18 w 67"/>
                  <a:gd name="T19" fmla="*/ 0 h 18"/>
                  <a:gd name="T20" fmla="*/ 3 w 67"/>
                  <a:gd name="T21" fmla="*/ 0 h 18"/>
                  <a:gd name="T22" fmla="*/ 4 w 67"/>
                  <a:gd name="T23" fmla="*/ 7 h 18"/>
                  <a:gd name="T24" fmla="*/ 1 w 67"/>
                  <a:gd name="T25" fmla="*/ 17 h 18"/>
                  <a:gd name="T26" fmla="*/ 0 w 67"/>
                  <a:gd name="T27" fmla="*/ 18 h 18"/>
                  <a:gd name="T28" fmla="*/ 21 w 67"/>
                  <a:gd name="T29" fmla="*/ 18 h 18"/>
                  <a:gd name="T30" fmla="*/ 21 w 67"/>
                  <a:gd name="T31" fmla="*/ 17 h 18"/>
                  <a:gd name="T32" fmla="*/ 20 w 67"/>
                  <a:gd name="T33" fmla="*/ 7 h 18"/>
                  <a:gd name="T34" fmla="*/ 18 w 67"/>
                  <a:gd name="T3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" h="18">
                    <a:moveTo>
                      <a:pt x="65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5"/>
                      <a:pt x="44" y="8"/>
                      <a:pt x="44" y="12"/>
                    </a:cubicBezTo>
                    <a:cubicBezTo>
                      <a:pt x="44" y="15"/>
                      <a:pt x="46" y="17"/>
                      <a:pt x="48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6"/>
                      <a:pt x="61" y="13"/>
                      <a:pt x="64" y="11"/>
                    </a:cubicBezTo>
                    <a:cubicBezTo>
                      <a:pt x="67" y="8"/>
                      <a:pt x="66" y="4"/>
                      <a:pt x="65" y="1"/>
                    </a:cubicBezTo>
                    <a:cubicBezTo>
                      <a:pt x="64" y="1"/>
                      <a:pt x="64" y="0"/>
                      <a:pt x="65" y="0"/>
                    </a:cubicBezTo>
                    <a:close/>
                    <a:moveTo>
                      <a:pt x="1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4" y="5"/>
                      <a:pt x="4" y="7"/>
                    </a:cubicBezTo>
                    <a:cubicBezTo>
                      <a:pt x="4" y="11"/>
                      <a:pt x="3" y="12"/>
                      <a:pt x="1" y="17"/>
                    </a:cubicBezTo>
                    <a:cubicBezTo>
                      <a:pt x="0" y="17"/>
                      <a:pt x="0" y="18"/>
                      <a:pt x="0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7"/>
                    </a:cubicBezTo>
                    <a:cubicBezTo>
                      <a:pt x="20" y="13"/>
                      <a:pt x="24" y="12"/>
                      <a:pt x="20" y="7"/>
                    </a:cubicBezTo>
                    <a:cubicBezTo>
                      <a:pt x="18" y="5"/>
                      <a:pt x="18" y="2"/>
                      <a:pt x="18" y="0"/>
                    </a:cubicBezTo>
                    <a:close/>
                  </a:path>
                </a:pathLst>
              </a:custGeom>
              <a:solidFill>
                <a:srgbClr val="F0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6" name="Freeform 511"/>
              <p:cNvSpPr>
                <a:spLocks noEditPoints="1"/>
              </p:cNvSpPr>
              <p:nvPr/>
            </p:nvSpPr>
            <p:spPr bwMode="auto">
              <a:xfrm>
                <a:off x="3976" y="1232"/>
                <a:ext cx="130" cy="35"/>
              </a:xfrm>
              <a:custGeom>
                <a:avLst/>
                <a:gdLst>
                  <a:gd name="T0" fmla="*/ 66 w 68"/>
                  <a:gd name="T1" fmla="*/ 0 h 18"/>
                  <a:gd name="T2" fmla="*/ 49 w 68"/>
                  <a:gd name="T3" fmla="*/ 0 h 18"/>
                  <a:gd name="T4" fmla="*/ 45 w 68"/>
                  <a:gd name="T5" fmla="*/ 11 h 18"/>
                  <a:gd name="T6" fmla="*/ 50 w 68"/>
                  <a:gd name="T7" fmla="*/ 18 h 18"/>
                  <a:gd name="T8" fmla="*/ 50 w 68"/>
                  <a:gd name="T9" fmla="*/ 18 h 18"/>
                  <a:gd name="T10" fmla="*/ 67 w 68"/>
                  <a:gd name="T11" fmla="*/ 18 h 18"/>
                  <a:gd name="T12" fmla="*/ 67 w 68"/>
                  <a:gd name="T13" fmla="*/ 17 h 18"/>
                  <a:gd name="T14" fmla="*/ 65 w 68"/>
                  <a:gd name="T15" fmla="*/ 10 h 18"/>
                  <a:gd name="T16" fmla="*/ 66 w 68"/>
                  <a:gd name="T17" fmla="*/ 0 h 18"/>
                  <a:gd name="T18" fmla="*/ 66 w 68"/>
                  <a:gd name="T19" fmla="*/ 0 h 18"/>
                  <a:gd name="T20" fmla="*/ 19 w 68"/>
                  <a:gd name="T21" fmla="*/ 0 h 18"/>
                  <a:gd name="T22" fmla="*/ 4 w 68"/>
                  <a:gd name="T23" fmla="*/ 0 h 18"/>
                  <a:gd name="T24" fmla="*/ 5 w 68"/>
                  <a:gd name="T25" fmla="*/ 6 h 18"/>
                  <a:gd name="T26" fmla="*/ 2 w 68"/>
                  <a:gd name="T27" fmla="*/ 16 h 18"/>
                  <a:gd name="T28" fmla="*/ 0 w 68"/>
                  <a:gd name="T29" fmla="*/ 18 h 18"/>
                  <a:gd name="T30" fmla="*/ 22 w 68"/>
                  <a:gd name="T31" fmla="*/ 18 h 18"/>
                  <a:gd name="T32" fmla="*/ 22 w 68"/>
                  <a:gd name="T33" fmla="*/ 16 h 18"/>
                  <a:gd name="T34" fmla="*/ 21 w 68"/>
                  <a:gd name="T35" fmla="*/ 6 h 18"/>
                  <a:gd name="T36" fmla="*/ 19 w 68"/>
                  <a:gd name="T3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8" h="18">
                    <a:moveTo>
                      <a:pt x="66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4"/>
                      <a:pt x="45" y="7"/>
                      <a:pt x="45" y="11"/>
                    </a:cubicBezTo>
                    <a:cubicBezTo>
                      <a:pt x="45" y="15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8"/>
                      <a:pt x="67" y="18"/>
                      <a:pt x="67" y="17"/>
                    </a:cubicBezTo>
                    <a:cubicBezTo>
                      <a:pt x="65" y="15"/>
                      <a:pt x="62" y="12"/>
                      <a:pt x="65" y="10"/>
                    </a:cubicBezTo>
                    <a:cubicBezTo>
                      <a:pt x="68" y="7"/>
                      <a:pt x="67" y="3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lose/>
                    <a:moveTo>
                      <a:pt x="1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5" y="4"/>
                      <a:pt x="5" y="6"/>
                    </a:cubicBezTo>
                    <a:cubicBezTo>
                      <a:pt x="5" y="10"/>
                      <a:pt x="4" y="11"/>
                      <a:pt x="2" y="16"/>
                    </a:cubicBezTo>
                    <a:cubicBezTo>
                      <a:pt x="1" y="17"/>
                      <a:pt x="1" y="17"/>
                      <a:pt x="0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7"/>
                      <a:pt x="22" y="17"/>
                      <a:pt x="22" y="16"/>
                    </a:cubicBezTo>
                    <a:cubicBezTo>
                      <a:pt x="21" y="12"/>
                      <a:pt x="25" y="11"/>
                      <a:pt x="21" y="6"/>
                    </a:cubicBezTo>
                    <a:cubicBezTo>
                      <a:pt x="20" y="4"/>
                      <a:pt x="19" y="2"/>
                      <a:pt x="19" y="0"/>
                    </a:cubicBezTo>
                    <a:close/>
                  </a:path>
                </a:pathLst>
              </a:custGeom>
              <a:solidFill>
                <a:srgbClr val="F1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7" name="Freeform 512"/>
              <p:cNvSpPr>
                <a:spLocks noEditPoints="1"/>
              </p:cNvSpPr>
              <p:nvPr/>
            </p:nvSpPr>
            <p:spPr bwMode="auto">
              <a:xfrm>
                <a:off x="3976" y="1234"/>
                <a:ext cx="130" cy="35"/>
              </a:xfrm>
              <a:custGeom>
                <a:avLst/>
                <a:gdLst>
                  <a:gd name="T0" fmla="*/ 66 w 68"/>
                  <a:gd name="T1" fmla="*/ 0 h 18"/>
                  <a:gd name="T2" fmla="*/ 49 w 68"/>
                  <a:gd name="T3" fmla="*/ 0 h 18"/>
                  <a:gd name="T4" fmla="*/ 45 w 68"/>
                  <a:gd name="T5" fmla="*/ 10 h 18"/>
                  <a:gd name="T6" fmla="*/ 50 w 68"/>
                  <a:gd name="T7" fmla="*/ 17 h 18"/>
                  <a:gd name="T8" fmla="*/ 50 w 68"/>
                  <a:gd name="T9" fmla="*/ 18 h 18"/>
                  <a:gd name="T10" fmla="*/ 68 w 68"/>
                  <a:gd name="T11" fmla="*/ 18 h 18"/>
                  <a:gd name="T12" fmla="*/ 67 w 68"/>
                  <a:gd name="T13" fmla="*/ 16 h 18"/>
                  <a:gd name="T14" fmla="*/ 65 w 68"/>
                  <a:gd name="T15" fmla="*/ 9 h 18"/>
                  <a:gd name="T16" fmla="*/ 66 w 68"/>
                  <a:gd name="T17" fmla="*/ 0 h 18"/>
                  <a:gd name="T18" fmla="*/ 19 w 68"/>
                  <a:gd name="T19" fmla="*/ 0 h 18"/>
                  <a:gd name="T20" fmla="*/ 4 w 68"/>
                  <a:gd name="T21" fmla="*/ 0 h 18"/>
                  <a:gd name="T22" fmla="*/ 5 w 68"/>
                  <a:gd name="T23" fmla="*/ 5 h 18"/>
                  <a:gd name="T24" fmla="*/ 2 w 68"/>
                  <a:gd name="T25" fmla="*/ 15 h 18"/>
                  <a:gd name="T26" fmla="*/ 0 w 68"/>
                  <a:gd name="T27" fmla="*/ 18 h 18"/>
                  <a:gd name="T28" fmla="*/ 22 w 68"/>
                  <a:gd name="T29" fmla="*/ 18 h 18"/>
                  <a:gd name="T30" fmla="*/ 22 w 68"/>
                  <a:gd name="T31" fmla="*/ 15 h 18"/>
                  <a:gd name="T32" fmla="*/ 21 w 68"/>
                  <a:gd name="T33" fmla="*/ 5 h 18"/>
                  <a:gd name="T34" fmla="*/ 19 w 68"/>
                  <a:gd name="T3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18">
                    <a:moveTo>
                      <a:pt x="66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8" y="4"/>
                      <a:pt x="45" y="7"/>
                      <a:pt x="45" y="10"/>
                    </a:cubicBezTo>
                    <a:cubicBezTo>
                      <a:pt x="45" y="14"/>
                      <a:pt x="50" y="17"/>
                      <a:pt x="50" y="17"/>
                    </a:cubicBezTo>
                    <a:cubicBezTo>
                      <a:pt x="50" y="17"/>
                      <a:pt x="50" y="18"/>
                      <a:pt x="50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7" y="18"/>
                      <a:pt x="67" y="17"/>
                      <a:pt x="67" y="16"/>
                    </a:cubicBezTo>
                    <a:cubicBezTo>
                      <a:pt x="65" y="14"/>
                      <a:pt x="62" y="11"/>
                      <a:pt x="65" y="9"/>
                    </a:cubicBezTo>
                    <a:cubicBezTo>
                      <a:pt x="67" y="6"/>
                      <a:pt x="67" y="3"/>
                      <a:pt x="66" y="0"/>
                    </a:cubicBezTo>
                    <a:close/>
                    <a:moveTo>
                      <a:pt x="1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5" y="9"/>
                      <a:pt x="4" y="10"/>
                      <a:pt x="2" y="15"/>
                    </a:cubicBezTo>
                    <a:cubicBezTo>
                      <a:pt x="1" y="16"/>
                      <a:pt x="0" y="17"/>
                      <a:pt x="0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7"/>
                      <a:pt x="22" y="16"/>
                      <a:pt x="22" y="15"/>
                    </a:cubicBezTo>
                    <a:cubicBezTo>
                      <a:pt x="21" y="11"/>
                      <a:pt x="25" y="10"/>
                      <a:pt x="21" y="5"/>
                    </a:cubicBezTo>
                    <a:cubicBezTo>
                      <a:pt x="20" y="4"/>
                      <a:pt x="20" y="2"/>
                      <a:pt x="19" y="0"/>
                    </a:cubicBezTo>
                    <a:close/>
                  </a:path>
                </a:pathLst>
              </a:custGeom>
              <a:solidFill>
                <a:srgbClr val="F2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8" name="Freeform 513"/>
              <p:cNvSpPr>
                <a:spLocks noEditPoints="1"/>
              </p:cNvSpPr>
              <p:nvPr/>
            </p:nvSpPr>
            <p:spPr bwMode="auto">
              <a:xfrm>
                <a:off x="3976" y="1236"/>
                <a:ext cx="130" cy="37"/>
              </a:xfrm>
              <a:custGeom>
                <a:avLst/>
                <a:gdLst>
                  <a:gd name="T0" fmla="*/ 66 w 68"/>
                  <a:gd name="T1" fmla="*/ 0 h 19"/>
                  <a:gd name="T2" fmla="*/ 48 w 68"/>
                  <a:gd name="T3" fmla="*/ 0 h 19"/>
                  <a:gd name="T4" fmla="*/ 45 w 68"/>
                  <a:gd name="T5" fmla="*/ 9 h 19"/>
                  <a:gd name="T6" fmla="*/ 50 w 68"/>
                  <a:gd name="T7" fmla="*/ 16 h 19"/>
                  <a:gd name="T8" fmla="*/ 49 w 68"/>
                  <a:gd name="T9" fmla="*/ 19 h 19"/>
                  <a:gd name="T10" fmla="*/ 68 w 68"/>
                  <a:gd name="T11" fmla="*/ 19 h 19"/>
                  <a:gd name="T12" fmla="*/ 67 w 68"/>
                  <a:gd name="T13" fmla="*/ 15 h 19"/>
                  <a:gd name="T14" fmla="*/ 65 w 68"/>
                  <a:gd name="T15" fmla="*/ 8 h 19"/>
                  <a:gd name="T16" fmla="*/ 66 w 68"/>
                  <a:gd name="T17" fmla="*/ 0 h 19"/>
                  <a:gd name="T18" fmla="*/ 19 w 68"/>
                  <a:gd name="T19" fmla="*/ 0 h 19"/>
                  <a:gd name="T20" fmla="*/ 4 w 68"/>
                  <a:gd name="T21" fmla="*/ 0 h 19"/>
                  <a:gd name="T22" fmla="*/ 5 w 68"/>
                  <a:gd name="T23" fmla="*/ 4 h 19"/>
                  <a:gd name="T24" fmla="*/ 2 w 68"/>
                  <a:gd name="T25" fmla="*/ 14 h 19"/>
                  <a:gd name="T26" fmla="*/ 0 w 68"/>
                  <a:gd name="T27" fmla="*/ 19 h 19"/>
                  <a:gd name="T28" fmla="*/ 22 w 68"/>
                  <a:gd name="T29" fmla="*/ 19 h 19"/>
                  <a:gd name="T30" fmla="*/ 22 w 68"/>
                  <a:gd name="T31" fmla="*/ 14 h 19"/>
                  <a:gd name="T32" fmla="*/ 21 w 68"/>
                  <a:gd name="T33" fmla="*/ 4 h 19"/>
                  <a:gd name="T34" fmla="*/ 19 w 68"/>
                  <a:gd name="T3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19">
                    <a:moveTo>
                      <a:pt x="66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7" y="4"/>
                      <a:pt x="45" y="6"/>
                      <a:pt x="45" y="9"/>
                    </a:cubicBezTo>
                    <a:cubicBezTo>
                      <a:pt x="45" y="13"/>
                      <a:pt x="50" y="16"/>
                      <a:pt x="50" y="16"/>
                    </a:cubicBezTo>
                    <a:cubicBezTo>
                      <a:pt x="50" y="16"/>
                      <a:pt x="50" y="17"/>
                      <a:pt x="49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17"/>
                      <a:pt x="67" y="16"/>
                      <a:pt x="67" y="15"/>
                    </a:cubicBezTo>
                    <a:cubicBezTo>
                      <a:pt x="65" y="13"/>
                      <a:pt x="62" y="10"/>
                      <a:pt x="65" y="8"/>
                    </a:cubicBezTo>
                    <a:cubicBezTo>
                      <a:pt x="67" y="6"/>
                      <a:pt x="67" y="3"/>
                      <a:pt x="66" y="0"/>
                    </a:cubicBezTo>
                    <a:close/>
                    <a:moveTo>
                      <a:pt x="1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5" y="8"/>
                      <a:pt x="4" y="9"/>
                      <a:pt x="2" y="14"/>
                    </a:cubicBezTo>
                    <a:cubicBezTo>
                      <a:pt x="1" y="15"/>
                      <a:pt x="0" y="17"/>
                      <a:pt x="0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7"/>
                      <a:pt x="22" y="15"/>
                      <a:pt x="22" y="14"/>
                    </a:cubicBezTo>
                    <a:cubicBezTo>
                      <a:pt x="21" y="10"/>
                      <a:pt x="25" y="9"/>
                      <a:pt x="21" y="4"/>
                    </a:cubicBezTo>
                    <a:cubicBezTo>
                      <a:pt x="20" y="3"/>
                      <a:pt x="20" y="2"/>
                      <a:pt x="19" y="0"/>
                    </a:cubicBezTo>
                    <a:close/>
                  </a:path>
                </a:pathLst>
              </a:custGeom>
              <a:solidFill>
                <a:srgbClr val="F3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9" name="Freeform 514"/>
              <p:cNvSpPr>
                <a:spLocks noEditPoints="1"/>
              </p:cNvSpPr>
              <p:nvPr/>
            </p:nvSpPr>
            <p:spPr bwMode="auto">
              <a:xfrm>
                <a:off x="3974" y="1240"/>
                <a:ext cx="132" cy="34"/>
              </a:xfrm>
              <a:custGeom>
                <a:avLst/>
                <a:gdLst>
                  <a:gd name="T0" fmla="*/ 68 w 69"/>
                  <a:gd name="T1" fmla="*/ 0 h 18"/>
                  <a:gd name="T2" fmla="*/ 49 w 69"/>
                  <a:gd name="T3" fmla="*/ 0 h 18"/>
                  <a:gd name="T4" fmla="*/ 46 w 69"/>
                  <a:gd name="T5" fmla="*/ 7 h 18"/>
                  <a:gd name="T6" fmla="*/ 51 w 69"/>
                  <a:gd name="T7" fmla="*/ 14 h 18"/>
                  <a:gd name="T8" fmla="*/ 50 w 69"/>
                  <a:gd name="T9" fmla="*/ 18 h 18"/>
                  <a:gd name="T10" fmla="*/ 69 w 69"/>
                  <a:gd name="T11" fmla="*/ 18 h 18"/>
                  <a:gd name="T12" fmla="*/ 68 w 69"/>
                  <a:gd name="T13" fmla="*/ 13 h 18"/>
                  <a:gd name="T14" fmla="*/ 66 w 69"/>
                  <a:gd name="T15" fmla="*/ 6 h 18"/>
                  <a:gd name="T16" fmla="*/ 68 w 69"/>
                  <a:gd name="T17" fmla="*/ 0 h 18"/>
                  <a:gd name="T18" fmla="*/ 21 w 69"/>
                  <a:gd name="T19" fmla="*/ 0 h 18"/>
                  <a:gd name="T20" fmla="*/ 6 w 69"/>
                  <a:gd name="T21" fmla="*/ 0 h 18"/>
                  <a:gd name="T22" fmla="*/ 6 w 69"/>
                  <a:gd name="T23" fmla="*/ 2 h 18"/>
                  <a:gd name="T24" fmla="*/ 3 w 69"/>
                  <a:gd name="T25" fmla="*/ 12 h 18"/>
                  <a:gd name="T26" fmla="*/ 0 w 69"/>
                  <a:gd name="T27" fmla="*/ 18 h 18"/>
                  <a:gd name="T28" fmla="*/ 23 w 69"/>
                  <a:gd name="T29" fmla="*/ 18 h 18"/>
                  <a:gd name="T30" fmla="*/ 23 w 69"/>
                  <a:gd name="T31" fmla="*/ 12 h 18"/>
                  <a:gd name="T32" fmla="*/ 22 w 69"/>
                  <a:gd name="T33" fmla="*/ 2 h 18"/>
                  <a:gd name="T34" fmla="*/ 21 w 69"/>
                  <a:gd name="T3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18">
                    <a:moveTo>
                      <a:pt x="68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8" y="2"/>
                      <a:pt x="46" y="5"/>
                      <a:pt x="46" y="7"/>
                    </a:cubicBezTo>
                    <a:cubicBezTo>
                      <a:pt x="46" y="11"/>
                      <a:pt x="51" y="14"/>
                      <a:pt x="51" y="14"/>
                    </a:cubicBezTo>
                    <a:cubicBezTo>
                      <a:pt x="51" y="14"/>
                      <a:pt x="51" y="16"/>
                      <a:pt x="50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9" y="16"/>
                      <a:pt x="68" y="14"/>
                      <a:pt x="68" y="13"/>
                    </a:cubicBezTo>
                    <a:cubicBezTo>
                      <a:pt x="66" y="11"/>
                      <a:pt x="63" y="8"/>
                      <a:pt x="66" y="6"/>
                    </a:cubicBezTo>
                    <a:cubicBezTo>
                      <a:pt x="68" y="4"/>
                      <a:pt x="68" y="2"/>
                      <a:pt x="68" y="0"/>
                    </a:cubicBezTo>
                    <a:close/>
                    <a:moveTo>
                      <a:pt x="2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6"/>
                      <a:pt x="5" y="7"/>
                      <a:pt x="3" y="12"/>
                    </a:cubicBezTo>
                    <a:cubicBezTo>
                      <a:pt x="2" y="14"/>
                      <a:pt x="1" y="16"/>
                      <a:pt x="0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6"/>
                      <a:pt x="23" y="14"/>
                      <a:pt x="23" y="12"/>
                    </a:cubicBezTo>
                    <a:cubicBezTo>
                      <a:pt x="22" y="8"/>
                      <a:pt x="26" y="7"/>
                      <a:pt x="22" y="2"/>
                    </a:cubicBezTo>
                    <a:cubicBezTo>
                      <a:pt x="21" y="2"/>
                      <a:pt x="21" y="1"/>
                      <a:pt x="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0" name="Freeform 515"/>
              <p:cNvSpPr>
                <a:spLocks noEditPoints="1"/>
              </p:cNvSpPr>
              <p:nvPr/>
            </p:nvSpPr>
            <p:spPr bwMode="auto">
              <a:xfrm>
                <a:off x="3974" y="1242"/>
                <a:ext cx="132" cy="34"/>
              </a:xfrm>
              <a:custGeom>
                <a:avLst/>
                <a:gdLst>
                  <a:gd name="T0" fmla="*/ 68 w 69"/>
                  <a:gd name="T1" fmla="*/ 0 h 18"/>
                  <a:gd name="T2" fmla="*/ 48 w 69"/>
                  <a:gd name="T3" fmla="*/ 0 h 18"/>
                  <a:gd name="T4" fmla="*/ 46 w 69"/>
                  <a:gd name="T5" fmla="*/ 6 h 18"/>
                  <a:gd name="T6" fmla="*/ 51 w 69"/>
                  <a:gd name="T7" fmla="*/ 13 h 18"/>
                  <a:gd name="T8" fmla="*/ 49 w 69"/>
                  <a:gd name="T9" fmla="*/ 18 h 18"/>
                  <a:gd name="T10" fmla="*/ 69 w 69"/>
                  <a:gd name="T11" fmla="*/ 18 h 18"/>
                  <a:gd name="T12" fmla="*/ 68 w 69"/>
                  <a:gd name="T13" fmla="*/ 12 h 18"/>
                  <a:gd name="T14" fmla="*/ 66 w 69"/>
                  <a:gd name="T15" fmla="*/ 5 h 18"/>
                  <a:gd name="T16" fmla="*/ 68 w 69"/>
                  <a:gd name="T17" fmla="*/ 0 h 18"/>
                  <a:gd name="T18" fmla="*/ 21 w 69"/>
                  <a:gd name="T19" fmla="*/ 0 h 18"/>
                  <a:gd name="T20" fmla="*/ 6 w 69"/>
                  <a:gd name="T21" fmla="*/ 0 h 18"/>
                  <a:gd name="T22" fmla="*/ 6 w 69"/>
                  <a:gd name="T23" fmla="*/ 1 h 18"/>
                  <a:gd name="T24" fmla="*/ 3 w 69"/>
                  <a:gd name="T25" fmla="*/ 11 h 18"/>
                  <a:gd name="T26" fmla="*/ 0 w 69"/>
                  <a:gd name="T27" fmla="*/ 18 h 18"/>
                  <a:gd name="T28" fmla="*/ 23 w 69"/>
                  <a:gd name="T29" fmla="*/ 18 h 18"/>
                  <a:gd name="T30" fmla="*/ 23 w 69"/>
                  <a:gd name="T31" fmla="*/ 11 h 18"/>
                  <a:gd name="T32" fmla="*/ 22 w 69"/>
                  <a:gd name="T33" fmla="*/ 1 h 18"/>
                  <a:gd name="T34" fmla="*/ 21 w 69"/>
                  <a:gd name="T3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18">
                    <a:moveTo>
                      <a:pt x="6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7" y="2"/>
                      <a:pt x="46" y="4"/>
                      <a:pt x="46" y="6"/>
                    </a:cubicBezTo>
                    <a:cubicBezTo>
                      <a:pt x="46" y="10"/>
                      <a:pt x="51" y="13"/>
                      <a:pt x="51" y="13"/>
                    </a:cubicBezTo>
                    <a:cubicBezTo>
                      <a:pt x="51" y="13"/>
                      <a:pt x="51" y="16"/>
                      <a:pt x="4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9" y="16"/>
                      <a:pt x="68" y="13"/>
                      <a:pt x="68" y="12"/>
                    </a:cubicBezTo>
                    <a:cubicBezTo>
                      <a:pt x="66" y="10"/>
                      <a:pt x="63" y="7"/>
                      <a:pt x="66" y="5"/>
                    </a:cubicBezTo>
                    <a:cubicBezTo>
                      <a:pt x="67" y="3"/>
                      <a:pt x="68" y="2"/>
                      <a:pt x="68" y="0"/>
                    </a:cubicBezTo>
                    <a:close/>
                    <a:moveTo>
                      <a:pt x="2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5"/>
                      <a:pt x="5" y="6"/>
                      <a:pt x="3" y="11"/>
                    </a:cubicBezTo>
                    <a:cubicBezTo>
                      <a:pt x="1" y="13"/>
                      <a:pt x="1" y="15"/>
                      <a:pt x="0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5"/>
                      <a:pt x="23" y="13"/>
                      <a:pt x="23" y="11"/>
                    </a:cubicBezTo>
                    <a:cubicBezTo>
                      <a:pt x="22" y="7"/>
                      <a:pt x="26" y="6"/>
                      <a:pt x="22" y="1"/>
                    </a:cubicBezTo>
                    <a:cubicBezTo>
                      <a:pt x="22" y="1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1" name="Freeform 516"/>
              <p:cNvSpPr>
                <a:spLocks noEditPoints="1"/>
              </p:cNvSpPr>
              <p:nvPr/>
            </p:nvSpPr>
            <p:spPr bwMode="auto">
              <a:xfrm>
                <a:off x="3974" y="1244"/>
                <a:ext cx="132" cy="36"/>
              </a:xfrm>
              <a:custGeom>
                <a:avLst/>
                <a:gdLst>
                  <a:gd name="T0" fmla="*/ 68 w 69"/>
                  <a:gd name="T1" fmla="*/ 0 h 19"/>
                  <a:gd name="T2" fmla="*/ 48 w 69"/>
                  <a:gd name="T3" fmla="*/ 0 h 19"/>
                  <a:gd name="T4" fmla="*/ 46 w 69"/>
                  <a:gd name="T5" fmla="*/ 5 h 19"/>
                  <a:gd name="T6" fmla="*/ 51 w 69"/>
                  <a:gd name="T7" fmla="*/ 12 h 19"/>
                  <a:gd name="T8" fmla="*/ 48 w 69"/>
                  <a:gd name="T9" fmla="*/ 18 h 19"/>
                  <a:gd name="T10" fmla="*/ 48 w 69"/>
                  <a:gd name="T11" fmla="*/ 19 h 19"/>
                  <a:gd name="T12" fmla="*/ 69 w 69"/>
                  <a:gd name="T13" fmla="*/ 19 h 19"/>
                  <a:gd name="T14" fmla="*/ 68 w 69"/>
                  <a:gd name="T15" fmla="*/ 11 h 19"/>
                  <a:gd name="T16" fmla="*/ 66 w 69"/>
                  <a:gd name="T17" fmla="*/ 4 h 19"/>
                  <a:gd name="T18" fmla="*/ 68 w 69"/>
                  <a:gd name="T19" fmla="*/ 0 h 19"/>
                  <a:gd name="T20" fmla="*/ 22 w 69"/>
                  <a:gd name="T21" fmla="*/ 0 h 19"/>
                  <a:gd name="T22" fmla="*/ 6 w 69"/>
                  <a:gd name="T23" fmla="*/ 0 h 19"/>
                  <a:gd name="T24" fmla="*/ 3 w 69"/>
                  <a:gd name="T25" fmla="*/ 10 h 19"/>
                  <a:gd name="T26" fmla="*/ 0 w 69"/>
                  <a:gd name="T27" fmla="*/ 19 h 19"/>
                  <a:gd name="T28" fmla="*/ 23 w 69"/>
                  <a:gd name="T29" fmla="*/ 19 h 19"/>
                  <a:gd name="T30" fmla="*/ 23 w 69"/>
                  <a:gd name="T31" fmla="*/ 10 h 19"/>
                  <a:gd name="T32" fmla="*/ 22 w 69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9">
                    <a:moveTo>
                      <a:pt x="6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7" y="2"/>
                      <a:pt x="46" y="3"/>
                      <a:pt x="46" y="5"/>
                    </a:cubicBezTo>
                    <a:cubicBezTo>
                      <a:pt x="46" y="9"/>
                      <a:pt x="51" y="12"/>
                      <a:pt x="51" y="12"/>
                    </a:cubicBezTo>
                    <a:cubicBezTo>
                      <a:pt x="51" y="12"/>
                      <a:pt x="50" y="15"/>
                      <a:pt x="48" y="18"/>
                    </a:cubicBezTo>
                    <a:cubicBezTo>
                      <a:pt x="48" y="18"/>
                      <a:pt x="48" y="18"/>
                      <a:pt x="48" y="19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5"/>
                      <a:pt x="69" y="13"/>
                      <a:pt x="68" y="11"/>
                    </a:cubicBezTo>
                    <a:cubicBezTo>
                      <a:pt x="66" y="9"/>
                      <a:pt x="63" y="6"/>
                      <a:pt x="66" y="4"/>
                    </a:cubicBezTo>
                    <a:cubicBezTo>
                      <a:pt x="67" y="3"/>
                      <a:pt x="67" y="1"/>
                      <a:pt x="68" y="0"/>
                    </a:cubicBezTo>
                    <a:close/>
                    <a:moveTo>
                      <a:pt x="22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4"/>
                      <a:pt x="5" y="6"/>
                      <a:pt x="3" y="10"/>
                    </a:cubicBezTo>
                    <a:cubicBezTo>
                      <a:pt x="1" y="12"/>
                      <a:pt x="0" y="15"/>
                      <a:pt x="0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5"/>
                      <a:pt x="23" y="12"/>
                      <a:pt x="23" y="10"/>
                    </a:cubicBezTo>
                    <a:cubicBezTo>
                      <a:pt x="22" y="6"/>
                      <a:pt x="26" y="5"/>
                      <a:pt x="22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2" name="Freeform 517"/>
              <p:cNvSpPr>
                <a:spLocks noEditPoints="1"/>
              </p:cNvSpPr>
              <p:nvPr/>
            </p:nvSpPr>
            <p:spPr bwMode="auto">
              <a:xfrm>
                <a:off x="3974" y="1248"/>
                <a:ext cx="132" cy="34"/>
              </a:xfrm>
              <a:custGeom>
                <a:avLst/>
                <a:gdLst>
                  <a:gd name="T0" fmla="*/ 67 w 69"/>
                  <a:gd name="T1" fmla="*/ 0 h 18"/>
                  <a:gd name="T2" fmla="*/ 47 w 69"/>
                  <a:gd name="T3" fmla="*/ 0 h 18"/>
                  <a:gd name="T4" fmla="*/ 46 w 69"/>
                  <a:gd name="T5" fmla="*/ 3 h 18"/>
                  <a:gd name="T6" fmla="*/ 51 w 69"/>
                  <a:gd name="T7" fmla="*/ 10 h 18"/>
                  <a:gd name="T8" fmla="*/ 48 w 69"/>
                  <a:gd name="T9" fmla="*/ 16 h 18"/>
                  <a:gd name="T10" fmla="*/ 48 w 69"/>
                  <a:gd name="T11" fmla="*/ 18 h 18"/>
                  <a:gd name="T12" fmla="*/ 69 w 69"/>
                  <a:gd name="T13" fmla="*/ 18 h 18"/>
                  <a:gd name="T14" fmla="*/ 68 w 69"/>
                  <a:gd name="T15" fmla="*/ 9 h 18"/>
                  <a:gd name="T16" fmla="*/ 66 w 69"/>
                  <a:gd name="T17" fmla="*/ 2 h 18"/>
                  <a:gd name="T18" fmla="*/ 67 w 69"/>
                  <a:gd name="T19" fmla="*/ 0 h 18"/>
                  <a:gd name="T20" fmla="*/ 23 w 69"/>
                  <a:gd name="T21" fmla="*/ 0 h 18"/>
                  <a:gd name="T22" fmla="*/ 6 w 69"/>
                  <a:gd name="T23" fmla="*/ 0 h 18"/>
                  <a:gd name="T24" fmla="*/ 3 w 69"/>
                  <a:gd name="T25" fmla="*/ 8 h 18"/>
                  <a:gd name="T26" fmla="*/ 0 w 69"/>
                  <a:gd name="T27" fmla="*/ 18 h 18"/>
                  <a:gd name="T28" fmla="*/ 23 w 69"/>
                  <a:gd name="T29" fmla="*/ 18 h 18"/>
                  <a:gd name="T30" fmla="*/ 23 w 69"/>
                  <a:gd name="T31" fmla="*/ 8 h 18"/>
                  <a:gd name="T32" fmla="*/ 23 w 69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8">
                    <a:moveTo>
                      <a:pt x="67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1"/>
                      <a:pt x="46" y="2"/>
                      <a:pt x="46" y="3"/>
                    </a:cubicBezTo>
                    <a:cubicBezTo>
                      <a:pt x="46" y="7"/>
                      <a:pt x="51" y="10"/>
                      <a:pt x="51" y="10"/>
                    </a:cubicBezTo>
                    <a:cubicBezTo>
                      <a:pt x="51" y="10"/>
                      <a:pt x="50" y="13"/>
                      <a:pt x="48" y="16"/>
                    </a:cubicBezTo>
                    <a:cubicBezTo>
                      <a:pt x="48" y="16"/>
                      <a:pt x="48" y="17"/>
                      <a:pt x="48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9" y="14"/>
                      <a:pt x="69" y="11"/>
                      <a:pt x="68" y="9"/>
                    </a:cubicBezTo>
                    <a:cubicBezTo>
                      <a:pt x="66" y="7"/>
                      <a:pt x="63" y="4"/>
                      <a:pt x="66" y="2"/>
                    </a:cubicBezTo>
                    <a:cubicBezTo>
                      <a:pt x="67" y="1"/>
                      <a:pt x="67" y="0"/>
                      <a:pt x="67" y="0"/>
                    </a:cubicBezTo>
                    <a:close/>
                    <a:moveTo>
                      <a:pt x="2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"/>
                      <a:pt x="5" y="4"/>
                      <a:pt x="3" y="8"/>
                    </a:cubicBezTo>
                    <a:cubicBezTo>
                      <a:pt x="1" y="10"/>
                      <a:pt x="0" y="14"/>
                      <a:pt x="0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4"/>
                      <a:pt x="23" y="10"/>
                      <a:pt x="23" y="8"/>
                    </a:cubicBezTo>
                    <a:cubicBezTo>
                      <a:pt x="22" y="4"/>
                      <a:pt x="25" y="3"/>
                      <a:pt x="23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3" name="Freeform 518"/>
              <p:cNvSpPr>
                <a:spLocks noEditPoints="1"/>
              </p:cNvSpPr>
              <p:nvPr/>
            </p:nvSpPr>
            <p:spPr bwMode="auto">
              <a:xfrm>
                <a:off x="3974" y="1250"/>
                <a:ext cx="132" cy="34"/>
              </a:xfrm>
              <a:custGeom>
                <a:avLst/>
                <a:gdLst>
                  <a:gd name="T0" fmla="*/ 67 w 69"/>
                  <a:gd name="T1" fmla="*/ 0 h 18"/>
                  <a:gd name="T2" fmla="*/ 47 w 69"/>
                  <a:gd name="T3" fmla="*/ 0 h 18"/>
                  <a:gd name="T4" fmla="*/ 46 w 69"/>
                  <a:gd name="T5" fmla="*/ 2 h 18"/>
                  <a:gd name="T6" fmla="*/ 51 w 69"/>
                  <a:gd name="T7" fmla="*/ 9 h 18"/>
                  <a:gd name="T8" fmla="*/ 48 w 69"/>
                  <a:gd name="T9" fmla="*/ 15 h 18"/>
                  <a:gd name="T10" fmla="*/ 48 w 69"/>
                  <a:gd name="T11" fmla="*/ 18 h 18"/>
                  <a:gd name="T12" fmla="*/ 69 w 69"/>
                  <a:gd name="T13" fmla="*/ 18 h 18"/>
                  <a:gd name="T14" fmla="*/ 68 w 69"/>
                  <a:gd name="T15" fmla="*/ 8 h 18"/>
                  <a:gd name="T16" fmla="*/ 66 w 69"/>
                  <a:gd name="T17" fmla="*/ 1 h 18"/>
                  <a:gd name="T18" fmla="*/ 67 w 69"/>
                  <a:gd name="T19" fmla="*/ 0 h 18"/>
                  <a:gd name="T20" fmla="*/ 23 w 69"/>
                  <a:gd name="T21" fmla="*/ 0 h 18"/>
                  <a:gd name="T22" fmla="*/ 6 w 69"/>
                  <a:gd name="T23" fmla="*/ 0 h 18"/>
                  <a:gd name="T24" fmla="*/ 3 w 69"/>
                  <a:gd name="T25" fmla="*/ 7 h 18"/>
                  <a:gd name="T26" fmla="*/ 0 w 69"/>
                  <a:gd name="T27" fmla="*/ 18 h 18"/>
                  <a:gd name="T28" fmla="*/ 23 w 69"/>
                  <a:gd name="T29" fmla="*/ 18 h 18"/>
                  <a:gd name="T30" fmla="*/ 23 w 69"/>
                  <a:gd name="T31" fmla="*/ 7 h 18"/>
                  <a:gd name="T32" fmla="*/ 23 w 69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8">
                    <a:moveTo>
                      <a:pt x="67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1"/>
                      <a:pt x="46" y="1"/>
                      <a:pt x="46" y="2"/>
                    </a:cubicBezTo>
                    <a:cubicBezTo>
                      <a:pt x="46" y="6"/>
                      <a:pt x="51" y="9"/>
                      <a:pt x="51" y="9"/>
                    </a:cubicBezTo>
                    <a:cubicBezTo>
                      <a:pt x="51" y="9"/>
                      <a:pt x="50" y="12"/>
                      <a:pt x="48" y="15"/>
                    </a:cubicBezTo>
                    <a:cubicBezTo>
                      <a:pt x="48" y="15"/>
                      <a:pt x="48" y="17"/>
                      <a:pt x="48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9" y="14"/>
                      <a:pt x="69" y="10"/>
                      <a:pt x="68" y="8"/>
                    </a:cubicBezTo>
                    <a:cubicBezTo>
                      <a:pt x="66" y="6"/>
                      <a:pt x="63" y="3"/>
                      <a:pt x="66" y="1"/>
                    </a:cubicBezTo>
                    <a:cubicBezTo>
                      <a:pt x="66" y="0"/>
                      <a:pt x="66" y="0"/>
                      <a:pt x="67" y="0"/>
                    </a:cubicBezTo>
                    <a:close/>
                    <a:moveTo>
                      <a:pt x="2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2"/>
                      <a:pt x="4" y="4"/>
                      <a:pt x="3" y="7"/>
                    </a:cubicBezTo>
                    <a:cubicBezTo>
                      <a:pt x="1" y="10"/>
                      <a:pt x="0" y="14"/>
                      <a:pt x="0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4"/>
                      <a:pt x="23" y="9"/>
                      <a:pt x="23" y="7"/>
                    </a:cubicBezTo>
                    <a:cubicBezTo>
                      <a:pt x="22" y="4"/>
                      <a:pt x="24" y="3"/>
                      <a:pt x="23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4" name="Freeform 519"/>
              <p:cNvSpPr>
                <a:spLocks noEditPoints="1"/>
              </p:cNvSpPr>
              <p:nvPr/>
            </p:nvSpPr>
            <p:spPr bwMode="auto">
              <a:xfrm>
                <a:off x="3972" y="1251"/>
                <a:ext cx="134" cy="35"/>
              </a:xfrm>
              <a:custGeom>
                <a:avLst/>
                <a:gdLst>
                  <a:gd name="T0" fmla="*/ 67 w 70"/>
                  <a:gd name="T1" fmla="*/ 0 h 18"/>
                  <a:gd name="T2" fmla="*/ 47 w 70"/>
                  <a:gd name="T3" fmla="*/ 0 h 18"/>
                  <a:gd name="T4" fmla="*/ 47 w 70"/>
                  <a:gd name="T5" fmla="*/ 1 h 18"/>
                  <a:gd name="T6" fmla="*/ 52 w 70"/>
                  <a:gd name="T7" fmla="*/ 8 h 18"/>
                  <a:gd name="T8" fmla="*/ 49 w 70"/>
                  <a:gd name="T9" fmla="*/ 14 h 18"/>
                  <a:gd name="T10" fmla="*/ 48 w 70"/>
                  <a:gd name="T11" fmla="*/ 18 h 18"/>
                  <a:gd name="T12" fmla="*/ 70 w 70"/>
                  <a:gd name="T13" fmla="*/ 18 h 18"/>
                  <a:gd name="T14" fmla="*/ 69 w 70"/>
                  <a:gd name="T15" fmla="*/ 7 h 18"/>
                  <a:gd name="T16" fmla="*/ 67 w 70"/>
                  <a:gd name="T17" fmla="*/ 0 h 18"/>
                  <a:gd name="T18" fmla="*/ 25 w 70"/>
                  <a:gd name="T19" fmla="*/ 0 h 18"/>
                  <a:gd name="T20" fmla="*/ 6 w 70"/>
                  <a:gd name="T21" fmla="*/ 0 h 18"/>
                  <a:gd name="T22" fmla="*/ 4 w 70"/>
                  <a:gd name="T23" fmla="*/ 6 h 18"/>
                  <a:gd name="T24" fmla="*/ 0 w 70"/>
                  <a:gd name="T25" fmla="*/ 18 h 18"/>
                  <a:gd name="T26" fmla="*/ 24 w 70"/>
                  <a:gd name="T27" fmla="*/ 18 h 18"/>
                  <a:gd name="T28" fmla="*/ 24 w 70"/>
                  <a:gd name="T29" fmla="*/ 6 h 18"/>
                  <a:gd name="T30" fmla="*/ 25 w 70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0" h="18">
                    <a:moveTo>
                      <a:pt x="67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1"/>
                      <a:pt x="47" y="1"/>
                    </a:cubicBezTo>
                    <a:cubicBezTo>
                      <a:pt x="47" y="5"/>
                      <a:pt x="52" y="8"/>
                      <a:pt x="52" y="8"/>
                    </a:cubicBezTo>
                    <a:cubicBezTo>
                      <a:pt x="52" y="8"/>
                      <a:pt x="51" y="11"/>
                      <a:pt x="49" y="14"/>
                    </a:cubicBezTo>
                    <a:cubicBezTo>
                      <a:pt x="49" y="15"/>
                      <a:pt x="49" y="16"/>
                      <a:pt x="48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4"/>
                      <a:pt x="70" y="9"/>
                      <a:pt x="69" y="7"/>
                    </a:cubicBezTo>
                    <a:cubicBezTo>
                      <a:pt x="67" y="5"/>
                      <a:pt x="64" y="3"/>
                      <a:pt x="67" y="0"/>
                    </a:cubicBezTo>
                    <a:close/>
                    <a:moveTo>
                      <a:pt x="25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"/>
                      <a:pt x="5" y="3"/>
                      <a:pt x="4" y="6"/>
                    </a:cubicBezTo>
                    <a:cubicBezTo>
                      <a:pt x="2" y="9"/>
                      <a:pt x="1" y="14"/>
                      <a:pt x="0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3"/>
                      <a:pt x="24" y="9"/>
                      <a:pt x="24" y="6"/>
                    </a:cubicBezTo>
                    <a:cubicBezTo>
                      <a:pt x="23" y="3"/>
                      <a:pt x="25" y="2"/>
                      <a:pt x="25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5" name="Freeform 520"/>
              <p:cNvSpPr>
                <a:spLocks noEditPoints="1"/>
              </p:cNvSpPr>
              <p:nvPr/>
            </p:nvSpPr>
            <p:spPr bwMode="auto">
              <a:xfrm>
                <a:off x="3972" y="1253"/>
                <a:ext cx="134" cy="37"/>
              </a:xfrm>
              <a:custGeom>
                <a:avLst/>
                <a:gdLst>
                  <a:gd name="T0" fmla="*/ 66 w 70"/>
                  <a:gd name="T1" fmla="*/ 0 h 19"/>
                  <a:gd name="T2" fmla="*/ 47 w 70"/>
                  <a:gd name="T3" fmla="*/ 0 h 19"/>
                  <a:gd name="T4" fmla="*/ 52 w 70"/>
                  <a:gd name="T5" fmla="*/ 7 h 19"/>
                  <a:gd name="T6" fmla="*/ 49 w 70"/>
                  <a:gd name="T7" fmla="*/ 13 h 19"/>
                  <a:gd name="T8" fmla="*/ 48 w 70"/>
                  <a:gd name="T9" fmla="*/ 19 h 19"/>
                  <a:gd name="T10" fmla="*/ 70 w 70"/>
                  <a:gd name="T11" fmla="*/ 19 h 19"/>
                  <a:gd name="T12" fmla="*/ 69 w 70"/>
                  <a:gd name="T13" fmla="*/ 6 h 19"/>
                  <a:gd name="T14" fmla="*/ 66 w 70"/>
                  <a:gd name="T15" fmla="*/ 0 h 19"/>
                  <a:gd name="T16" fmla="*/ 24 w 70"/>
                  <a:gd name="T17" fmla="*/ 0 h 19"/>
                  <a:gd name="T18" fmla="*/ 6 w 70"/>
                  <a:gd name="T19" fmla="*/ 0 h 19"/>
                  <a:gd name="T20" fmla="*/ 4 w 70"/>
                  <a:gd name="T21" fmla="*/ 5 h 19"/>
                  <a:gd name="T22" fmla="*/ 0 w 70"/>
                  <a:gd name="T23" fmla="*/ 19 h 19"/>
                  <a:gd name="T24" fmla="*/ 23 w 70"/>
                  <a:gd name="T25" fmla="*/ 19 h 19"/>
                  <a:gd name="T26" fmla="*/ 24 w 70"/>
                  <a:gd name="T27" fmla="*/ 5 h 19"/>
                  <a:gd name="T28" fmla="*/ 24 w 70"/>
                  <a:gd name="T2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" h="19">
                    <a:moveTo>
                      <a:pt x="66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4"/>
                      <a:pt x="52" y="7"/>
                      <a:pt x="52" y="7"/>
                    </a:cubicBezTo>
                    <a:cubicBezTo>
                      <a:pt x="52" y="7"/>
                      <a:pt x="51" y="10"/>
                      <a:pt x="49" y="13"/>
                    </a:cubicBezTo>
                    <a:cubicBezTo>
                      <a:pt x="49" y="14"/>
                      <a:pt x="49" y="16"/>
                      <a:pt x="48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14"/>
                      <a:pt x="70" y="8"/>
                      <a:pt x="69" y="6"/>
                    </a:cubicBezTo>
                    <a:cubicBezTo>
                      <a:pt x="67" y="5"/>
                      <a:pt x="65" y="2"/>
                      <a:pt x="66" y="0"/>
                    </a:cubicBezTo>
                    <a:close/>
                    <a:moveTo>
                      <a:pt x="2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2"/>
                      <a:pt x="5" y="3"/>
                      <a:pt x="4" y="5"/>
                    </a:cubicBezTo>
                    <a:cubicBezTo>
                      <a:pt x="2" y="8"/>
                      <a:pt x="1" y="13"/>
                      <a:pt x="0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4" y="13"/>
                      <a:pt x="24" y="8"/>
                      <a:pt x="24" y="5"/>
                    </a:cubicBezTo>
                    <a:cubicBezTo>
                      <a:pt x="23" y="3"/>
                      <a:pt x="24" y="2"/>
                      <a:pt x="24" y="0"/>
                    </a:cubicBezTo>
                    <a:close/>
                  </a:path>
                </a:pathLst>
              </a:custGeom>
              <a:solidFill>
                <a:srgbClr val="F8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6" name="Freeform 521"/>
              <p:cNvSpPr>
                <a:spLocks noEditPoints="1"/>
              </p:cNvSpPr>
              <p:nvPr/>
            </p:nvSpPr>
            <p:spPr bwMode="auto">
              <a:xfrm>
                <a:off x="3972" y="1257"/>
                <a:ext cx="134" cy="35"/>
              </a:xfrm>
              <a:custGeom>
                <a:avLst/>
                <a:gdLst>
                  <a:gd name="T0" fmla="*/ 66 w 70"/>
                  <a:gd name="T1" fmla="*/ 0 h 18"/>
                  <a:gd name="T2" fmla="*/ 48 w 70"/>
                  <a:gd name="T3" fmla="*/ 0 h 18"/>
                  <a:gd name="T4" fmla="*/ 52 w 70"/>
                  <a:gd name="T5" fmla="*/ 5 h 18"/>
                  <a:gd name="T6" fmla="*/ 49 w 70"/>
                  <a:gd name="T7" fmla="*/ 11 h 18"/>
                  <a:gd name="T8" fmla="*/ 48 w 70"/>
                  <a:gd name="T9" fmla="*/ 18 h 18"/>
                  <a:gd name="T10" fmla="*/ 70 w 70"/>
                  <a:gd name="T11" fmla="*/ 18 h 18"/>
                  <a:gd name="T12" fmla="*/ 69 w 70"/>
                  <a:gd name="T13" fmla="*/ 4 h 18"/>
                  <a:gd name="T14" fmla="*/ 66 w 70"/>
                  <a:gd name="T15" fmla="*/ 0 h 18"/>
                  <a:gd name="T16" fmla="*/ 24 w 70"/>
                  <a:gd name="T17" fmla="*/ 0 h 18"/>
                  <a:gd name="T18" fmla="*/ 5 w 70"/>
                  <a:gd name="T19" fmla="*/ 0 h 18"/>
                  <a:gd name="T20" fmla="*/ 4 w 70"/>
                  <a:gd name="T21" fmla="*/ 3 h 18"/>
                  <a:gd name="T22" fmla="*/ 0 w 70"/>
                  <a:gd name="T23" fmla="*/ 18 h 18"/>
                  <a:gd name="T24" fmla="*/ 23 w 70"/>
                  <a:gd name="T25" fmla="*/ 18 h 18"/>
                  <a:gd name="T26" fmla="*/ 24 w 70"/>
                  <a:gd name="T27" fmla="*/ 3 h 18"/>
                  <a:gd name="T28" fmla="*/ 24 w 70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" h="18">
                    <a:moveTo>
                      <a:pt x="66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3"/>
                      <a:pt x="52" y="5"/>
                      <a:pt x="52" y="5"/>
                    </a:cubicBezTo>
                    <a:cubicBezTo>
                      <a:pt x="52" y="5"/>
                      <a:pt x="51" y="8"/>
                      <a:pt x="49" y="11"/>
                    </a:cubicBezTo>
                    <a:cubicBezTo>
                      <a:pt x="49" y="12"/>
                      <a:pt x="49" y="14"/>
                      <a:pt x="48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2"/>
                      <a:pt x="70" y="6"/>
                      <a:pt x="69" y="4"/>
                    </a:cubicBezTo>
                    <a:cubicBezTo>
                      <a:pt x="68" y="3"/>
                      <a:pt x="66" y="1"/>
                      <a:pt x="66" y="0"/>
                    </a:cubicBezTo>
                    <a:close/>
                    <a:moveTo>
                      <a:pt x="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6"/>
                      <a:pt x="1" y="12"/>
                      <a:pt x="0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2"/>
                      <a:pt x="24" y="6"/>
                      <a:pt x="24" y="3"/>
                    </a:cubicBezTo>
                    <a:cubicBezTo>
                      <a:pt x="23" y="2"/>
                      <a:pt x="24" y="1"/>
                      <a:pt x="24" y="0"/>
                    </a:cubicBezTo>
                    <a:close/>
                  </a:path>
                </a:pathLst>
              </a:custGeom>
              <a:solidFill>
                <a:srgbClr val="F9F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7" name="Freeform 522"/>
              <p:cNvSpPr>
                <a:spLocks noEditPoints="1"/>
              </p:cNvSpPr>
              <p:nvPr/>
            </p:nvSpPr>
            <p:spPr bwMode="auto">
              <a:xfrm>
                <a:off x="3972" y="1259"/>
                <a:ext cx="134" cy="35"/>
              </a:xfrm>
              <a:custGeom>
                <a:avLst/>
                <a:gdLst>
                  <a:gd name="T0" fmla="*/ 66 w 70"/>
                  <a:gd name="T1" fmla="*/ 0 h 18"/>
                  <a:gd name="T2" fmla="*/ 48 w 70"/>
                  <a:gd name="T3" fmla="*/ 0 h 18"/>
                  <a:gd name="T4" fmla="*/ 52 w 70"/>
                  <a:gd name="T5" fmla="*/ 4 h 18"/>
                  <a:gd name="T6" fmla="*/ 49 w 70"/>
                  <a:gd name="T7" fmla="*/ 10 h 18"/>
                  <a:gd name="T8" fmla="*/ 48 w 70"/>
                  <a:gd name="T9" fmla="*/ 18 h 18"/>
                  <a:gd name="T10" fmla="*/ 70 w 70"/>
                  <a:gd name="T11" fmla="*/ 18 h 18"/>
                  <a:gd name="T12" fmla="*/ 69 w 70"/>
                  <a:gd name="T13" fmla="*/ 3 h 18"/>
                  <a:gd name="T14" fmla="*/ 66 w 70"/>
                  <a:gd name="T15" fmla="*/ 0 h 18"/>
                  <a:gd name="T16" fmla="*/ 24 w 70"/>
                  <a:gd name="T17" fmla="*/ 0 h 18"/>
                  <a:gd name="T18" fmla="*/ 5 w 70"/>
                  <a:gd name="T19" fmla="*/ 0 h 18"/>
                  <a:gd name="T20" fmla="*/ 4 w 70"/>
                  <a:gd name="T21" fmla="*/ 2 h 18"/>
                  <a:gd name="T22" fmla="*/ 0 w 70"/>
                  <a:gd name="T23" fmla="*/ 18 h 18"/>
                  <a:gd name="T24" fmla="*/ 23 w 70"/>
                  <a:gd name="T25" fmla="*/ 18 h 18"/>
                  <a:gd name="T26" fmla="*/ 24 w 70"/>
                  <a:gd name="T27" fmla="*/ 2 h 18"/>
                  <a:gd name="T28" fmla="*/ 24 w 70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" h="18">
                    <a:moveTo>
                      <a:pt x="66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9" y="2"/>
                      <a:pt x="52" y="4"/>
                      <a:pt x="52" y="4"/>
                    </a:cubicBezTo>
                    <a:cubicBezTo>
                      <a:pt x="52" y="4"/>
                      <a:pt x="51" y="7"/>
                      <a:pt x="49" y="10"/>
                    </a:cubicBezTo>
                    <a:cubicBezTo>
                      <a:pt x="49" y="11"/>
                      <a:pt x="48" y="14"/>
                      <a:pt x="48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2"/>
                      <a:pt x="70" y="5"/>
                      <a:pt x="69" y="3"/>
                    </a:cubicBezTo>
                    <a:cubicBezTo>
                      <a:pt x="68" y="2"/>
                      <a:pt x="67" y="1"/>
                      <a:pt x="66" y="0"/>
                    </a:cubicBezTo>
                    <a:close/>
                    <a:moveTo>
                      <a:pt x="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6"/>
                      <a:pt x="0" y="12"/>
                      <a:pt x="0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2"/>
                      <a:pt x="24" y="5"/>
                      <a:pt x="24" y="2"/>
                    </a:cubicBezTo>
                    <a:cubicBezTo>
                      <a:pt x="23" y="1"/>
                      <a:pt x="23" y="1"/>
                      <a:pt x="24" y="0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8" name="Freeform 523"/>
              <p:cNvSpPr>
                <a:spLocks noEditPoints="1"/>
              </p:cNvSpPr>
              <p:nvPr/>
            </p:nvSpPr>
            <p:spPr bwMode="auto">
              <a:xfrm>
                <a:off x="3972" y="1261"/>
                <a:ext cx="134" cy="34"/>
              </a:xfrm>
              <a:custGeom>
                <a:avLst/>
                <a:gdLst>
                  <a:gd name="T0" fmla="*/ 67 w 70"/>
                  <a:gd name="T1" fmla="*/ 0 h 18"/>
                  <a:gd name="T2" fmla="*/ 49 w 70"/>
                  <a:gd name="T3" fmla="*/ 0 h 18"/>
                  <a:gd name="T4" fmla="*/ 52 w 70"/>
                  <a:gd name="T5" fmla="*/ 3 h 18"/>
                  <a:gd name="T6" fmla="*/ 49 w 70"/>
                  <a:gd name="T7" fmla="*/ 9 h 18"/>
                  <a:gd name="T8" fmla="*/ 48 w 70"/>
                  <a:gd name="T9" fmla="*/ 18 h 18"/>
                  <a:gd name="T10" fmla="*/ 70 w 70"/>
                  <a:gd name="T11" fmla="*/ 18 h 18"/>
                  <a:gd name="T12" fmla="*/ 69 w 70"/>
                  <a:gd name="T13" fmla="*/ 2 h 18"/>
                  <a:gd name="T14" fmla="*/ 67 w 70"/>
                  <a:gd name="T15" fmla="*/ 0 h 18"/>
                  <a:gd name="T16" fmla="*/ 23 w 70"/>
                  <a:gd name="T17" fmla="*/ 0 h 18"/>
                  <a:gd name="T18" fmla="*/ 4 w 70"/>
                  <a:gd name="T19" fmla="*/ 0 h 18"/>
                  <a:gd name="T20" fmla="*/ 4 w 70"/>
                  <a:gd name="T21" fmla="*/ 1 h 18"/>
                  <a:gd name="T22" fmla="*/ 0 w 70"/>
                  <a:gd name="T23" fmla="*/ 18 h 18"/>
                  <a:gd name="T24" fmla="*/ 23 w 70"/>
                  <a:gd name="T25" fmla="*/ 18 h 18"/>
                  <a:gd name="T26" fmla="*/ 24 w 70"/>
                  <a:gd name="T27" fmla="*/ 1 h 18"/>
                  <a:gd name="T28" fmla="*/ 23 w 70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" h="18">
                    <a:moveTo>
                      <a:pt x="67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50" y="2"/>
                      <a:pt x="52" y="3"/>
                      <a:pt x="52" y="3"/>
                    </a:cubicBezTo>
                    <a:cubicBezTo>
                      <a:pt x="52" y="3"/>
                      <a:pt x="51" y="6"/>
                      <a:pt x="49" y="9"/>
                    </a:cubicBezTo>
                    <a:cubicBezTo>
                      <a:pt x="49" y="10"/>
                      <a:pt x="48" y="14"/>
                      <a:pt x="48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3"/>
                      <a:pt x="70" y="4"/>
                      <a:pt x="69" y="2"/>
                    </a:cubicBezTo>
                    <a:cubicBezTo>
                      <a:pt x="68" y="2"/>
                      <a:pt x="68" y="1"/>
                      <a:pt x="67" y="0"/>
                    </a:cubicBezTo>
                    <a:close/>
                    <a:moveTo>
                      <a:pt x="2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1" y="5"/>
                      <a:pt x="0" y="12"/>
                      <a:pt x="0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2"/>
                      <a:pt x="24" y="5"/>
                      <a:pt x="24" y="1"/>
                    </a:cubicBezTo>
                    <a:cubicBezTo>
                      <a:pt x="24" y="1"/>
                      <a:pt x="23" y="1"/>
                      <a:pt x="23" y="0"/>
                    </a:cubicBezTo>
                    <a:close/>
                  </a:path>
                </a:pathLst>
              </a:custGeom>
              <a:solidFill>
                <a:srgbClr val="FB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9" name="Freeform 524"/>
              <p:cNvSpPr>
                <a:spLocks noEditPoints="1"/>
              </p:cNvSpPr>
              <p:nvPr/>
            </p:nvSpPr>
            <p:spPr bwMode="auto">
              <a:xfrm>
                <a:off x="3972" y="1263"/>
                <a:ext cx="134" cy="36"/>
              </a:xfrm>
              <a:custGeom>
                <a:avLst/>
                <a:gdLst>
                  <a:gd name="T0" fmla="*/ 68 w 70"/>
                  <a:gd name="T1" fmla="*/ 0 h 19"/>
                  <a:gd name="T2" fmla="*/ 50 w 70"/>
                  <a:gd name="T3" fmla="*/ 0 h 19"/>
                  <a:gd name="T4" fmla="*/ 52 w 70"/>
                  <a:gd name="T5" fmla="*/ 2 h 19"/>
                  <a:gd name="T6" fmla="*/ 49 w 70"/>
                  <a:gd name="T7" fmla="*/ 8 h 19"/>
                  <a:gd name="T8" fmla="*/ 48 w 70"/>
                  <a:gd name="T9" fmla="*/ 19 h 19"/>
                  <a:gd name="T10" fmla="*/ 70 w 70"/>
                  <a:gd name="T11" fmla="*/ 19 h 19"/>
                  <a:gd name="T12" fmla="*/ 69 w 70"/>
                  <a:gd name="T13" fmla="*/ 1 h 19"/>
                  <a:gd name="T14" fmla="*/ 68 w 70"/>
                  <a:gd name="T15" fmla="*/ 0 h 19"/>
                  <a:gd name="T16" fmla="*/ 24 w 70"/>
                  <a:gd name="T17" fmla="*/ 0 h 19"/>
                  <a:gd name="T18" fmla="*/ 3 w 70"/>
                  <a:gd name="T19" fmla="*/ 0 h 19"/>
                  <a:gd name="T20" fmla="*/ 0 w 70"/>
                  <a:gd name="T21" fmla="*/ 19 h 19"/>
                  <a:gd name="T22" fmla="*/ 23 w 70"/>
                  <a:gd name="T23" fmla="*/ 19 h 19"/>
                  <a:gd name="T24" fmla="*/ 24 w 70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19">
                    <a:moveTo>
                      <a:pt x="6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1" y="1"/>
                      <a:pt x="52" y="2"/>
                      <a:pt x="52" y="2"/>
                    </a:cubicBezTo>
                    <a:cubicBezTo>
                      <a:pt x="52" y="2"/>
                      <a:pt x="51" y="5"/>
                      <a:pt x="49" y="8"/>
                    </a:cubicBezTo>
                    <a:cubicBezTo>
                      <a:pt x="49" y="9"/>
                      <a:pt x="48" y="13"/>
                      <a:pt x="48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13"/>
                      <a:pt x="70" y="4"/>
                      <a:pt x="69" y="1"/>
                    </a:cubicBezTo>
                    <a:cubicBezTo>
                      <a:pt x="69" y="1"/>
                      <a:pt x="68" y="1"/>
                      <a:pt x="68" y="0"/>
                    </a:cubicBezTo>
                    <a:close/>
                    <a:moveTo>
                      <a:pt x="2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5"/>
                      <a:pt x="0" y="13"/>
                      <a:pt x="0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4" y="12"/>
                      <a:pt x="24" y="4"/>
                      <a:pt x="24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0" name="Freeform 525"/>
              <p:cNvSpPr>
                <a:spLocks noEditPoints="1"/>
              </p:cNvSpPr>
              <p:nvPr/>
            </p:nvSpPr>
            <p:spPr bwMode="auto">
              <a:xfrm>
                <a:off x="3972" y="1267"/>
                <a:ext cx="134" cy="34"/>
              </a:xfrm>
              <a:custGeom>
                <a:avLst/>
                <a:gdLst>
                  <a:gd name="T0" fmla="*/ 69 w 70"/>
                  <a:gd name="T1" fmla="*/ 0 h 18"/>
                  <a:gd name="T2" fmla="*/ 52 w 70"/>
                  <a:gd name="T3" fmla="*/ 0 h 18"/>
                  <a:gd name="T4" fmla="*/ 52 w 70"/>
                  <a:gd name="T5" fmla="*/ 0 h 18"/>
                  <a:gd name="T6" fmla="*/ 49 w 70"/>
                  <a:gd name="T7" fmla="*/ 6 h 18"/>
                  <a:gd name="T8" fmla="*/ 48 w 70"/>
                  <a:gd name="T9" fmla="*/ 18 h 18"/>
                  <a:gd name="T10" fmla="*/ 70 w 70"/>
                  <a:gd name="T11" fmla="*/ 18 h 18"/>
                  <a:gd name="T12" fmla="*/ 69 w 70"/>
                  <a:gd name="T13" fmla="*/ 0 h 18"/>
                  <a:gd name="T14" fmla="*/ 24 w 70"/>
                  <a:gd name="T15" fmla="*/ 0 h 18"/>
                  <a:gd name="T16" fmla="*/ 3 w 70"/>
                  <a:gd name="T17" fmla="*/ 0 h 18"/>
                  <a:gd name="T18" fmla="*/ 0 w 70"/>
                  <a:gd name="T19" fmla="*/ 18 h 18"/>
                  <a:gd name="T20" fmla="*/ 23 w 70"/>
                  <a:gd name="T21" fmla="*/ 18 h 18"/>
                  <a:gd name="T22" fmla="*/ 24 w 70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18">
                    <a:moveTo>
                      <a:pt x="69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1" y="3"/>
                      <a:pt x="49" y="6"/>
                    </a:cubicBezTo>
                    <a:cubicBezTo>
                      <a:pt x="49" y="7"/>
                      <a:pt x="48" y="12"/>
                      <a:pt x="48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2"/>
                      <a:pt x="70" y="2"/>
                      <a:pt x="69" y="0"/>
                    </a:cubicBezTo>
                    <a:close/>
                    <a:moveTo>
                      <a:pt x="2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5"/>
                      <a:pt x="0" y="12"/>
                      <a:pt x="0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2"/>
                      <a:pt x="24" y="4"/>
                      <a:pt x="24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1" name="Freeform 526"/>
              <p:cNvSpPr>
                <a:spLocks noEditPoints="1"/>
              </p:cNvSpPr>
              <p:nvPr/>
            </p:nvSpPr>
            <p:spPr bwMode="auto">
              <a:xfrm>
                <a:off x="3972" y="1269"/>
                <a:ext cx="134" cy="34"/>
              </a:xfrm>
              <a:custGeom>
                <a:avLst/>
                <a:gdLst>
                  <a:gd name="T0" fmla="*/ 69 w 70"/>
                  <a:gd name="T1" fmla="*/ 0 h 18"/>
                  <a:gd name="T2" fmla="*/ 52 w 70"/>
                  <a:gd name="T3" fmla="*/ 0 h 18"/>
                  <a:gd name="T4" fmla="*/ 49 w 70"/>
                  <a:gd name="T5" fmla="*/ 5 h 18"/>
                  <a:gd name="T6" fmla="*/ 48 w 70"/>
                  <a:gd name="T7" fmla="*/ 18 h 18"/>
                  <a:gd name="T8" fmla="*/ 70 w 70"/>
                  <a:gd name="T9" fmla="*/ 18 h 18"/>
                  <a:gd name="T10" fmla="*/ 70 w 70"/>
                  <a:gd name="T11" fmla="*/ 17 h 18"/>
                  <a:gd name="T12" fmla="*/ 69 w 70"/>
                  <a:gd name="T13" fmla="*/ 0 h 18"/>
                  <a:gd name="T14" fmla="*/ 24 w 70"/>
                  <a:gd name="T15" fmla="*/ 0 h 18"/>
                  <a:gd name="T16" fmla="*/ 2 w 70"/>
                  <a:gd name="T17" fmla="*/ 0 h 18"/>
                  <a:gd name="T18" fmla="*/ 0 w 70"/>
                  <a:gd name="T19" fmla="*/ 18 h 18"/>
                  <a:gd name="T20" fmla="*/ 23 w 70"/>
                  <a:gd name="T21" fmla="*/ 18 h 18"/>
                  <a:gd name="T22" fmla="*/ 24 w 70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18">
                    <a:moveTo>
                      <a:pt x="69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2" y="1"/>
                      <a:pt x="51" y="3"/>
                      <a:pt x="49" y="5"/>
                    </a:cubicBezTo>
                    <a:cubicBezTo>
                      <a:pt x="49" y="6"/>
                      <a:pt x="48" y="12"/>
                      <a:pt x="48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8"/>
                      <a:pt x="70" y="17"/>
                      <a:pt x="70" y="17"/>
                    </a:cubicBezTo>
                    <a:cubicBezTo>
                      <a:pt x="70" y="12"/>
                      <a:pt x="70" y="4"/>
                      <a:pt x="69" y="0"/>
                    </a:cubicBezTo>
                    <a:close/>
                    <a:moveTo>
                      <a:pt x="2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5"/>
                      <a:pt x="0" y="13"/>
                      <a:pt x="0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3"/>
                      <a:pt x="24" y="5"/>
                      <a:pt x="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2" name="Freeform 527"/>
              <p:cNvSpPr>
                <a:spLocks noEditPoints="1"/>
              </p:cNvSpPr>
              <p:nvPr/>
            </p:nvSpPr>
            <p:spPr bwMode="auto">
              <a:xfrm>
                <a:off x="5486" y="1144"/>
                <a:ext cx="194" cy="35"/>
              </a:xfrm>
              <a:custGeom>
                <a:avLst/>
                <a:gdLst>
                  <a:gd name="T0" fmla="*/ 9 w 101"/>
                  <a:gd name="T1" fmla="*/ 0 h 18"/>
                  <a:gd name="T2" fmla="*/ 8 w 101"/>
                  <a:gd name="T3" fmla="*/ 0 h 18"/>
                  <a:gd name="T4" fmla="*/ 7 w 101"/>
                  <a:gd name="T5" fmla="*/ 0 h 18"/>
                  <a:gd name="T6" fmla="*/ 2 w 101"/>
                  <a:gd name="T7" fmla="*/ 6 h 18"/>
                  <a:gd name="T8" fmla="*/ 0 w 101"/>
                  <a:gd name="T9" fmla="*/ 12 h 18"/>
                  <a:gd name="T10" fmla="*/ 1 w 101"/>
                  <a:gd name="T11" fmla="*/ 16 h 18"/>
                  <a:gd name="T12" fmla="*/ 1 w 101"/>
                  <a:gd name="T13" fmla="*/ 18 h 18"/>
                  <a:gd name="T14" fmla="*/ 27 w 101"/>
                  <a:gd name="T15" fmla="*/ 18 h 18"/>
                  <a:gd name="T16" fmla="*/ 23 w 101"/>
                  <a:gd name="T17" fmla="*/ 15 h 18"/>
                  <a:gd name="T18" fmla="*/ 9 w 101"/>
                  <a:gd name="T19" fmla="*/ 0 h 18"/>
                  <a:gd name="T20" fmla="*/ 51 w 101"/>
                  <a:gd name="T21" fmla="*/ 18 h 18"/>
                  <a:gd name="T22" fmla="*/ 86 w 101"/>
                  <a:gd name="T23" fmla="*/ 18 h 18"/>
                  <a:gd name="T24" fmla="*/ 91 w 101"/>
                  <a:gd name="T25" fmla="*/ 17 h 18"/>
                  <a:gd name="T26" fmla="*/ 101 w 101"/>
                  <a:gd name="T27" fmla="*/ 12 h 18"/>
                  <a:gd name="T28" fmla="*/ 82 w 101"/>
                  <a:gd name="T29" fmla="*/ 10 h 18"/>
                  <a:gd name="T30" fmla="*/ 71 w 101"/>
                  <a:gd name="T31" fmla="*/ 9 h 18"/>
                  <a:gd name="T32" fmla="*/ 67 w 101"/>
                  <a:gd name="T33" fmla="*/ 1 h 18"/>
                  <a:gd name="T34" fmla="*/ 57 w 101"/>
                  <a:gd name="T35" fmla="*/ 1 h 18"/>
                  <a:gd name="T36" fmla="*/ 50 w 101"/>
                  <a:gd name="T37" fmla="*/ 4 h 18"/>
                  <a:gd name="T38" fmla="*/ 50 w 101"/>
                  <a:gd name="T39" fmla="*/ 8 h 18"/>
                  <a:gd name="T40" fmla="*/ 51 w 101"/>
                  <a:gd name="T4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1" h="18">
                    <a:moveTo>
                      <a:pt x="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4" y="3"/>
                      <a:pt x="4" y="5"/>
                      <a:pt x="2" y="6"/>
                    </a:cubicBezTo>
                    <a:cubicBezTo>
                      <a:pt x="0" y="7"/>
                      <a:pt x="0" y="9"/>
                      <a:pt x="0" y="12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6"/>
                      <a:pt x="26" y="15"/>
                      <a:pt x="23" y="15"/>
                    </a:cubicBezTo>
                    <a:cubicBezTo>
                      <a:pt x="19" y="14"/>
                      <a:pt x="13" y="1"/>
                      <a:pt x="9" y="0"/>
                    </a:cubicBezTo>
                    <a:close/>
                    <a:moveTo>
                      <a:pt x="51" y="18"/>
                    </a:moveTo>
                    <a:cubicBezTo>
                      <a:pt x="86" y="18"/>
                      <a:pt x="86" y="18"/>
                      <a:pt x="86" y="18"/>
                    </a:cubicBezTo>
                    <a:cubicBezTo>
                      <a:pt x="88" y="17"/>
                      <a:pt x="89" y="17"/>
                      <a:pt x="91" y="17"/>
                    </a:cubicBezTo>
                    <a:cubicBezTo>
                      <a:pt x="95" y="17"/>
                      <a:pt x="101" y="15"/>
                      <a:pt x="101" y="12"/>
                    </a:cubicBezTo>
                    <a:cubicBezTo>
                      <a:pt x="101" y="8"/>
                      <a:pt x="87" y="10"/>
                      <a:pt x="82" y="10"/>
                    </a:cubicBezTo>
                    <a:cubicBezTo>
                      <a:pt x="77" y="10"/>
                      <a:pt x="74" y="8"/>
                      <a:pt x="71" y="9"/>
                    </a:cubicBezTo>
                    <a:cubicBezTo>
                      <a:pt x="69" y="10"/>
                      <a:pt x="67" y="1"/>
                      <a:pt x="67" y="1"/>
                    </a:cubicBezTo>
                    <a:cubicBezTo>
                      <a:pt x="67" y="1"/>
                      <a:pt x="61" y="1"/>
                      <a:pt x="57" y="1"/>
                    </a:cubicBezTo>
                    <a:cubicBezTo>
                      <a:pt x="52" y="2"/>
                      <a:pt x="50" y="2"/>
                      <a:pt x="50" y="4"/>
                    </a:cubicBezTo>
                    <a:cubicBezTo>
                      <a:pt x="50" y="7"/>
                      <a:pt x="50" y="8"/>
                      <a:pt x="50" y="8"/>
                    </a:cubicBezTo>
                    <a:cubicBezTo>
                      <a:pt x="50" y="8"/>
                      <a:pt x="50" y="12"/>
                      <a:pt x="51" y="18"/>
                    </a:cubicBezTo>
                    <a:close/>
                  </a:path>
                </a:pathLst>
              </a:custGeom>
              <a:solidFill>
                <a:srgbClr val="D2D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3" name="Freeform 528"/>
              <p:cNvSpPr>
                <a:spLocks noEditPoints="1"/>
              </p:cNvSpPr>
              <p:nvPr/>
            </p:nvSpPr>
            <p:spPr bwMode="auto">
              <a:xfrm>
                <a:off x="5486" y="1146"/>
                <a:ext cx="194" cy="35"/>
              </a:xfrm>
              <a:custGeom>
                <a:avLst/>
                <a:gdLst>
                  <a:gd name="T0" fmla="*/ 67 w 101"/>
                  <a:gd name="T1" fmla="*/ 0 h 18"/>
                  <a:gd name="T2" fmla="*/ 59 w 101"/>
                  <a:gd name="T3" fmla="*/ 0 h 18"/>
                  <a:gd name="T4" fmla="*/ 57 w 101"/>
                  <a:gd name="T5" fmla="*/ 0 h 18"/>
                  <a:gd name="T6" fmla="*/ 50 w 101"/>
                  <a:gd name="T7" fmla="*/ 3 h 18"/>
                  <a:gd name="T8" fmla="*/ 50 w 101"/>
                  <a:gd name="T9" fmla="*/ 7 h 18"/>
                  <a:gd name="T10" fmla="*/ 51 w 101"/>
                  <a:gd name="T11" fmla="*/ 18 h 18"/>
                  <a:gd name="T12" fmla="*/ 85 w 101"/>
                  <a:gd name="T13" fmla="*/ 18 h 18"/>
                  <a:gd name="T14" fmla="*/ 91 w 101"/>
                  <a:gd name="T15" fmla="*/ 16 h 18"/>
                  <a:gd name="T16" fmla="*/ 101 w 101"/>
                  <a:gd name="T17" fmla="*/ 11 h 18"/>
                  <a:gd name="T18" fmla="*/ 82 w 101"/>
                  <a:gd name="T19" fmla="*/ 9 h 18"/>
                  <a:gd name="T20" fmla="*/ 71 w 101"/>
                  <a:gd name="T21" fmla="*/ 8 h 18"/>
                  <a:gd name="T22" fmla="*/ 67 w 101"/>
                  <a:gd name="T23" fmla="*/ 0 h 18"/>
                  <a:gd name="T24" fmla="*/ 11 w 101"/>
                  <a:gd name="T25" fmla="*/ 0 h 18"/>
                  <a:gd name="T26" fmla="*/ 6 w 101"/>
                  <a:gd name="T27" fmla="*/ 0 h 18"/>
                  <a:gd name="T28" fmla="*/ 2 w 101"/>
                  <a:gd name="T29" fmla="*/ 5 h 18"/>
                  <a:gd name="T30" fmla="*/ 0 w 101"/>
                  <a:gd name="T31" fmla="*/ 11 h 18"/>
                  <a:gd name="T32" fmla="*/ 1 w 101"/>
                  <a:gd name="T33" fmla="*/ 15 h 18"/>
                  <a:gd name="T34" fmla="*/ 1 w 101"/>
                  <a:gd name="T35" fmla="*/ 18 h 18"/>
                  <a:gd name="T36" fmla="*/ 27 w 101"/>
                  <a:gd name="T37" fmla="*/ 18 h 18"/>
                  <a:gd name="T38" fmla="*/ 23 w 101"/>
                  <a:gd name="T39" fmla="*/ 14 h 18"/>
                  <a:gd name="T40" fmla="*/ 11 w 101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1" h="18">
                    <a:moveTo>
                      <a:pt x="67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8" y="0"/>
                      <a:pt x="57" y="0"/>
                      <a:pt x="57" y="0"/>
                    </a:cubicBezTo>
                    <a:cubicBezTo>
                      <a:pt x="52" y="1"/>
                      <a:pt x="50" y="1"/>
                      <a:pt x="50" y="3"/>
                    </a:cubicBezTo>
                    <a:cubicBezTo>
                      <a:pt x="50" y="6"/>
                      <a:pt x="50" y="7"/>
                      <a:pt x="50" y="7"/>
                    </a:cubicBezTo>
                    <a:cubicBezTo>
                      <a:pt x="50" y="7"/>
                      <a:pt x="50" y="12"/>
                      <a:pt x="51" y="18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7" y="17"/>
                      <a:pt x="89" y="16"/>
                      <a:pt x="91" y="16"/>
                    </a:cubicBezTo>
                    <a:cubicBezTo>
                      <a:pt x="95" y="16"/>
                      <a:pt x="101" y="14"/>
                      <a:pt x="101" y="11"/>
                    </a:cubicBezTo>
                    <a:cubicBezTo>
                      <a:pt x="101" y="7"/>
                      <a:pt x="87" y="9"/>
                      <a:pt x="82" y="9"/>
                    </a:cubicBezTo>
                    <a:cubicBezTo>
                      <a:pt x="77" y="9"/>
                      <a:pt x="74" y="7"/>
                      <a:pt x="71" y="8"/>
                    </a:cubicBezTo>
                    <a:cubicBezTo>
                      <a:pt x="69" y="9"/>
                      <a:pt x="68" y="1"/>
                      <a:pt x="67" y="0"/>
                    </a:cubicBezTo>
                    <a:close/>
                    <a:moveTo>
                      <a:pt x="1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4" y="4"/>
                      <a:pt x="2" y="5"/>
                    </a:cubicBezTo>
                    <a:cubicBezTo>
                      <a:pt x="0" y="6"/>
                      <a:pt x="0" y="8"/>
                      <a:pt x="0" y="11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6"/>
                      <a:pt x="26" y="14"/>
                      <a:pt x="23" y="14"/>
                    </a:cubicBezTo>
                    <a:cubicBezTo>
                      <a:pt x="20" y="13"/>
                      <a:pt x="14" y="4"/>
                      <a:pt x="11" y="0"/>
                    </a:cubicBezTo>
                    <a:close/>
                  </a:path>
                </a:pathLst>
              </a:custGeom>
              <a:solidFill>
                <a:srgbClr val="D3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4" name="Freeform 529"/>
              <p:cNvSpPr>
                <a:spLocks noEditPoints="1"/>
              </p:cNvSpPr>
              <p:nvPr/>
            </p:nvSpPr>
            <p:spPr bwMode="auto">
              <a:xfrm>
                <a:off x="5486" y="1148"/>
                <a:ext cx="194" cy="36"/>
              </a:xfrm>
              <a:custGeom>
                <a:avLst/>
                <a:gdLst>
                  <a:gd name="T0" fmla="*/ 68 w 101"/>
                  <a:gd name="T1" fmla="*/ 0 h 19"/>
                  <a:gd name="T2" fmla="*/ 51 w 101"/>
                  <a:gd name="T3" fmla="*/ 0 h 19"/>
                  <a:gd name="T4" fmla="*/ 50 w 101"/>
                  <a:gd name="T5" fmla="*/ 2 h 19"/>
                  <a:gd name="T6" fmla="*/ 50 w 101"/>
                  <a:gd name="T7" fmla="*/ 6 h 19"/>
                  <a:gd name="T8" fmla="*/ 51 w 101"/>
                  <a:gd name="T9" fmla="*/ 19 h 19"/>
                  <a:gd name="T10" fmla="*/ 83 w 101"/>
                  <a:gd name="T11" fmla="*/ 19 h 19"/>
                  <a:gd name="T12" fmla="*/ 91 w 101"/>
                  <a:gd name="T13" fmla="*/ 15 h 19"/>
                  <a:gd name="T14" fmla="*/ 101 w 101"/>
                  <a:gd name="T15" fmla="*/ 10 h 19"/>
                  <a:gd name="T16" fmla="*/ 82 w 101"/>
                  <a:gd name="T17" fmla="*/ 8 h 19"/>
                  <a:gd name="T18" fmla="*/ 71 w 101"/>
                  <a:gd name="T19" fmla="*/ 7 h 19"/>
                  <a:gd name="T20" fmla="*/ 68 w 101"/>
                  <a:gd name="T21" fmla="*/ 0 h 19"/>
                  <a:gd name="T22" fmla="*/ 12 w 101"/>
                  <a:gd name="T23" fmla="*/ 0 h 19"/>
                  <a:gd name="T24" fmla="*/ 5 w 101"/>
                  <a:gd name="T25" fmla="*/ 0 h 19"/>
                  <a:gd name="T26" fmla="*/ 2 w 101"/>
                  <a:gd name="T27" fmla="*/ 4 h 19"/>
                  <a:gd name="T28" fmla="*/ 0 w 101"/>
                  <a:gd name="T29" fmla="*/ 10 h 19"/>
                  <a:gd name="T30" fmla="*/ 1 w 101"/>
                  <a:gd name="T31" fmla="*/ 14 h 19"/>
                  <a:gd name="T32" fmla="*/ 1 w 101"/>
                  <a:gd name="T33" fmla="*/ 19 h 19"/>
                  <a:gd name="T34" fmla="*/ 27 w 101"/>
                  <a:gd name="T35" fmla="*/ 19 h 19"/>
                  <a:gd name="T36" fmla="*/ 23 w 101"/>
                  <a:gd name="T37" fmla="*/ 13 h 19"/>
                  <a:gd name="T38" fmla="*/ 12 w 101"/>
                  <a:gd name="T3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1" h="19">
                    <a:moveTo>
                      <a:pt x="68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1"/>
                      <a:pt x="50" y="1"/>
                      <a:pt x="50" y="2"/>
                    </a:cubicBezTo>
                    <a:cubicBezTo>
                      <a:pt x="50" y="5"/>
                      <a:pt x="50" y="6"/>
                      <a:pt x="50" y="6"/>
                    </a:cubicBezTo>
                    <a:cubicBezTo>
                      <a:pt x="50" y="6"/>
                      <a:pt x="50" y="12"/>
                      <a:pt x="5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5" y="17"/>
                      <a:pt x="88" y="15"/>
                      <a:pt x="91" y="15"/>
                    </a:cubicBezTo>
                    <a:cubicBezTo>
                      <a:pt x="95" y="15"/>
                      <a:pt x="101" y="13"/>
                      <a:pt x="101" y="10"/>
                    </a:cubicBezTo>
                    <a:cubicBezTo>
                      <a:pt x="101" y="6"/>
                      <a:pt x="87" y="8"/>
                      <a:pt x="82" y="8"/>
                    </a:cubicBezTo>
                    <a:cubicBezTo>
                      <a:pt x="77" y="8"/>
                      <a:pt x="74" y="6"/>
                      <a:pt x="71" y="7"/>
                    </a:cubicBezTo>
                    <a:cubicBezTo>
                      <a:pt x="69" y="8"/>
                      <a:pt x="68" y="3"/>
                      <a:pt x="68" y="0"/>
                    </a:cubicBezTo>
                    <a:close/>
                    <a:moveTo>
                      <a:pt x="12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3" y="3"/>
                      <a:pt x="2" y="4"/>
                    </a:cubicBezTo>
                    <a:cubicBezTo>
                      <a:pt x="0" y="5"/>
                      <a:pt x="0" y="7"/>
                      <a:pt x="0" y="10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1" y="14"/>
                      <a:pt x="0" y="14"/>
                      <a:pt x="1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5"/>
                      <a:pt x="27" y="13"/>
                      <a:pt x="23" y="13"/>
                    </a:cubicBezTo>
                    <a:cubicBezTo>
                      <a:pt x="20" y="12"/>
                      <a:pt x="16" y="5"/>
                      <a:pt x="12" y="0"/>
                    </a:cubicBezTo>
                    <a:close/>
                  </a:path>
                </a:pathLst>
              </a:custGeom>
              <a:solidFill>
                <a:srgbClr val="D3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5" name="Freeform 530"/>
              <p:cNvSpPr>
                <a:spLocks noEditPoints="1"/>
              </p:cNvSpPr>
              <p:nvPr/>
            </p:nvSpPr>
            <p:spPr bwMode="auto">
              <a:xfrm>
                <a:off x="5486" y="1152"/>
                <a:ext cx="194" cy="34"/>
              </a:xfrm>
              <a:custGeom>
                <a:avLst/>
                <a:gdLst>
                  <a:gd name="T0" fmla="*/ 68 w 101"/>
                  <a:gd name="T1" fmla="*/ 0 h 18"/>
                  <a:gd name="T2" fmla="*/ 50 w 101"/>
                  <a:gd name="T3" fmla="*/ 0 h 18"/>
                  <a:gd name="T4" fmla="*/ 50 w 101"/>
                  <a:gd name="T5" fmla="*/ 0 h 18"/>
                  <a:gd name="T6" fmla="*/ 50 w 101"/>
                  <a:gd name="T7" fmla="*/ 4 h 18"/>
                  <a:gd name="T8" fmla="*/ 51 w 101"/>
                  <a:gd name="T9" fmla="*/ 18 h 18"/>
                  <a:gd name="T10" fmla="*/ 82 w 101"/>
                  <a:gd name="T11" fmla="*/ 18 h 18"/>
                  <a:gd name="T12" fmla="*/ 91 w 101"/>
                  <a:gd name="T13" fmla="*/ 13 h 18"/>
                  <a:gd name="T14" fmla="*/ 101 w 101"/>
                  <a:gd name="T15" fmla="*/ 8 h 18"/>
                  <a:gd name="T16" fmla="*/ 82 w 101"/>
                  <a:gd name="T17" fmla="*/ 6 h 18"/>
                  <a:gd name="T18" fmla="*/ 71 w 101"/>
                  <a:gd name="T19" fmla="*/ 5 h 18"/>
                  <a:gd name="T20" fmla="*/ 68 w 101"/>
                  <a:gd name="T21" fmla="*/ 0 h 18"/>
                  <a:gd name="T22" fmla="*/ 13 w 101"/>
                  <a:gd name="T23" fmla="*/ 0 h 18"/>
                  <a:gd name="T24" fmla="*/ 4 w 101"/>
                  <a:gd name="T25" fmla="*/ 0 h 18"/>
                  <a:gd name="T26" fmla="*/ 2 w 101"/>
                  <a:gd name="T27" fmla="*/ 2 h 18"/>
                  <a:gd name="T28" fmla="*/ 0 w 101"/>
                  <a:gd name="T29" fmla="*/ 8 h 18"/>
                  <a:gd name="T30" fmla="*/ 1 w 101"/>
                  <a:gd name="T31" fmla="*/ 12 h 18"/>
                  <a:gd name="T32" fmla="*/ 1 w 101"/>
                  <a:gd name="T33" fmla="*/ 18 h 18"/>
                  <a:gd name="T34" fmla="*/ 27 w 101"/>
                  <a:gd name="T35" fmla="*/ 18 h 18"/>
                  <a:gd name="T36" fmla="*/ 27 w 101"/>
                  <a:gd name="T37" fmla="*/ 18 h 18"/>
                  <a:gd name="T38" fmla="*/ 23 w 101"/>
                  <a:gd name="T39" fmla="*/ 11 h 18"/>
                  <a:gd name="T40" fmla="*/ 13 w 101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1" h="18">
                    <a:moveTo>
                      <a:pt x="6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3"/>
                      <a:pt x="50" y="4"/>
                      <a:pt x="50" y="4"/>
                    </a:cubicBezTo>
                    <a:cubicBezTo>
                      <a:pt x="50" y="4"/>
                      <a:pt x="50" y="11"/>
                      <a:pt x="51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4" y="16"/>
                      <a:pt x="88" y="13"/>
                      <a:pt x="91" y="13"/>
                    </a:cubicBezTo>
                    <a:cubicBezTo>
                      <a:pt x="95" y="13"/>
                      <a:pt x="101" y="11"/>
                      <a:pt x="101" y="8"/>
                    </a:cubicBezTo>
                    <a:cubicBezTo>
                      <a:pt x="101" y="4"/>
                      <a:pt x="87" y="6"/>
                      <a:pt x="82" y="6"/>
                    </a:cubicBezTo>
                    <a:cubicBezTo>
                      <a:pt x="77" y="6"/>
                      <a:pt x="74" y="4"/>
                      <a:pt x="71" y="5"/>
                    </a:cubicBezTo>
                    <a:cubicBezTo>
                      <a:pt x="70" y="6"/>
                      <a:pt x="68" y="2"/>
                      <a:pt x="68" y="0"/>
                    </a:cubicBezTo>
                    <a:close/>
                    <a:moveTo>
                      <a:pt x="1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0" y="3"/>
                      <a:pt x="0" y="5"/>
                      <a:pt x="0" y="8"/>
                    </a:cubicBezTo>
                    <a:cubicBezTo>
                      <a:pt x="1" y="11"/>
                      <a:pt x="1" y="12"/>
                      <a:pt x="1" y="12"/>
                    </a:cubicBezTo>
                    <a:cubicBezTo>
                      <a:pt x="1" y="12"/>
                      <a:pt x="0" y="12"/>
                      <a:pt x="1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4"/>
                      <a:pt x="27" y="11"/>
                      <a:pt x="23" y="11"/>
                    </a:cubicBezTo>
                    <a:cubicBezTo>
                      <a:pt x="20" y="10"/>
                      <a:pt x="16" y="4"/>
                      <a:pt x="13" y="0"/>
                    </a:cubicBezTo>
                    <a:close/>
                  </a:path>
                </a:pathLst>
              </a:custGeom>
              <a:solidFill>
                <a:srgbClr val="D4D2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6" name="Freeform 531"/>
              <p:cNvSpPr>
                <a:spLocks noEditPoints="1"/>
              </p:cNvSpPr>
              <p:nvPr/>
            </p:nvSpPr>
            <p:spPr bwMode="auto">
              <a:xfrm>
                <a:off x="5486" y="1154"/>
                <a:ext cx="194" cy="34"/>
              </a:xfrm>
              <a:custGeom>
                <a:avLst/>
                <a:gdLst>
                  <a:gd name="T0" fmla="*/ 68 w 101"/>
                  <a:gd name="T1" fmla="*/ 0 h 18"/>
                  <a:gd name="T2" fmla="*/ 50 w 101"/>
                  <a:gd name="T3" fmla="*/ 0 h 18"/>
                  <a:gd name="T4" fmla="*/ 50 w 101"/>
                  <a:gd name="T5" fmla="*/ 3 h 18"/>
                  <a:gd name="T6" fmla="*/ 51 w 101"/>
                  <a:gd name="T7" fmla="*/ 18 h 18"/>
                  <a:gd name="T8" fmla="*/ 51 w 101"/>
                  <a:gd name="T9" fmla="*/ 18 h 18"/>
                  <a:gd name="T10" fmla="*/ 81 w 101"/>
                  <a:gd name="T11" fmla="*/ 18 h 18"/>
                  <a:gd name="T12" fmla="*/ 91 w 101"/>
                  <a:gd name="T13" fmla="*/ 12 h 18"/>
                  <a:gd name="T14" fmla="*/ 101 w 101"/>
                  <a:gd name="T15" fmla="*/ 7 h 18"/>
                  <a:gd name="T16" fmla="*/ 82 w 101"/>
                  <a:gd name="T17" fmla="*/ 5 h 18"/>
                  <a:gd name="T18" fmla="*/ 71 w 101"/>
                  <a:gd name="T19" fmla="*/ 4 h 18"/>
                  <a:gd name="T20" fmla="*/ 68 w 101"/>
                  <a:gd name="T21" fmla="*/ 0 h 18"/>
                  <a:gd name="T22" fmla="*/ 14 w 101"/>
                  <a:gd name="T23" fmla="*/ 0 h 18"/>
                  <a:gd name="T24" fmla="*/ 3 w 101"/>
                  <a:gd name="T25" fmla="*/ 0 h 18"/>
                  <a:gd name="T26" fmla="*/ 2 w 101"/>
                  <a:gd name="T27" fmla="*/ 1 h 18"/>
                  <a:gd name="T28" fmla="*/ 0 w 101"/>
                  <a:gd name="T29" fmla="*/ 7 h 18"/>
                  <a:gd name="T30" fmla="*/ 1 w 101"/>
                  <a:gd name="T31" fmla="*/ 11 h 18"/>
                  <a:gd name="T32" fmla="*/ 1 w 101"/>
                  <a:gd name="T33" fmla="*/ 18 h 18"/>
                  <a:gd name="T34" fmla="*/ 27 w 101"/>
                  <a:gd name="T35" fmla="*/ 18 h 18"/>
                  <a:gd name="T36" fmla="*/ 27 w 101"/>
                  <a:gd name="T37" fmla="*/ 17 h 18"/>
                  <a:gd name="T38" fmla="*/ 23 w 101"/>
                  <a:gd name="T39" fmla="*/ 10 h 18"/>
                  <a:gd name="T40" fmla="*/ 14 w 101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1" h="18">
                    <a:moveTo>
                      <a:pt x="6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10"/>
                      <a:pt x="51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81" y="18"/>
                      <a:pt x="81" y="18"/>
                      <a:pt x="81" y="18"/>
                    </a:cubicBezTo>
                    <a:cubicBezTo>
                      <a:pt x="83" y="16"/>
                      <a:pt x="87" y="12"/>
                      <a:pt x="91" y="12"/>
                    </a:cubicBezTo>
                    <a:cubicBezTo>
                      <a:pt x="95" y="12"/>
                      <a:pt x="101" y="10"/>
                      <a:pt x="101" y="7"/>
                    </a:cubicBezTo>
                    <a:cubicBezTo>
                      <a:pt x="101" y="3"/>
                      <a:pt x="87" y="5"/>
                      <a:pt x="82" y="5"/>
                    </a:cubicBezTo>
                    <a:cubicBezTo>
                      <a:pt x="77" y="5"/>
                      <a:pt x="74" y="3"/>
                      <a:pt x="71" y="4"/>
                    </a:cubicBezTo>
                    <a:cubicBezTo>
                      <a:pt x="70" y="5"/>
                      <a:pt x="69" y="2"/>
                      <a:pt x="68" y="0"/>
                    </a:cubicBezTo>
                    <a:close/>
                    <a:moveTo>
                      <a:pt x="1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0" y="2"/>
                      <a:pt x="0" y="4"/>
                      <a:pt x="0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1"/>
                      <a:pt x="0" y="11"/>
                      <a:pt x="1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7"/>
                      <a:pt x="27" y="17"/>
                    </a:cubicBezTo>
                    <a:cubicBezTo>
                      <a:pt x="27" y="13"/>
                      <a:pt x="27" y="10"/>
                      <a:pt x="23" y="10"/>
                    </a:cubicBezTo>
                    <a:cubicBezTo>
                      <a:pt x="21" y="9"/>
                      <a:pt x="17" y="4"/>
                      <a:pt x="14" y="0"/>
                    </a:cubicBezTo>
                    <a:close/>
                  </a:path>
                </a:pathLst>
              </a:custGeom>
              <a:solidFill>
                <a:srgbClr val="D5D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7" name="Freeform 532"/>
              <p:cNvSpPr>
                <a:spLocks noEditPoints="1"/>
              </p:cNvSpPr>
              <p:nvPr/>
            </p:nvSpPr>
            <p:spPr bwMode="auto">
              <a:xfrm>
                <a:off x="5486" y="1156"/>
                <a:ext cx="194" cy="36"/>
              </a:xfrm>
              <a:custGeom>
                <a:avLst/>
                <a:gdLst>
                  <a:gd name="T0" fmla="*/ 69 w 101"/>
                  <a:gd name="T1" fmla="*/ 0 h 19"/>
                  <a:gd name="T2" fmla="*/ 50 w 101"/>
                  <a:gd name="T3" fmla="*/ 0 h 19"/>
                  <a:gd name="T4" fmla="*/ 50 w 101"/>
                  <a:gd name="T5" fmla="*/ 2 h 19"/>
                  <a:gd name="T6" fmla="*/ 51 w 101"/>
                  <a:gd name="T7" fmla="*/ 17 h 19"/>
                  <a:gd name="T8" fmla="*/ 52 w 101"/>
                  <a:gd name="T9" fmla="*/ 19 h 19"/>
                  <a:gd name="T10" fmla="*/ 81 w 101"/>
                  <a:gd name="T11" fmla="*/ 19 h 19"/>
                  <a:gd name="T12" fmla="*/ 80 w 101"/>
                  <a:gd name="T13" fmla="*/ 18 h 19"/>
                  <a:gd name="T14" fmla="*/ 91 w 101"/>
                  <a:gd name="T15" fmla="*/ 11 h 19"/>
                  <a:gd name="T16" fmla="*/ 101 w 101"/>
                  <a:gd name="T17" fmla="*/ 6 h 19"/>
                  <a:gd name="T18" fmla="*/ 82 w 101"/>
                  <a:gd name="T19" fmla="*/ 4 h 19"/>
                  <a:gd name="T20" fmla="*/ 71 w 101"/>
                  <a:gd name="T21" fmla="*/ 3 h 19"/>
                  <a:gd name="T22" fmla="*/ 69 w 101"/>
                  <a:gd name="T23" fmla="*/ 0 h 19"/>
                  <a:gd name="T24" fmla="*/ 15 w 101"/>
                  <a:gd name="T25" fmla="*/ 0 h 19"/>
                  <a:gd name="T26" fmla="*/ 2 w 101"/>
                  <a:gd name="T27" fmla="*/ 0 h 19"/>
                  <a:gd name="T28" fmla="*/ 0 w 101"/>
                  <a:gd name="T29" fmla="*/ 6 h 19"/>
                  <a:gd name="T30" fmla="*/ 1 w 101"/>
                  <a:gd name="T31" fmla="*/ 10 h 19"/>
                  <a:gd name="T32" fmla="*/ 1 w 101"/>
                  <a:gd name="T33" fmla="*/ 19 h 19"/>
                  <a:gd name="T34" fmla="*/ 26 w 101"/>
                  <a:gd name="T35" fmla="*/ 19 h 19"/>
                  <a:gd name="T36" fmla="*/ 27 w 101"/>
                  <a:gd name="T37" fmla="*/ 16 h 19"/>
                  <a:gd name="T38" fmla="*/ 23 w 101"/>
                  <a:gd name="T39" fmla="*/ 9 h 19"/>
                  <a:gd name="T40" fmla="*/ 15 w 101"/>
                  <a:gd name="T4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1" h="19">
                    <a:moveTo>
                      <a:pt x="6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2"/>
                      <a:pt x="50" y="9"/>
                      <a:pt x="51" y="17"/>
                    </a:cubicBezTo>
                    <a:cubicBezTo>
                      <a:pt x="52" y="17"/>
                      <a:pt x="52" y="18"/>
                      <a:pt x="52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8"/>
                      <a:pt x="86" y="11"/>
                      <a:pt x="91" y="11"/>
                    </a:cubicBezTo>
                    <a:cubicBezTo>
                      <a:pt x="95" y="11"/>
                      <a:pt x="101" y="9"/>
                      <a:pt x="101" y="6"/>
                    </a:cubicBezTo>
                    <a:cubicBezTo>
                      <a:pt x="101" y="2"/>
                      <a:pt x="87" y="4"/>
                      <a:pt x="82" y="4"/>
                    </a:cubicBezTo>
                    <a:cubicBezTo>
                      <a:pt x="77" y="4"/>
                      <a:pt x="74" y="2"/>
                      <a:pt x="71" y="3"/>
                    </a:cubicBezTo>
                    <a:cubicBezTo>
                      <a:pt x="70" y="4"/>
                      <a:pt x="69" y="2"/>
                      <a:pt x="69" y="0"/>
                    </a:cubicBezTo>
                    <a:close/>
                    <a:moveTo>
                      <a:pt x="1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3"/>
                      <a:pt x="0" y="6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0" y="10"/>
                      <a:pt x="1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7" y="18"/>
                      <a:pt x="27" y="17"/>
                      <a:pt x="27" y="16"/>
                    </a:cubicBezTo>
                    <a:cubicBezTo>
                      <a:pt x="27" y="12"/>
                      <a:pt x="27" y="9"/>
                      <a:pt x="23" y="9"/>
                    </a:cubicBezTo>
                    <a:cubicBezTo>
                      <a:pt x="21" y="8"/>
                      <a:pt x="18" y="4"/>
                      <a:pt x="15" y="0"/>
                    </a:cubicBezTo>
                    <a:close/>
                  </a:path>
                </a:pathLst>
              </a:custGeom>
              <a:solidFill>
                <a:srgbClr val="D5D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 533"/>
              <p:cNvSpPr>
                <a:spLocks noEditPoints="1"/>
              </p:cNvSpPr>
              <p:nvPr/>
            </p:nvSpPr>
            <p:spPr bwMode="auto">
              <a:xfrm>
                <a:off x="5486" y="1160"/>
                <a:ext cx="194" cy="34"/>
              </a:xfrm>
              <a:custGeom>
                <a:avLst/>
                <a:gdLst>
                  <a:gd name="T0" fmla="*/ 69 w 101"/>
                  <a:gd name="T1" fmla="*/ 0 h 18"/>
                  <a:gd name="T2" fmla="*/ 50 w 101"/>
                  <a:gd name="T3" fmla="*/ 0 h 18"/>
                  <a:gd name="T4" fmla="*/ 50 w 101"/>
                  <a:gd name="T5" fmla="*/ 0 h 18"/>
                  <a:gd name="T6" fmla="*/ 51 w 101"/>
                  <a:gd name="T7" fmla="*/ 15 h 18"/>
                  <a:gd name="T8" fmla="*/ 52 w 101"/>
                  <a:gd name="T9" fmla="*/ 18 h 18"/>
                  <a:gd name="T10" fmla="*/ 82 w 101"/>
                  <a:gd name="T11" fmla="*/ 18 h 18"/>
                  <a:gd name="T12" fmla="*/ 82 w 101"/>
                  <a:gd name="T13" fmla="*/ 17 h 18"/>
                  <a:gd name="T14" fmla="*/ 80 w 101"/>
                  <a:gd name="T15" fmla="*/ 16 h 18"/>
                  <a:gd name="T16" fmla="*/ 91 w 101"/>
                  <a:gd name="T17" fmla="*/ 9 h 18"/>
                  <a:gd name="T18" fmla="*/ 101 w 101"/>
                  <a:gd name="T19" fmla="*/ 4 h 18"/>
                  <a:gd name="T20" fmla="*/ 82 w 101"/>
                  <a:gd name="T21" fmla="*/ 2 h 18"/>
                  <a:gd name="T22" fmla="*/ 71 w 101"/>
                  <a:gd name="T23" fmla="*/ 1 h 18"/>
                  <a:gd name="T24" fmla="*/ 69 w 101"/>
                  <a:gd name="T25" fmla="*/ 0 h 18"/>
                  <a:gd name="T26" fmla="*/ 16 w 101"/>
                  <a:gd name="T27" fmla="*/ 0 h 18"/>
                  <a:gd name="T28" fmla="*/ 1 w 101"/>
                  <a:gd name="T29" fmla="*/ 0 h 18"/>
                  <a:gd name="T30" fmla="*/ 0 w 101"/>
                  <a:gd name="T31" fmla="*/ 4 h 18"/>
                  <a:gd name="T32" fmla="*/ 1 w 101"/>
                  <a:gd name="T33" fmla="*/ 8 h 18"/>
                  <a:gd name="T34" fmla="*/ 1 w 101"/>
                  <a:gd name="T35" fmla="*/ 18 h 18"/>
                  <a:gd name="T36" fmla="*/ 26 w 101"/>
                  <a:gd name="T37" fmla="*/ 18 h 18"/>
                  <a:gd name="T38" fmla="*/ 27 w 101"/>
                  <a:gd name="T39" fmla="*/ 14 h 18"/>
                  <a:gd name="T40" fmla="*/ 23 w 101"/>
                  <a:gd name="T41" fmla="*/ 7 h 18"/>
                  <a:gd name="T42" fmla="*/ 16 w 101"/>
                  <a:gd name="T4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1" h="18">
                    <a:moveTo>
                      <a:pt x="6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7"/>
                      <a:pt x="51" y="15"/>
                    </a:cubicBezTo>
                    <a:cubicBezTo>
                      <a:pt x="52" y="16"/>
                      <a:pt x="52" y="17"/>
                      <a:pt x="52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0" y="16"/>
                      <a:pt x="86" y="9"/>
                      <a:pt x="91" y="9"/>
                    </a:cubicBezTo>
                    <a:cubicBezTo>
                      <a:pt x="95" y="9"/>
                      <a:pt x="101" y="7"/>
                      <a:pt x="101" y="4"/>
                    </a:cubicBezTo>
                    <a:cubicBezTo>
                      <a:pt x="101" y="0"/>
                      <a:pt x="87" y="2"/>
                      <a:pt x="82" y="2"/>
                    </a:cubicBezTo>
                    <a:cubicBezTo>
                      <a:pt x="77" y="2"/>
                      <a:pt x="74" y="0"/>
                      <a:pt x="71" y="1"/>
                    </a:cubicBezTo>
                    <a:cubicBezTo>
                      <a:pt x="70" y="2"/>
                      <a:pt x="70" y="1"/>
                      <a:pt x="69" y="0"/>
                    </a:cubicBezTo>
                    <a:close/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1" y="8"/>
                      <a:pt x="0" y="8"/>
                      <a:pt x="1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7"/>
                      <a:pt x="27" y="15"/>
                      <a:pt x="27" y="14"/>
                    </a:cubicBezTo>
                    <a:cubicBezTo>
                      <a:pt x="27" y="10"/>
                      <a:pt x="27" y="7"/>
                      <a:pt x="23" y="7"/>
                    </a:cubicBezTo>
                    <a:cubicBezTo>
                      <a:pt x="21" y="6"/>
                      <a:pt x="18" y="3"/>
                      <a:pt x="16" y="0"/>
                    </a:cubicBezTo>
                    <a:close/>
                  </a:path>
                </a:pathLst>
              </a:custGeom>
              <a:solidFill>
                <a:srgbClr val="D6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9" name="Freeform 534"/>
              <p:cNvSpPr>
                <a:spLocks noEditPoints="1"/>
              </p:cNvSpPr>
              <p:nvPr/>
            </p:nvSpPr>
            <p:spPr bwMode="auto">
              <a:xfrm>
                <a:off x="5486" y="1160"/>
                <a:ext cx="194" cy="36"/>
              </a:xfrm>
              <a:custGeom>
                <a:avLst/>
                <a:gdLst>
                  <a:gd name="T0" fmla="*/ 70 w 101"/>
                  <a:gd name="T1" fmla="*/ 1 h 19"/>
                  <a:gd name="T2" fmla="*/ 50 w 101"/>
                  <a:gd name="T3" fmla="*/ 1 h 19"/>
                  <a:gd name="T4" fmla="*/ 51 w 101"/>
                  <a:gd name="T5" fmla="*/ 15 h 19"/>
                  <a:gd name="T6" fmla="*/ 52 w 101"/>
                  <a:gd name="T7" fmla="*/ 19 h 19"/>
                  <a:gd name="T8" fmla="*/ 81 w 101"/>
                  <a:gd name="T9" fmla="*/ 19 h 19"/>
                  <a:gd name="T10" fmla="*/ 82 w 101"/>
                  <a:gd name="T11" fmla="*/ 17 h 19"/>
                  <a:gd name="T12" fmla="*/ 80 w 101"/>
                  <a:gd name="T13" fmla="*/ 16 h 19"/>
                  <a:gd name="T14" fmla="*/ 91 w 101"/>
                  <a:gd name="T15" fmla="*/ 9 h 19"/>
                  <a:gd name="T16" fmla="*/ 101 w 101"/>
                  <a:gd name="T17" fmla="*/ 4 h 19"/>
                  <a:gd name="T18" fmla="*/ 82 w 101"/>
                  <a:gd name="T19" fmla="*/ 2 h 19"/>
                  <a:gd name="T20" fmla="*/ 71 w 101"/>
                  <a:gd name="T21" fmla="*/ 1 h 19"/>
                  <a:gd name="T22" fmla="*/ 70 w 101"/>
                  <a:gd name="T23" fmla="*/ 1 h 19"/>
                  <a:gd name="T24" fmla="*/ 17 w 101"/>
                  <a:gd name="T25" fmla="*/ 1 h 19"/>
                  <a:gd name="T26" fmla="*/ 0 w 101"/>
                  <a:gd name="T27" fmla="*/ 1 h 19"/>
                  <a:gd name="T28" fmla="*/ 0 w 101"/>
                  <a:gd name="T29" fmla="*/ 4 h 19"/>
                  <a:gd name="T30" fmla="*/ 1 w 101"/>
                  <a:gd name="T31" fmla="*/ 8 h 19"/>
                  <a:gd name="T32" fmla="*/ 2 w 101"/>
                  <a:gd name="T33" fmla="*/ 18 h 19"/>
                  <a:gd name="T34" fmla="*/ 2 w 101"/>
                  <a:gd name="T35" fmla="*/ 19 h 19"/>
                  <a:gd name="T36" fmla="*/ 25 w 101"/>
                  <a:gd name="T37" fmla="*/ 19 h 19"/>
                  <a:gd name="T38" fmla="*/ 27 w 101"/>
                  <a:gd name="T39" fmla="*/ 14 h 19"/>
                  <a:gd name="T40" fmla="*/ 23 w 101"/>
                  <a:gd name="T41" fmla="*/ 7 h 19"/>
                  <a:gd name="T42" fmla="*/ 17 w 101"/>
                  <a:gd name="T43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1" h="19">
                    <a:moveTo>
                      <a:pt x="70" y="1"/>
                    </a:moveTo>
                    <a:cubicBezTo>
                      <a:pt x="50" y="1"/>
                      <a:pt x="50" y="1"/>
                      <a:pt x="50" y="1"/>
                    </a:cubicBezTo>
                    <a:cubicBezTo>
                      <a:pt x="50" y="3"/>
                      <a:pt x="51" y="9"/>
                      <a:pt x="51" y="15"/>
                    </a:cubicBezTo>
                    <a:cubicBezTo>
                      <a:pt x="52" y="16"/>
                      <a:pt x="52" y="17"/>
                      <a:pt x="52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2" y="18"/>
                      <a:pt x="82" y="17"/>
                      <a:pt x="82" y="17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0" y="16"/>
                      <a:pt x="86" y="9"/>
                      <a:pt x="91" y="9"/>
                    </a:cubicBezTo>
                    <a:cubicBezTo>
                      <a:pt x="95" y="9"/>
                      <a:pt x="101" y="7"/>
                      <a:pt x="101" y="4"/>
                    </a:cubicBezTo>
                    <a:cubicBezTo>
                      <a:pt x="101" y="0"/>
                      <a:pt x="87" y="2"/>
                      <a:pt x="82" y="2"/>
                    </a:cubicBezTo>
                    <a:cubicBezTo>
                      <a:pt x="77" y="2"/>
                      <a:pt x="74" y="0"/>
                      <a:pt x="71" y="1"/>
                    </a:cubicBezTo>
                    <a:cubicBezTo>
                      <a:pt x="71" y="2"/>
                      <a:pt x="70" y="1"/>
                      <a:pt x="70" y="1"/>
                    </a:cubicBezTo>
                    <a:close/>
                    <a:moveTo>
                      <a:pt x="17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1" y="8"/>
                      <a:pt x="0" y="9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8"/>
                      <a:pt x="27" y="16"/>
                      <a:pt x="27" y="14"/>
                    </a:cubicBezTo>
                    <a:cubicBezTo>
                      <a:pt x="27" y="10"/>
                      <a:pt x="27" y="7"/>
                      <a:pt x="23" y="7"/>
                    </a:cubicBezTo>
                    <a:cubicBezTo>
                      <a:pt x="21" y="6"/>
                      <a:pt x="19" y="4"/>
                      <a:pt x="17" y="1"/>
                    </a:cubicBezTo>
                    <a:close/>
                  </a:path>
                </a:pathLst>
              </a:custGeom>
              <a:solidFill>
                <a:srgbClr val="D7D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0" name="Freeform 535"/>
              <p:cNvSpPr>
                <a:spLocks noEditPoints="1"/>
              </p:cNvSpPr>
              <p:nvPr/>
            </p:nvSpPr>
            <p:spPr bwMode="auto">
              <a:xfrm>
                <a:off x="5486" y="1163"/>
                <a:ext cx="194" cy="35"/>
              </a:xfrm>
              <a:custGeom>
                <a:avLst/>
                <a:gdLst>
                  <a:gd name="T0" fmla="*/ 100 w 101"/>
                  <a:gd name="T1" fmla="*/ 0 h 18"/>
                  <a:gd name="T2" fmla="*/ 84 w 101"/>
                  <a:gd name="T3" fmla="*/ 0 h 18"/>
                  <a:gd name="T4" fmla="*/ 82 w 101"/>
                  <a:gd name="T5" fmla="*/ 0 h 18"/>
                  <a:gd name="T6" fmla="*/ 80 w 101"/>
                  <a:gd name="T7" fmla="*/ 0 h 18"/>
                  <a:gd name="T8" fmla="*/ 50 w 101"/>
                  <a:gd name="T9" fmla="*/ 0 h 18"/>
                  <a:gd name="T10" fmla="*/ 51 w 101"/>
                  <a:gd name="T11" fmla="*/ 13 h 18"/>
                  <a:gd name="T12" fmla="*/ 52 w 101"/>
                  <a:gd name="T13" fmla="*/ 18 h 18"/>
                  <a:gd name="T14" fmla="*/ 80 w 101"/>
                  <a:gd name="T15" fmla="*/ 18 h 18"/>
                  <a:gd name="T16" fmla="*/ 82 w 101"/>
                  <a:gd name="T17" fmla="*/ 15 h 18"/>
                  <a:gd name="T18" fmla="*/ 80 w 101"/>
                  <a:gd name="T19" fmla="*/ 14 h 18"/>
                  <a:gd name="T20" fmla="*/ 91 w 101"/>
                  <a:gd name="T21" fmla="*/ 7 h 18"/>
                  <a:gd name="T22" fmla="*/ 101 w 101"/>
                  <a:gd name="T23" fmla="*/ 2 h 18"/>
                  <a:gd name="T24" fmla="*/ 100 w 101"/>
                  <a:gd name="T25" fmla="*/ 0 h 18"/>
                  <a:gd name="T26" fmla="*/ 18 w 101"/>
                  <a:gd name="T27" fmla="*/ 0 h 18"/>
                  <a:gd name="T28" fmla="*/ 0 w 101"/>
                  <a:gd name="T29" fmla="*/ 0 h 18"/>
                  <a:gd name="T30" fmla="*/ 0 w 101"/>
                  <a:gd name="T31" fmla="*/ 2 h 18"/>
                  <a:gd name="T32" fmla="*/ 1 w 101"/>
                  <a:gd name="T33" fmla="*/ 6 h 18"/>
                  <a:gd name="T34" fmla="*/ 2 w 101"/>
                  <a:gd name="T35" fmla="*/ 16 h 18"/>
                  <a:gd name="T36" fmla="*/ 2 w 101"/>
                  <a:gd name="T37" fmla="*/ 18 h 18"/>
                  <a:gd name="T38" fmla="*/ 25 w 101"/>
                  <a:gd name="T39" fmla="*/ 18 h 18"/>
                  <a:gd name="T40" fmla="*/ 27 w 101"/>
                  <a:gd name="T41" fmla="*/ 12 h 18"/>
                  <a:gd name="T42" fmla="*/ 23 w 101"/>
                  <a:gd name="T43" fmla="*/ 5 h 18"/>
                  <a:gd name="T44" fmla="*/ 18 w 101"/>
                  <a:gd name="T4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1" h="18">
                    <a:moveTo>
                      <a:pt x="100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83" y="0"/>
                      <a:pt x="83" y="0"/>
                      <a:pt x="82" y="0"/>
                    </a:cubicBezTo>
                    <a:cubicBezTo>
                      <a:pt x="81" y="0"/>
                      <a:pt x="81" y="0"/>
                      <a:pt x="8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3"/>
                      <a:pt x="51" y="8"/>
                      <a:pt x="51" y="13"/>
                    </a:cubicBezTo>
                    <a:cubicBezTo>
                      <a:pt x="52" y="14"/>
                      <a:pt x="52" y="16"/>
                      <a:pt x="52" y="18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1" y="17"/>
                      <a:pt x="82" y="15"/>
                      <a:pt x="82" y="15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86" y="7"/>
                      <a:pt x="91" y="7"/>
                    </a:cubicBezTo>
                    <a:cubicBezTo>
                      <a:pt x="95" y="7"/>
                      <a:pt x="101" y="5"/>
                      <a:pt x="101" y="2"/>
                    </a:cubicBezTo>
                    <a:cubicBezTo>
                      <a:pt x="101" y="1"/>
                      <a:pt x="101" y="0"/>
                      <a:pt x="100" y="0"/>
                    </a:cubicBezTo>
                    <a:close/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0" y="7"/>
                      <a:pt x="2" y="16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7"/>
                      <a:pt x="27" y="14"/>
                      <a:pt x="27" y="12"/>
                    </a:cubicBezTo>
                    <a:cubicBezTo>
                      <a:pt x="27" y="8"/>
                      <a:pt x="27" y="5"/>
                      <a:pt x="23" y="5"/>
                    </a:cubicBezTo>
                    <a:cubicBezTo>
                      <a:pt x="21" y="4"/>
                      <a:pt x="20" y="3"/>
                      <a:pt x="18" y="0"/>
                    </a:cubicBezTo>
                    <a:close/>
                  </a:path>
                </a:pathLst>
              </a:custGeom>
              <a:solidFill>
                <a:srgbClr val="D8D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1" name="Freeform 536"/>
              <p:cNvSpPr>
                <a:spLocks noEditPoints="1"/>
              </p:cNvSpPr>
              <p:nvPr/>
            </p:nvSpPr>
            <p:spPr bwMode="auto">
              <a:xfrm>
                <a:off x="5486" y="1165"/>
                <a:ext cx="194" cy="37"/>
              </a:xfrm>
              <a:custGeom>
                <a:avLst/>
                <a:gdLst>
                  <a:gd name="T0" fmla="*/ 101 w 101"/>
                  <a:gd name="T1" fmla="*/ 0 h 19"/>
                  <a:gd name="T2" fmla="*/ 50 w 101"/>
                  <a:gd name="T3" fmla="*/ 0 h 19"/>
                  <a:gd name="T4" fmla="*/ 51 w 101"/>
                  <a:gd name="T5" fmla="*/ 12 h 19"/>
                  <a:gd name="T6" fmla="*/ 52 w 101"/>
                  <a:gd name="T7" fmla="*/ 19 h 19"/>
                  <a:gd name="T8" fmla="*/ 78 w 101"/>
                  <a:gd name="T9" fmla="*/ 19 h 19"/>
                  <a:gd name="T10" fmla="*/ 82 w 101"/>
                  <a:gd name="T11" fmla="*/ 14 h 19"/>
                  <a:gd name="T12" fmla="*/ 80 w 101"/>
                  <a:gd name="T13" fmla="*/ 13 h 19"/>
                  <a:gd name="T14" fmla="*/ 91 w 101"/>
                  <a:gd name="T15" fmla="*/ 6 h 19"/>
                  <a:gd name="T16" fmla="*/ 101 w 101"/>
                  <a:gd name="T17" fmla="*/ 1 h 19"/>
                  <a:gd name="T18" fmla="*/ 101 w 101"/>
                  <a:gd name="T19" fmla="*/ 0 h 19"/>
                  <a:gd name="T20" fmla="*/ 19 w 101"/>
                  <a:gd name="T21" fmla="*/ 0 h 19"/>
                  <a:gd name="T22" fmla="*/ 0 w 101"/>
                  <a:gd name="T23" fmla="*/ 0 h 19"/>
                  <a:gd name="T24" fmla="*/ 0 w 101"/>
                  <a:gd name="T25" fmla="*/ 1 h 19"/>
                  <a:gd name="T26" fmla="*/ 1 w 101"/>
                  <a:gd name="T27" fmla="*/ 5 h 19"/>
                  <a:gd name="T28" fmla="*/ 2 w 101"/>
                  <a:gd name="T29" fmla="*/ 15 h 19"/>
                  <a:gd name="T30" fmla="*/ 2 w 101"/>
                  <a:gd name="T31" fmla="*/ 19 h 19"/>
                  <a:gd name="T32" fmla="*/ 24 w 101"/>
                  <a:gd name="T33" fmla="*/ 19 h 19"/>
                  <a:gd name="T34" fmla="*/ 27 w 101"/>
                  <a:gd name="T35" fmla="*/ 11 h 19"/>
                  <a:gd name="T36" fmla="*/ 23 w 101"/>
                  <a:gd name="T37" fmla="*/ 4 h 19"/>
                  <a:gd name="T38" fmla="*/ 19 w 101"/>
                  <a:gd name="T3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1" h="19">
                    <a:moveTo>
                      <a:pt x="101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1" y="3"/>
                      <a:pt x="51" y="7"/>
                      <a:pt x="51" y="12"/>
                    </a:cubicBezTo>
                    <a:cubicBezTo>
                      <a:pt x="52" y="13"/>
                      <a:pt x="52" y="16"/>
                      <a:pt x="52" y="19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80" y="16"/>
                      <a:pt x="82" y="14"/>
                      <a:pt x="82" y="14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3"/>
                      <a:pt x="86" y="6"/>
                      <a:pt x="91" y="6"/>
                    </a:cubicBezTo>
                    <a:cubicBezTo>
                      <a:pt x="95" y="6"/>
                      <a:pt x="101" y="4"/>
                      <a:pt x="101" y="1"/>
                    </a:cubicBezTo>
                    <a:cubicBezTo>
                      <a:pt x="101" y="0"/>
                      <a:pt x="101" y="0"/>
                      <a:pt x="101" y="0"/>
                    </a:cubicBezTo>
                    <a:close/>
                    <a:moveTo>
                      <a:pt x="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0" y="6"/>
                      <a:pt x="2" y="15"/>
                    </a:cubicBezTo>
                    <a:cubicBezTo>
                      <a:pt x="2" y="16"/>
                      <a:pt x="2" y="17"/>
                      <a:pt x="2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5" y="17"/>
                      <a:pt x="27" y="14"/>
                      <a:pt x="27" y="11"/>
                    </a:cubicBezTo>
                    <a:cubicBezTo>
                      <a:pt x="27" y="7"/>
                      <a:pt x="27" y="4"/>
                      <a:pt x="23" y="4"/>
                    </a:cubicBezTo>
                    <a:cubicBezTo>
                      <a:pt x="22" y="4"/>
                      <a:pt x="20" y="2"/>
                      <a:pt x="19" y="0"/>
                    </a:cubicBezTo>
                    <a:close/>
                  </a:path>
                </a:pathLst>
              </a:custGeom>
              <a:solidFill>
                <a:srgbClr val="D9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2" name="Freeform 537"/>
              <p:cNvSpPr>
                <a:spLocks noEditPoints="1"/>
              </p:cNvSpPr>
              <p:nvPr/>
            </p:nvSpPr>
            <p:spPr bwMode="auto">
              <a:xfrm>
                <a:off x="5486" y="1169"/>
                <a:ext cx="194" cy="35"/>
              </a:xfrm>
              <a:custGeom>
                <a:avLst/>
                <a:gdLst>
                  <a:gd name="T0" fmla="*/ 101 w 101"/>
                  <a:gd name="T1" fmla="*/ 0 h 18"/>
                  <a:gd name="T2" fmla="*/ 50 w 101"/>
                  <a:gd name="T3" fmla="*/ 0 h 18"/>
                  <a:gd name="T4" fmla="*/ 51 w 101"/>
                  <a:gd name="T5" fmla="*/ 10 h 18"/>
                  <a:gd name="T6" fmla="*/ 52 w 101"/>
                  <a:gd name="T7" fmla="*/ 18 h 18"/>
                  <a:gd name="T8" fmla="*/ 77 w 101"/>
                  <a:gd name="T9" fmla="*/ 18 h 18"/>
                  <a:gd name="T10" fmla="*/ 82 w 101"/>
                  <a:gd name="T11" fmla="*/ 12 h 18"/>
                  <a:gd name="T12" fmla="*/ 80 w 101"/>
                  <a:gd name="T13" fmla="*/ 11 h 18"/>
                  <a:gd name="T14" fmla="*/ 91 w 101"/>
                  <a:gd name="T15" fmla="*/ 4 h 18"/>
                  <a:gd name="T16" fmla="*/ 101 w 101"/>
                  <a:gd name="T17" fmla="*/ 0 h 18"/>
                  <a:gd name="T18" fmla="*/ 20 w 101"/>
                  <a:gd name="T19" fmla="*/ 0 h 18"/>
                  <a:gd name="T20" fmla="*/ 1 w 101"/>
                  <a:gd name="T21" fmla="*/ 0 h 18"/>
                  <a:gd name="T22" fmla="*/ 1 w 101"/>
                  <a:gd name="T23" fmla="*/ 3 h 18"/>
                  <a:gd name="T24" fmla="*/ 2 w 101"/>
                  <a:gd name="T25" fmla="*/ 13 h 18"/>
                  <a:gd name="T26" fmla="*/ 2 w 101"/>
                  <a:gd name="T27" fmla="*/ 18 h 18"/>
                  <a:gd name="T28" fmla="*/ 23 w 101"/>
                  <a:gd name="T29" fmla="*/ 18 h 18"/>
                  <a:gd name="T30" fmla="*/ 23 w 101"/>
                  <a:gd name="T31" fmla="*/ 17 h 18"/>
                  <a:gd name="T32" fmla="*/ 27 w 101"/>
                  <a:gd name="T33" fmla="*/ 9 h 18"/>
                  <a:gd name="T34" fmla="*/ 23 w 101"/>
                  <a:gd name="T35" fmla="*/ 2 h 18"/>
                  <a:gd name="T36" fmla="*/ 20 w 101"/>
                  <a:gd name="T3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18">
                    <a:moveTo>
                      <a:pt x="101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1" y="2"/>
                      <a:pt x="51" y="6"/>
                      <a:pt x="51" y="10"/>
                    </a:cubicBezTo>
                    <a:cubicBezTo>
                      <a:pt x="52" y="11"/>
                      <a:pt x="52" y="14"/>
                      <a:pt x="52" y="18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80" y="15"/>
                      <a:pt x="83" y="13"/>
                      <a:pt x="82" y="12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6" y="4"/>
                      <a:pt x="91" y="4"/>
                    </a:cubicBezTo>
                    <a:cubicBezTo>
                      <a:pt x="95" y="4"/>
                      <a:pt x="100" y="2"/>
                      <a:pt x="101" y="0"/>
                    </a:cubicBezTo>
                    <a:close/>
                    <a:moveTo>
                      <a:pt x="2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2" y="13"/>
                    </a:cubicBezTo>
                    <a:cubicBezTo>
                      <a:pt x="2" y="14"/>
                      <a:pt x="2" y="16"/>
                      <a:pt x="2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7"/>
                      <a:pt x="23" y="17"/>
                    </a:cubicBezTo>
                    <a:cubicBezTo>
                      <a:pt x="23" y="17"/>
                      <a:pt x="26" y="13"/>
                      <a:pt x="27" y="9"/>
                    </a:cubicBezTo>
                    <a:cubicBezTo>
                      <a:pt x="27" y="5"/>
                      <a:pt x="27" y="2"/>
                      <a:pt x="23" y="2"/>
                    </a:cubicBezTo>
                    <a:cubicBezTo>
                      <a:pt x="22" y="2"/>
                      <a:pt x="21" y="1"/>
                      <a:pt x="20" y="0"/>
                    </a:cubicBezTo>
                    <a:close/>
                  </a:path>
                </a:pathLst>
              </a:custGeom>
              <a:solidFill>
                <a:srgbClr val="DA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3" name="Freeform 538"/>
              <p:cNvSpPr>
                <a:spLocks noEditPoints="1"/>
              </p:cNvSpPr>
              <p:nvPr/>
            </p:nvSpPr>
            <p:spPr bwMode="auto">
              <a:xfrm>
                <a:off x="5486" y="1171"/>
                <a:ext cx="192" cy="35"/>
              </a:xfrm>
              <a:custGeom>
                <a:avLst/>
                <a:gdLst>
                  <a:gd name="T0" fmla="*/ 100 w 100"/>
                  <a:gd name="T1" fmla="*/ 0 h 18"/>
                  <a:gd name="T2" fmla="*/ 51 w 100"/>
                  <a:gd name="T3" fmla="*/ 0 h 18"/>
                  <a:gd name="T4" fmla="*/ 51 w 100"/>
                  <a:gd name="T5" fmla="*/ 9 h 18"/>
                  <a:gd name="T6" fmla="*/ 52 w 100"/>
                  <a:gd name="T7" fmla="*/ 18 h 18"/>
                  <a:gd name="T8" fmla="*/ 76 w 100"/>
                  <a:gd name="T9" fmla="*/ 18 h 18"/>
                  <a:gd name="T10" fmla="*/ 82 w 100"/>
                  <a:gd name="T11" fmla="*/ 11 h 18"/>
                  <a:gd name="T12" fmla="*/ 80 w 100"/>
                  <a:gd name="T13" fmla="*/ 10 h 18"/>
                  <a:gd name="T14" fmla="*/ 91 w 100"/>
                  <a:gd name="T15" fmla="*/ 3 h 18"/>
                  <a:gd name="T16" fmla="*/ 100 w 100"/>
                  <a:gd name="T17" fmla="*/ 0 h 18"/>
                  <a:gd name="T18" fmla="*/ 21 w 100"/>
                  <a:gd name="T19" fmla="*/ 0 h 18"/>
                  <a:gd name="T20" fmla="*/ 1 w 100"/>
                  <a:gd name="T21" fmla="*/ 0 h 18"/>
                  <a:gd name="T22" fmla="*/ 1 w 100"/>
                  <a:gd name="T23" fmla="*/ 2 h 18"/>
                  <a:gd name="T24" fmla="*/ 2 w 100"/>
                  <a:gd name="T25" fmla="*/ 12 h 18"/>
                  <a:gd name="T26" fmla="*/ 3 w 100"/>
                  <a:gd name="T27" fmla="*/ 18 h 18"/>
                  <a:gd name="T28" fmla="*/ 24 w 100"/>
                  <a:gd name="T29" fmla="*/ 18 h 18"/>
                  <a:gd name="T30" fmla="*/ 23 w 100"/>
                  <a:gd name="T31" fmla="*/ 16 h 18"/>
                  <a:gd name="T32" fmla="*/ 27 w 100"/>
                  <a:gd name="T33" fmla="*/ 8 h 18"/>
                  <a:gd name="T34" fmla="*/ 23 w 100"/>
                  <a:gd name="T35" fmla="*/ 1 h 18"/>
                  <a:gd name="T36" fmla="*/ 21 w 100"/>
                  <a:gd name="T3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18">
                    <a:moveTo>
                      <a:pt x="100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2"/>
                      <a:pt x="51" y="6"/>
                      <a:pt x="51" y="9"/>
                    </a:cubicBezTo>
                    <a:cubicBezTo>
                      <a:pt x="52" y="11"/>
                      <a:pt x="52" y="14"/>
                      <a:pt x="52" y="18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8" y="15"/>
                      <a:pt x="83" y="12"/>
                      <a:pt x="82" y="11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6" y="3"/>
                      <a:pt x="91" y="3"/>
                    </a:cubicBezTo>
                    <a:cubicBezTo>
                      <a:pt x="94" y="3"/>
                      <a:pt x="98" y="2"/>
                      <a:pt x="100" y="0"/>
                    </a:cubicBezTo>
                    <a:close/>
                    <a:moveTo>
                      <a:pt x="2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0" y="3"/>
                      <a:pt x="2" y="12"/>
                    </a:cubicBezTo>
                    <a:cubicBezTo>
                      <a:pt x="2" y="14"/>
                      <a:pt x="2" y="16"/>
                      <a:pt x="3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3" y="17"/>
                      <a:pt x="23" y="16"/>
                      <a:pt x="23" y="16"/>
                    </a:cubicBezTo>
                    <a:cubicBezTo>
                      <a:pt x="23" y="16"/>
                      <a:pt x="26" y="12"/>
                      <a:pt x="27" y="8"/>
                    </a:cubicBezTo>
                    <a:cubicBezTo>
                      <a:pt x="27" y="4"/>
                      <a:pt x="27" y="1"/>
                      <a:pt x="23" y="1"/>
                    </a:cubicBezTo>
                    <a:cubicBezTo>
                      <a:pt x="22" y="1"/>
                      <a:pt x="22" y="0"/>
                      <a:pt x="21" y="0"/>
                    </a:cubicBezTo>
                    <a:close/>
                  </a:path>
                </a:pathLst>
              </a:custGeom>
              <a:solidFill>
                <a:srgbClr val="DBD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4" name="Freeform 539"/>
              <p:cNvSpPr>
                <a:spLocks noEditPoints="1"/>
              </p:cNvSpPr>
              <p:nvPr/>
            </p:nvSpPr>
            <p:spPr bwMode="auto">
              <a:xfrm>
                <a:off x="5486" y="1173"/>
                <a:ext cx="188" cy="34"/>
              </a:xfrm>
              <a:custGeom>
                <a:avLst/>
                <a:gdLst>
                  <a:gd name="T0" fmla="*/ 98 w 98"/>
                  <a:gd name="T1" fmla="*/ 0 h 18"/>
                  <a:gd name="T2" fmla="*/ 51 w 98"/>
                  <a:gd name="T3" fmla="*/ 0 h 18"/>
                  <a:gd name="T4" fmla="*/ 51 w 98"/>
                  <a:gd name="T5" fmla="*/ 8 h 18"/>
                  <a:gd name="T6" fmla="*/ 52 w 98"/>
                  <a:gd name="T7" fmla="*/ 18 h 18"/>
                  <a:gd name="T8" fmla="*/ 75 w 98"/>
                  <a:gd name="T9" fmla="*/ 18 h 18"/>
                  <a:gd name="T10" fmla="*/ 82 w 98"/>
                  <a:gd name="T11" fmla="*/ 10 h 18"/>
                  <a:gd name="T12" fmla="*/ 80 w 98"/>
                  <a:gd name="T13" fmla="*/ 9 h 18"/>
                  <a:gd name="T14" fmla="*/ 91 w 98"/>
                  <a:gd name="T15" fmla="*/ 2 h 18"/>
                  <a:gd name="T16" fmla="*/ 98 w 98"/>
                  <a:gd name="T17" fmla="*/ 0 h 18"/>
                  <a:gd name="T18" fmla="*/ 25 w 98"/>
                  <a:gd name="T19" fmla="*/ 0 h 18"/>
                  <a:gd name="T20" fmla="*/ 1 w 98"/>
                  <a:gd name="T21" fmla="*/ 0 h 18"/>
                  <a:gd name="T22" fmla="*/ 1 w 98"/>
                  <a:gd name="T23" fmla="*/ 1 h 18"/>
                  <a:gd name="T24" fmla="*/ 2 w 98"/>
                  <a:gd name="T25" fmla="*/ 11 h 18"/>
                  <a:gd name="T26" fmla="*/ 3 w 98"/>
                  <a:gd name="T27" fmla="*/ 18 h 18"/>
                  <a:gd name="T28" fmla="*/ 25 w 98"/>
                  <a:gd name="T29" fmla="*/ 18 h 18"/>
                  <a:gd name="T30" fmla="*/ 25 w 98"/>
                  <a:gd name="T31" fmla="*/ 17 h 18"/>
                  <a:gd name="T32" fmla="*/ 23 w 98"/>
                  <a:gd name="T33" fmla="*/ 15 h 18"/>
                  <a:gd name="T34" fmla="*/ 27 w 98"/>
                  <a:gd name="T35" fmla="*/ 7 h 18"/>
                  <a:gd name="T36" fmla="*/ 25 w 98"/>
                  <a:gd name="T3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8" h="18">
                    <a:moveTo>
                      <a:pt x="98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2"/>
                      <a:pt x="51" y="5"/>
                      <a:pt x="51" y="8"/>
                    </a:cubicBezTo>
                    <a:cubicBezTo>
                      <a:pt x="52" y="10"/>
                      <a:pt x="52" y="14"/>
                      <a:pt x="52" y="18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7" y="15"/>
                      <a:pt x="83" y="11"/>
                      <a:pt x="82" y="10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9"/>
                      <a:pt x="86" y="2"/>
                      <a:pt x="91" y="2"/>
                    </a:cubicBezTo>
                    <a:cubicBezTo>
                      <a:pt x="93" y="2"/>
                      <a:pt x="96" y="1"/>
                      <a:pt x="98" y="0"/>
                    </a:cubicBezTo>
                    <a:close/>
                    <a:moveTo>
                      <a:pt x="2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2" y="11"/>
                    </a:cubicBezTo>
                    <a:cubicBezTo>
                      <a:pt x="2" y="13"/>
                      <a:pt x="2" y="15"/>
                      <a:pt x="3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7"/>
                    </a:cubicBezTo>
                    <a:cubicBezTo>
                      <a:pt x="23" y="17"/>
                      <a:pt x="23" y="15"/>
                      <a:pt x="23" y="15"/>
                    </a:cubicBezTo>
                    <a:cubicBezTo>
                      <a:pt x="23" y="15"/>
                      <a:pt x="26" y="11"/>
                      <a:pt x="27" y="7"/>
                    </a:cubicBezTo>
                    <a:cubicBezTo>
                      <a:pt x="27" y="4"/>
                      <a:pt x="27" y="1"/>
                      <a:pt x="25" y="0"/>
                    </a:cubicBezTo>
                    <a:close/>
                  </a:path>
                </a:pathLst>
              </a:custGeom>
              <a:solidFill>
                <a:srgbClr val="DCDA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5" name="Freeform 540"/>
              <p:cNvSpPr>
                <a:spLocks noEditPoints="1"/>
              </p:cNvSpPr>
              <p:nvPr/>
            </p:nvSpPr>
            <p:spPr bwMode="auto">
              <a:xfrm>
                <a:off x="5488" y="1175"/>
                <a:ext cx="176" cy="36"/>
              </a:xfrm>
              <a:custGeom>
                <a:avLst/>
                <a:gdLst>
                  <a:gd name="T0" fmla="*/ 92 w 92"/>
                  <a:gd name="T1" fmla="*/ 0 h 19"/>
                  <a:gd name="T2" fmla="*/ 50 w 92"/>
                  <a:gd name="T3" fmla="*/ 0 h 19"/>
                  <a:gd name="T4" fmla="*/ 50 w 92"/>
                  <a:gd name="T5" fmla="*/ 7 h 19"/>
                  <a:gd name="T6" fmla="*/ 51 w 92"/>
                  <a:gd name="T7" fmla="*/ 19 h 19"/>
                  <a:gd name="T8" fmla="*/ 73 w 92"/>
                  <a:gd name="T9" fmla="*/ 19 h 19"/>
                  <a:gd name="T10" fmla="*/ 73 w 92"/>
                  <a:gd name="T11" fmla="*/ 19 h 19"/>
                  <a:gd name="T12" fmla="*/ 81 w 92"/>
                  <a:gd name="T13" fmla="*/ 9 h 19"/>
                  <a:gd name="T14" fmla="*/ 79 w 92"/>
                  <a:gd name="T15" fmla="*/ 8 h 19"/>
                  <a:gd name="T16" fmla="*/ 90 w 92"/>
                  <a:gd name="T17" fmla="*/ 1 h 19"/>
                  <a:gd name="T18" fmla="*/ 92 w 92"/>
                  <a:gd name="T19" fmla="*/ 0 h 19"/>
                  <a:gd name="T20" fmla="*/ 25 w 92"/>
                  <a:gd name="T21" fmla="*/ 0 h 19"/>
                  <a:gd name="T22" fmla="*/ 0 w 92"/>
                  <a:gd name="T23" fmla="*/ 0 h 19"/>
                  <a:gd name="T24" fmla="*/ 1 w 92"/>
                  <a:gd name="T25" fmla="*/ 10 h 19"/>
                  <a:gd name="T26" fmla="*/ 2 w 92"/>
                  <a:gd name="T27" fmla="*/ 19 h 19"/>
                  <a:gd name="T28" fmla="*/ 25 w 92"/>
                  <a:gd name="T29" fmla="*/ 19 h 19"/>
                  <a:gd name="T30" fmla="*/ 24 w 92"/>
                  <a:gd name="T31" fmla="*/ 16 h 19"/>
                  <a:gd name="T32" fmla="*/ 22 w 92"/>
                  <a:gd name="T33" fmla="*/ 14 h 19"/>
                  <a:gd name="T34" fmla="*/ 26 w 92"/>
                  <a:gd name="T35" fmla="*/ 6 h 19"/>
                  <a:gd name="T36" fmla="*/ 25 w 92"/>
                  <a:gd name="T3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9">
                    <a:moveTo>
                      <a:pt x="92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2"/>
                      <a:pt x="50" y="5"/>
                      <a:pt x="50" y="7"/>
                    </a:cubicBezTo>
                    <a:cubicBezTo>
                      <a:pt x="51" y="9"/>
                      <a:pt x="51" y="13"/>
                      <a:pt x="51" y="19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4" y="16"/>
                      <a:pt x="82" y="10"/>
                      <a:pt x="81" y="9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8"/>
                      <a:pt x="85" y="1"/>
                      <a:pt x="90" y="1"/>
                    </a:cubicBezTo>
                    <a:cubicBezTo>
                      <a:pt x="91" y="1"/>
                      <a:pt x="92" y="1"/>
                      <a:pt x="92" y="0"/>
                    </a:cubicBezTo>
                    <a:close/>
                    <a:moveTo>
                      <a:pt x="2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1" y="10"/>
                    </a:cubicBezTo>
                    <a:cubicBezTo>
                      <a:pt x="1" y="12"/>
                      <a:pt x="1" y="15"/>
                      <a:pt x="2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7"/>
                      <a:pt x="24" y="17"/>
                      <a:pt x="24" y="16"/>
                    </a:cubicBezTo>
                    <a:cubicBezTo>
                      <a:pt x="22" y="16"/>
                      <a:pt x="22" y="14"/>
                      <a:pt x="22" y="14"/>
                    </a:cubicBezTo>
                    <a:cubicBezTo>
                      <a:pt x="22" y="14"/>
                      <a:pt x="25" y="10"/>
                      <a:pt x="26" y="6"/>
                    </a:cubicBezTo>
                    <a:cubicBezTo>
                      <a:pt x="26" y="4"/>
                      <a:pt x="26" y="2"/>
                      <a:pt x="25" y="0"/>
                    </a:cubicBezTo>
                    <a:close/>
                  </a:path>
                </a:pathLst>
              </a:custGeom>
              <a:solidFill>
                <a:srgbClr val="DCD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6" name="Freeform 541"/>
              <p:cNvSpPr>
                <a:spLocks noEditPoints="1"/>
              </p:cNvSpPr>
              <p:nvPr/>
            </p:nvSpPr>
            <p:spPr bwMode="auto">
              <a:xfrm>
                <a:off x="5488" y="1179"/>
                <a:ext cx="165" cy="34"/>
              </a:xfrm>
              <a:custGeom>
                <a:avLst/>
                <a:gdLst>
                  <a:gd name="T0" fmla="*/ 86 w 86"/>
                  <a:gd name="T1" fmla="*/ 0 h 18"/>
                  <a:gd name="T2" fmla="*/ 50 w 86"/>
                  <a:gd name="T3" fmla="*/ 0 h 18"/>
                  <a:gd name="T4" fmla="*/ 50 w 86"/>
                  <a:gd name="T5" fmla="*/ 5 h 18"/>
                  <a:gd name="T6" fmla="*/ 51 w 86"/>
                  <a:gd name="T7" fmla="*/ 18 h 18"/>
                  <a:gd name="T8" fmla="*/ 73 w 86"/>
                  <a:gd name="T9" fmla="*/ 18 h 18"/>
                  <a:gd name="T10" fmla="*/ 73 w 86"/>
                  <a:gd name="T11" fmla="*/ 17 h 18"/>
                  <a:gd name="T12" fmla="*/ 81 w 86"/>
                  <a:gd name="T13" fmla="*/ 7 h 18"/>
                  <a:gd name="T14" fmla="*/ 79 w 86"/>
                  <a:gd name="T15" fmla="*/ 6 h 18"/>
                  <a:gd name="T16" fmla="*/ 86 w 86"/>
                  <a:gd name="T17" fmla="*/ 0 h 18"/>
                  <a:gd name="T18" fmla="*/ 26 w 86"/>
                  <a:gd name="T19" fmla="*/ 0 h 18"/>
                  <a:gd name="T20" fmla="*/ 0 w 86"/>
                  <a:gd name="T21" fmla="*/ 0 h 18"/>
                  <a:gd name="T22" fmla="*/ 1 w 86"/>
                  <a:gd name="T23" fmla="*/ 8 h 18"/>
                  <a:gd name="T24" fmla="*/ 2 w 86"/>
                  <a:gd name="T25" fmla="*/ 18 h 18"/>
                  <a:gd name="T26" fmla="*/ 26 w 86"/>
                  <a:gd name="T27" fmla="*/ 18 h 18"/>
                  <a:gd name="T28" fmla="*/ 24 w 86"/>
                  <a:gd name="T29" fmla="*/ 14 h 18"/>
                  <a:gd name="T30" fmla="*/ 22 w 86"/>
                  <a:gd name="T31" fmla="*/ 12 h 18"/>
                  <a:gd name="T32" fmla="*/ 26 w 86"/>
                  <a:gd name="T33" fmla="*/ 4 h 18"/>
                  <a:gd name="T34" fmla="*/ 26 w 86"/>
                  <a:gd name="T3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6" h="18">
                    <a:moveTo>
                      <a:pt x="86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1"/>
                      <a:pt x="50" y="3"/>
                      <a:pt x="50" y="5"/>
                    </a:cubicBezTo>
                    <a:cubicBezTo>
                      <a:pt x="51" y="7"/>
                      <a:pt x="51" y="12"/>
                      <a:pt x="51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8"/>
                      <a:pt x="73" y="17"/>
                      <a:pt x="73" y="17"/>
                    </a:cubicBezTo>
                    <a:cubicBezTo>
                      <a:pt x="74" y="14"/>
                      <a:pt x="82" y="8"/>
                      <a:pt x="81" y="7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9" y="6"/>
                      <a:pt x="83" y="2"/>
                      <a:pt x="86" y="0"/>
                    </a:cubicBezTo>
                    <a:close/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4"/>
                      <a:pt x="1" y="8"/>
                    </a:cubicBezTo>
                    <a:cubicBezTo>
                      <a:pt x="1" y="10"/>
                      <a:pt x="1" y="14"/>
                      <a:pt x="2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2" y="14"/>
                      <a:pt x="22" y="12"/>
                      <a:pt x="22" y="12"/>
                    </a:cubicBezTo>
                    <a:cubicBezTo>
                      <a:pt x="22" y="12"/>
                      <a:pt x="25" y="8"/>
                      <a:pt x="26" y="4"/>
                    </a:cubicBezTo>
                    <a:cubicBezTo>
                      <a:pt x="26" y="2"/>
                      <a:pt x="26" y="1"/>
                      <a:pt x="26" y="0"/>
                    </a:cubicBezTo>
                    <a:close/>
                  </a:path>
                </a:pathLst>
              </a:custGeom>
              <a:solidFill>
                <a:srgbClr val="DD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7" name="Freeform 542"/>
              <p:cNvSpPr>
                <a:spLocks noEditPoints="1"/>
              </p:cNvSpPr>
              <p:nvPr/>
            </p:nvSpPr>
            <p:spPr bwMode="auto">
              <a:xfrm>
                <a:off x="5488" y="1181"/>
                <a:ext cx="161" cy="34"/>
              </a:xfrm>
              <a:custGeom>
                <a:avLst/>
                <a:gdLst>
                  <a:gd name="T0" fmla="*/ 84 w 84"/>
                  <a:gd name="T1" fmla="*/ 0 h 18"/>
                  <a:gd name="T2" fmla="*/ 50 w 84"/>
                  <a:gd name="T3" fmla="*/ 0 h 18"/>
                  <a:gd name="T4" fmla="*/ 50 w 84"/>
                  <a:gd name="T5" fmla="*/ 4 h 18"/>
                  <a:gd name="T6" fmla="*/ 51 w 84"/>
                  <a:gd name="T7" fmla="*/ 18 h 18"/>
                  <a:gd name="T8" fmla="*/ 72 w 84"/>
                  <a:gd name="T9" fmla="*/ 18 h 18"/>
                  <a:gd name="T10" fmla="*/ 73 w 84"/>
                  <a:gd name="T11" fmla="*/ 16 h 18"/>
                  <a:gd name="T12" fmla="*/ 81 w 84"/>
                  <a:gd name="T13" fmla="*/ 6 h 18"/>
                  <a:gd name="T14" fmla="*/ 79 w 84"/>
                  <a:gd name="T15" fmla="*/ 5 h 18"/>
                  <a:gd name="T16" fmla="*/ 84 w 84"/>
                  <a:gd name="T17" fmla="*/ 0 h 18"/>
                  <a:gd name="T18" fmla="*/ 26 w 84"/>
                  <a:gd name="T19" fmla="*/ 0 h 18"/>
                  <a:gd name="T20" fmla="*/ 0 w 84"/>
                  <a:gd name="T21" fmla="*/ 0 h 18"/>
                  <a:gd name="T22" fmla="*/ 1 w 84"/>
                  <a:gd name="T23" fmla="*/ 7 h 18"/>
                  <a:gd name="T24" fmla="*/ 2 w 84"/>
                  <a:gd name="T25" fmla="*/ 18 h 18"/>
                  <a:gd name="T26" fmla="*/ 26 w 84"/>
                  <a:gd name="T27" fmla="*/ 18 h 18"/>
                  <a:gd name="T28" fmla="*/ 24 w 84"/>
                  <a:gd name="T29" fmla="*/ 13 h 18"/>
                  <a:gd name="T30" fmla="*/ 22 w 84"/>
                  <a:gd name="T31" fmla="*/ 11 h 18"/>
                  <a:gd name="T32" fmla="*/ 26 w 84"/>
                  <a:gd name="T33" fmla="*/ 3 h 18"/>
                  <a:gd name="T34" fmla="*/ 26 w 84"/>
                  <a:gd name="T3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4" h="18">
                    <a:moveTo>
                      <a:pt x="84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1"/>
                      <a:pt x="50" y="3"/>
                      <a:pt x="50" y="4"/>
                    </a:cubicBezTo>
                    <a:cubicBezTo>
                      <a:pt x="51" y="6"/>
                      <a:pt x="51" y="12"/>
                      <a:pt x="51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7"/>
                      <a:pt x="73" y="17"/>
                      <a:pt x="73" y="16"/>
                    </a:cubicBezTo>
                    <a:cubicBezTo>
                      <a:pt x="74" y="13"/>
                      <a:pt x="82" y="7"/>
                      <a:pt x="81" y="6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81" y="2"/>
                      <a:pt x="84" y="0"/>
                    </a:cubicBezTo>
                    <a:close/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1" y="7"/>
                    </a:cubicBezTo>
                    <a:cubicBezTo>
                      <a:pt x="1" y="9"/>
                      <a:pt x="2" y="13"/>
                      <a:pt x="2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5" y="15"/>
                      <a:pt x="24" y="14"/>
                      <a:pt x="24" y="13"/>
                    </a:cubicBezTo>
                    <a:cubicBezTo>
                      <a:pt x="22" y="13"/>
                      <a:pt x="22" y="11"/>
                      <a:pt x="22" y="11"/>
                    </a:cubicBezTo>
                    <a:cubicBezTo>
                      <a:pt x="22" y="11"/>
                      <a:pt x="25" y="7"/>
                      <a:pt x="26" y="3"/>
                    </a:cubicBezTo>
                    <a:cubicBezTo>
                      <a:pt x="26" y="2"/>
                      <a:pt x="26" y="1"/>
                      <a:pt x="26" y="0"/>
                    </a:cubicBezTo>
                    <a:close/>
                  </a:path>
                </a:pathLst>
              </a:custGeom>
              <a:solidFill>
                <a:srgbClr val="DE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8" name="Freeform 543"/>
              <p:cNvSpPr>
                <a:spLocks noEditPoints="1"/>
              </p:cNvSpPr>
              <p:nvPr/>
            </p:nvSpPr>
            <p:spPr bwMode="auto">
              <a:xfrm>
                <a:off x="5488" y="1183"/>
                <a:ext cx="159" cy="36"/>
              </a:xfrm>
              <a:custGeom>
                <a:avLst/>
                <a:gdLst>
                  <a:gd name="T0" fmla="*/ 83 w 83"/>
                  <a:gd name="T1" fmla="*/ 0 h 19"/>
                  <a:gd name="T2" fmla="*/ 50 w 83"/>
                  <a:gd name="T3" fmla="*/ 0 h 19"/>
                  <a:gd name="T4" fmla="*/ 50 w 83"/>
                  <a:gd name="T5" fmla="*/ 3 h 19"/>
                  <a:gd name="T6" fmla="*/ 51 w 83"/>
                  <a:gd name="T7" fmla="*/ 19 h 19"/>
                  <a:gd name="T8" fmla="*/ 72 w 83"/>
                  <a:gd name="T9" fmla="*/ 19 h 19"/>
                  <a:gd name="T10" fmla="*/ 73 w 83"/>
                  <a:gd name="T11" fmla="*/ 15 h 19"/>
                  <a:gd name="T12" fmla="*/ 81 w 83"/>
                  <a:gd name="T13" fmla="*/ 5 h 19"/>
                  <a:gd name="T14" fmla="*/ 79 w 83"/>
                  <a:gd name="T15" fmla="*/ 4 h 19"/>
                  <a:gd name="T16" fmla="*/ 83 w 83"/>
                  <a:gd name="T17" fmla="*/ 0 h 19"/>
                  <a:gd name="T18" fmla="*/ 26 w 83"/>
                  <a:gd name="T19" fmla="*/ 0 h 19"/>
                  <a:gd name="T20" fmla="*/ 0 w 83"/>
                  <a:gd name="T21" fmla="*/ 0 h 19"/>
                  <a:gd name="T22" fmla="*/ 1 w 83"/>
                  <a:gd name="T23" fmla="*/ 6 h 19"/>
                  <a:gd name="T24" fmla="*/ 3 w 83"/>
                  <a:gd name="T25" fmla="*/ 19 h 19"/>
                  <a:gd name="T26" fmla="*/ 27 w 83"/>
                  <a:gd name="T27" fmla="*/ 19 h 19"/>
                  <a:gd name="T28" fmla="*/ 24 w 83"/>
                  <a:gd name="T29" fmla="*/ 12 h 19"/>
                  <a:gd name="T30" fmla="*/ 22 w 83"/>
                  <a:gd name="T31" fmla="*/ 10 h 19"/>
                  <a:gd name="T32" fmla="*/ 26 w 83"/>
                  <a:gd name="T33" fmla="*/ 2 h 19"/>
                  <a:gd name="T34" fmla="*/ 26 w 83"/>
                  <a:gd name="T3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19">
                    <a:moveTo>
                      <a:pt x="83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1"/>
                      <a:pt x="50" y="2"/>
                      <a:pt x="50" y="3"/>
                    </a:cubicBezTo>
                    <a:cubicBezTo>
                      <a:pt x="51" y="5"/>
                      <a:pt x="51" y="11"/>
                      <a:pt x="51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2" y="17"/>
                      <a:pt x="73" y="16"/>
                      <a:pt x="73" y="15"/>
                    </a:cubicBezTo>
                    <a:cubicBezTo>
                      <a:pt x="74" y="12"/>
                      <a:pt x="82" y="6"/>
                      <a:pt x="81" y="5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9" y="4"/>
                      <a:pt x="81" y="2"/>
                      <a:pt x="83" y="0"/>
                    </a:cubicBezTo>
                    <a:close/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1" y="6"/>
                    </a:cubicBezTo>
                    <a:cubicBezTo>
                      <a:pt x="1" y="9"/>
                      <a:pt x="2" y="13"/>
                      <a:pt x="3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5" y="15"/>
                      <a:pt x="24" y="13"/>
                      <a:pt x="24" y="12"/>
                    </a:cubicBezTo>
                    <a:cubicBezTo>
                      <a:pt x="22" y="12"/>
                      <a:pt x="22" y="10"/>
                      <a:pt x="22" y="10"/>
                    </a:cubicBezTo>
                    <a:cubicBezTo>
                      <a:pt x="22" y="10"/>
                      <a:pt x="25" y="6"/>
                      <a:pt x="26" y="2"/>
                    </a:cubicBezTo>
                    <a:cubicBezTo>
                      <a:pt x="26" y="1"/>
                      <a:pt x="26" y="1"/>
                      <a:pt x="26" y="0"/>
                    </a:cubicBezTo>
                    <a:close/>
                  </a:path>
                </a:pathLst>
              </a:custGeom>
              <a:solidFill>
                <a:srgbClr val="DFDE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9" name="Freeform 544"/>
              <p:cNvSpPr>
                <a:spLocks noEditPoints="1"/>
              </p:cNvSpPr>
              <p:nvPr/>
            </p:nvSpPr>
            <p:spPr bwMode="auto">
              <a:xfrm>
                <a:off x="5488" y="1186"/>
                <a:ext cx="157" cy="35"/>
              </a:xfrm>
              <a:custGeom>
                <a:avLst/>
                <a:gdLst>
                  <a:gd name="T0" fmla="*/ 82 w 82"/>
                  <a:gd name="T1" fmla="*/ 0 h 18"/>
                  <a:gd name="T2" fmla="*/ 50 w 82"/>
                  <a:gd name="T3" fmla="*/ 0 h 18"/>
                  <a:gd name="T4" fmla="*/ 50 w 82"/>
                  <a:gd name="T5" fmla="*/ 1 h 18"/>
                  <a:gd name="T6" fmla="*/ 51 w 82"/>
                  <a:gd name="T7" fmla="*/ 18 h 18"/>
                  <a:gd name="T8" fmla="*/ 73 w 82"/>
                  <a:gd name="T9" fmla="*/ 18 h 18"/>
                  <a:gd name="T10" fmla="*/ 73 w 82"/>
                  <a:gd name="T11" fmla="*/ 13 h 18"/>
                  <a:gd name="T12" fmla="*/ 81 w 82"/>
                  <a:gd name="T13" fmla="*/ 3 h 18"/>
                  <a:gd name="T14" fmla="*/ 79 w 82"/>
                  <a:gd name="T15" fmla="*/ 2 h 18"/>
                  <a:gd name="T16" fmla="*/ 82 w 82"/>
                  <a:gd name="T17" fmla="*/ 0 h 18"/>
                  <a:gd name="T18" fmla="*/ 26 w 82"/>
                  <a:gd name="T19" fmla="*/ 0 h 18"/>
                  <a:gd name="T20" fmla="*/ 0 w 82"/>
                  <a:gd name="T21" fmla="*/ 0 h 18"/>
                  <a:gd name="T22" fmla="*/ 1 w 82"/>
                  <a:gd name="T23" fmla="*/ 4 h 18"/>
                  <a:gd name="T24" fmla="*/ 3 w 82"/>
                  <a:gd name="T25" fmla="*/ 18 h 18"/>
                  <a:gd name="T26" fmla="*/ 28 w 82"/>
                  <a:gd name="T27" fmla="*/ 18 h 18"/>
                  <a:gd name="T28" fmla="*/ 24 w 82"/>
                  <a:gd name="T29" fmla="*/ 10 h 18"/>
                  <a:gd name="T30" fmla="*/ 22 w 82"/>
                  <a:gd name="T31" fmla="*/ 8 h 18"/>
                  <a:gd name="T32" fmla="*/ 26 w 82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18">
                    <a:moveTo>
                      <a:pt x="82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1" y="4"/>
                      <a:pt x="51" y="10"/>
                      <a:pt x="51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2" y="15"/>
                      <a:pt x="72" y="14"/>
                      <a:pt x="73" y="13"/>
                    </a:cubicBezTo>
                    <a:cubicBezTo>
                      <a:pt x="74" y="10"/>
                      <a:pt x="82" y="4"/>
                      <a:pt x="81" y="3"/>
                    </a:cubicBezTo>
                    <a:cubicBezTo>
                      <a:pt x="79" y="2"/>
                      <a:pt x="79" y="2"/>
                      <a:pt x="79" y="2"/>
                    </a:cubicBezTo>
                    <a:cubicBezTo>
                      <a:pt x="79" y="2"/>
                      <a:pt x="80" y="1"/>
                      <a:pt x="82" y="0"/>
                    </a:cubicBezTo>
                    <a:close/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4"/>
                    </a:cubicBezTo>
                    <a:cubicBezTo>
                      <a:pt x="1" y="7"/>
                      <a:pt x="2" y="12"/>
                      <a:pt x="3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6" y="13"/>
                      <a:pt x="24" y="11"/>
                      <a:pt x="24" y="10"/>
                    </a:cubicBezTo>
                    <a:cubicBezTo>
                      <a:pt x="22" y="10"/>
                      <a:pt x="22" y="8"/>
                      <a:pt x="22" y="8"/>
                    </a:cubicBezTo>
                    <a:cubicBezTo>
                      <a:pt x="22" y="8"/>
                      <a:pt x="25" y="4"/>
                      <a:pt x="26" y="0"/>
                    </a:cubicBezTo>
                    <a:close/>
                  </a:path>
                </a:pathLst>
              </a:custGeom>
              <a:solidFill>
                <a:srgbClr val="E0D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0" name="Freeform 545"/>
              <p:cNvSpPr>
                <a:spLocks noEditPoints="1"/>
              </p:cNvSpPr>
              <p:nvPr/>
            </p:nvSpPr>
            <p:spPr bwMode="auto">
              <a:xfrm>
                <a:off x="5488" y="1188"/>
                <a:ext cx="157" cy="35"/>
              </a:xfrm>
              <a:custGeom>
                <a:avLst/>
                <a:gdLst>
                  <a:gd name="T0" fmla="*/ 80 w 82"/>
                  <a:gd name="T1" fmla="*/ 0 h 18"/>
                  <a:gd name="T2" fmla="*/ 50 w 82"/>
                  <a:gd name="T3" fmla="*/ 0 h 18"/>
                  <a:gd name="T4" fmla="*/ 50 w 82"/>
                  <a:gd name="T5" fmla="*/ 0 h 18"/>
                  <a:gd name="T6" fmla="*/ 51 w 82"/>
                  <a:gd name="T7" fmla="*/ 18 h 18"/>
                  <a:gd name="T8" fmla="*/ 73 w 82"/>
                  <a:gd name="T9" fmla="*/ 18 h 18"/>
                  <a:gd name="T10" fmla="*/ 73 w 82"/>
                  <a:gd name="T11" fmla="*/ 12 h 18"/>
                  <a:gd name="T12" fmla="*/ 81 w 82"/>
                  <a:gd name="T13" fmla="*/ 2 h 18"/>
                  <a:gd name="T14" fmla="*/ 79 w 82"/>
                  <a:gd name="T15" fmla="*/ 1 h 18"/>
                  <a:gd name="T16" fmla="*/ 80 w 82"/>
                  <a:gd name="T17" fmla="*/ 0 h 18"/>
                  <a:gd name="T18" fmla="*/ 26 w 82"/>
                  <a:gd name="T19" fmla="*/ 0 h 18"/>
                  <a:gd name="T20" fmla="*/ 0 w 82"/>
                  <a:gd name="T21" fmla="*/ 0 h 18"/>
                  <a:gd name="T22" fmla="*/ 1 w 82"/>
                  <a:gd name="T23" fmla="*/ 3 h 18"/>
                  <a:gd name="T24" fmla="*/ 3 w 82"/>
                  <a:gd name="T25" fmla="*/ 18 h 18"/>
                  <a:gd name="T26" fmla="*/ 28 w 82"/>
                  <a:gd name="T27" fmla="*/ 18 h 18"/>
                  <a:gd name="T28" fmla="*/ 24 w 82"/>
                  <a:gd name="T29" fmla="*/ 9 h 18"/>
                  <a:gd name="T30" fmla="*/ 22 w 82"/>
                  <a:gd name="T31" fmla="*/ 7 h 18"/>
                  <a:gd name="T32" fmla="*/ 26 w 82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18">
                    <a:moveTo>
                      <a:pt x="80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1" y="3"/>
                      <a:pt x="51" y="10"/>
                      <a:pt x="51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2" y="15"/>
                      <a:pt x="72" y="14"/>
                      <a:pt x="73" y="12"/>
                    </a:cubicBezTo>
                    <a:cubicBezTo>
                      <a:pt x="74" y="9"/>
                      <a:pt x="82" y="3"/>
                      <a:pt x="81" y="2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9" y="1"/>
                      <a:pt x="80" y="1"/>
                      <a:pt x="80" y="0"/>
                    </a:cubicBezTo>
                    <a:close/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6"/>
                      <a:pt x="2" y="11"/>
                      <a:pt x="3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6" y="13"/>
                      <a:pt x="24" y="10"/>
                      <a:pt x="24" y="9"/>
                    </a:cubicBezTo>
                    <a:cubicBezTo>
                      <a:pt x="22" y="9"/>
                      <a:pt x="22" y="7"/>
                      <a:pt x="22" y="7"/>
                    </a:cubicBezTo>
                    <a:cubicBezTo>
                      <a:pt x="22" y="7"/>
                      <a:pt x="25" y="4"/>
                      <a:pt x="26" y="0"/>
                    </a:cubicBezTo>
                    <a:close/>
                  </a:path>
                </a:pathLst>
              </a:custGeom>
              <a:solidFill>
                <a:srgbClr val="E1E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1" name="Freeform 546"/>
              <p:cNvSpPr>
                <a:spLocks noEditPoints="1"/>
              </p:cNvSpPr>
              <p:nvPr/>
            </p:nvSpPr>
            <p:spPr bwMode="auto">
              <a:xfrm>
                <a:off x="5488" y="1190"/>
                <a:ext cx="157" cy="35"/>
              </a:xfrm>
              <a:custGeom>
                <a:avLst/>
                <a:gdLst>
                  <a:gd name="T0" fmla="*/ 79 w 82"/>
                  <a:gd name="T1" fmla="*/ 0 h 18"/>
                  <a:gd name="T2" fmla="*/ 51 w 82"/>
                  <a:gd name="T3" fmla="*/ 0 h 18"/>
                  <a:gd name="T4" fmla="*/ 51 w 82"/>
                  <a:gd name="T5" fmla="*/ 18 h 18"/>
                  <a:gd name="T6" fmla="*/ 73 w 82"/>
                  <a:gd name="T7" fmla="*/ 18 h 18"/>
                  <a:gd name="T8" fmla="*/ 73 w 82"/>
                  <a:gd name="T9" fmla="*/ 11 h 18"/>
                  <a:gd name="T10" fmla="*/ 81 w 82"/>
                  <a:gd name="T11" fmla="*/ 1 h 18"/>
                  <a:gd name="T12" fmla="*/ 79 w 82"/>
                  <a:gd name="T13" fmla="*/ 0 h 18"/>
                  <a:gd name="T14" fmla="*/ 79 w 82"/>
                  <a:gd name="T15" fmla="*/ 0 h 18"/>
                  <a:gd name="T16" fmla="*/ 25 w 82"/>
                  <a:gd name="T17" fmla="*/ 0 h 18"/>
                  <a:gd name="T18" fmla="*/ 0 w 82"/>
                  <a:gd name="T19" fmla="*/ 0 h 18"/>
                  <a:gd name="T20" fmla="*/ 1 w 82"/>
                  <a:gd name="T21" fmla="*/ 2 h 18"/>
                  <a:gd name="T22" fmla="*/ 3 w 82"/>
                  <a:gd name="T23" fmla="*/ 18 h 18"/>
                  <a:gd name="T24" fmla="*/ 29 w 82"/>
                  <a:gd name="T25" fmla="*/ 18 h 18"/>
                  <a:gd name="T26" fmla="*/ 24 w 82"/>
                  <a:gd name="T27" fmla="*/ 8 h 18"/>
                  <a:gd name="T28" fmla="*/ 22 w 82"/>
                  <a:gd name="T29" fmla="*/ 6 h 18"/>
                  <a:gd name="T30" fmla="*/ 25 w 82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2" h="18">
                    <a:moveTo>
                      <a:pt x="7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4"/>
                      <a:pt x="51" y="11"/>
                      <a:pt x="51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2" y="14"/>
                      <a:pt x="72" y="13"/>
                      <a:pt x="73" y="11"/>
                    </a:cubicBezTo>
                    <a:cubicBezTo>
                      <a:pt x="74" y="8"/>
                      <a:pt x="82" y="2"/>
                      <a:pt x="81" y="1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lose/>
                    <a:moveTo>
                      <a:pt x="2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5"/>
                      <a:pt x="2" y="11"/>
                      <a:pt x="3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6" y="13"/>
                      <a:pt x="24" y="9"/>
                      <a:pt x="24" y="8"/>
                    </a:cubicBezTo>
                    <a:cubicBezTo>
                      <a:pt x="22" y="8"/>
                      <a:pt x="22" y="6"/>
                      <a:pt x="22" y="6"/>
                    </a:cubicBezTo>
                    <a:cubicBezTo>
                      <a:pt x="22" y="6"/>
                      <a:pt x="25" y="4"/>
                      <a:pt x="25" y="0"/>
                    </a:cubicBezTo>
                    <a:close/>
                  </a:path>
                </a:pathLst>
              </a:custGeom>
              <a:solidFill>
                <a:srgbClr val="E2E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2" name="Freeform 547"/>
              <p:cNvSpPr>
                <a:spLocks noEditPoints="1"/>
              </p:cNvSpPr>
              <p:nvPr/>
            </p:nvSpPr>
            <p:spPr bwMode="auto">
              <a:xfrm>
                <a:off x="5488" y="1192"/>
                <a:ext cx="155" cy="36"/>
              </a:xfrm>
              <a:custGeom>
                <a:avLst/>
                <a:gdLst>
                  <a:gd name="T0" fmla="*/ 81 w 81"/>
                  <a:gd name="T1" fmla="*/ 0 h 19"/>
                  <a:gd name="T2" fmla="*/ 51 w 81"/>
                  <a:gd name="T3" fmla="*/ 0 h 19"/>
                  <a:gd name="T4" fmla="*/ 51 w 81"/>
                  <a:gd name="T5" fmla="*/ 19 h 19"/>
                  <a:gd name="T6" fmla="*/ 73 w 81"/>
                  <a:gd name="T7" fmla="*/ 19 h 19"/>
                  <a:gd name="T8" fmla="*/ 73 w 81"/>
                  <a:gd name="T9" fmla="*/ 10 h 19"/>
                  <a:gd name="T10" fmla="*/ 81 w 81"/>
                  <a:gd name="T11" fmla="*/ 0 h 19"/>
                  <a:gd name="T12" fmla="*/ 25 w 81"/>
                  <a:gd name="T13" fmla="*/ 0 h 19"/>
                  <a:gd name="T14" fmla="*/ 0 w 81"/>
                  <a:gd name="T15" fmla="*/ 0 h 19"/>
                  <a:gd name="T16" fmla="*/ 1 w 81"/>
                  <a:gd name="T17" fmla="*/ 1 h 19"/>
                  <a:gd name="T18" fmla="*/ 3 w 81"/>
                  <a:gd name="T19" fmla="*/ 19 h 19"/>
                  <a:gd name="T20" fmla="*/ 29 w 81"/>
                  <a:gd name="T21" fmla="*/ 19 h 19"/>
                  <a:gd name="T22" fmla="*/ 24 w 81"/>
                  <a:gd name="T23" fmla="*/ 7 h 19"/>
                  <a:gd name="T24" fmla="*/ 22 w 81"/>
                  <a:gd name="T25" fmla="*/ 5 h 19"/>
                  <a:gd name="T26" fmla="*/ 25 w 81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19">
                    <a:moveTo>
                      <a:pt x="81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4"/>
                      <a:pt x="51" y="11"/>
                      <a:pt x="51" y="19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2" y="13"/>
                      <a:pt x="72" y="12"/>
                      <a:pt x="73" y="10"/>
                    </a:cubicBezTo>
                    <a:cubicBezTo>
                      <a:pt x="74" y="7"/>
                      <a:pt x="81" y="2"/>
                      <a:pt x="81" y="0"/>
                    </a:cubicBezTo>
                    <a:close/>
                    <a:moveTo>
                      <a:pt x="2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2" y="11"/>
                      <a:pt x="3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7" y="12"/>
                      <a:pt x="24" y="8"/>
                      <a:pt x="24" y="7"/>
                    </a:cubicBezTo>
                    <a:cubicBezTo>
                      <a:pt x="22" y="7"/>
                      <a:pt x="22" y="5"/>
                      <a:pt x="22" y="5"/>
                    </a:cubicBezTo>
                    <a:cubicBezTo>
                      <a:pt x="22" y="5"/>
                      <a:pt x="24" y="3"/>
                      <a:pt x="25" y="0"/>
                    </a:cubicBezTo>
                    <a:close/>
                  </a:path>
                </a:pathLst>
              </a:custGeom>
              <a:solidFill>
                <a:srgbClr val="E3E1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3" name="Freeform 548"/>
              <p:cNvSpPr>
                <a:spLocks noEditPoints="1"/>
              </p:cNvSpPr>
              <p:nvPr/>
            </p:nvSpPr>
            <p:spPr bwMode="auto">
              <a:xfrm>
                <a:off x="5490" y="1196"/>
                <a:ext cx="151" cy="34"/>
              </a:xfrm>
              <a:custGeom>
                <a:avLst/>
                <a:gdLst>
                  <a:gd name="T0" fmla="*/ 79 w 79"/>
                  <a:gd name="T1" fmla="*/ 0 h 18"/>
                  <a:gd name="T2" fmla="*/ 50 w 79"/>
                  <a:gd name="T3" fmla="*/ 0 h 18"/>
                  <a:gd name="T4" fmla="*/ 50 w 79"/>
                  <a:gd name="T5" fmla="*/ 18 h 18"/>
                  <a:gd name="T6" fmla="*/ 72 w 79"/>
                  <a:gd name="T7" fmla="*/ 18 h 18"/>
                  <a:gd name="T8" fmla="*/ 72 w 79"/>
                  <a:gd name="T9" fmla="*/ 18 h 18"/>
                  <a:gd name="T10" fmla="*/ 72 w 79"/>
                  <a:gd name="T11" fmla="*/ 8 h 18"/>
                  <a:gd name="T12" fmla="*/ 79 w 79"/>
                  <a:gd name="T13" fmla="*/ 0 h 18"/>
                  <a:gd name="T14" fmla="*/ 24 w 79"/>
                  <a:gd name="T15" fmla="*/ 0 h 18"/>
                  <a:gd name="T16" fmla="*/ 0 w 79"/>
                  <a:gd name="T17" fmla="*/ 0 h 18"/>
                  <a:gd name="T18" fmla="*/ 2 w 79"/>
                  <a:gd name="T19" fmla="*/ 18 h 18"/>
                  <a:gd name="T20" fmla="*/ 29 w 79"/>
                  <a:gd name="T21" fmla="*/ 18 h 18"/>
                  <a:gd name="T22" fmla="*/ 23 w 79"/>
                  <a:gd name="T23" fmla="*/ 5 h 18"/>
                  <a:gd name="T24" fmla="*/ 21 w 79"/>
                  <a:gd name="T25" fmla="*/ 3 h 18"/>
                  <a:gd name="T26" fmla="*/ 24 w 79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9" h="18">
                    <a:moveTo>
                      <a:pt x="7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4"/>
                      <a:pt x="50" y="11"/>
                      <a:pt x="50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1" y="11"/>
                      <a:pt x="71" y="10"/>
                      <a:pt x="72" y="8"/>
                    </a:cubicBezTo>
                    <a:cubicBezTo>
                      <a:pt x="73" y="6"/>
                      <a:pt x="77" y="2"/>
                      <a:pt x="79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10"/>
                      <a:pt x="2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6" y="11"/>
                      <a:pt x="23" y="6"/>
                      <a:pt x="23" y="5"/>
                    </a:cubicBezTo>
                    <a:cubicBezTo>
                      <a:pt x="21" y="5"/>
                      <a:pt x="21" y="3"/>
                      <a:pt x="21" y="3"/>
                    </a:cubicBezTo>
                    <a:cubicBezTo>
                      <a:pt x="21" y="3"/>
                      <a:pt x="23" y="2"/>
                      <a:pt x="24" y="0"/>
                    </a:cubicBezTo>
                    <a:close/>
                  </a:path>
                </a:pathLst>
              </a:custGeom>
              <a:solidFill>
                <a:srgbClr val="E4E2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4" name="Freeform 549"/>
              <p:cNvSpPr>
                <a:spLocks noEditPoints="1"/>
              </p:cNvSpPr>
              <p:nvPr/>
            </p:nvSpPr>
            <p:spPr bwMode="auto">
              <a:xfrm>
                <a:off x="5490" y="1198"/>
                <a:ext cx="149" cy="34"/>
              </a:xfrm>
              <a:custGeom>
                <a:avLst/>
                <a:gdLst>
                  <a:gd name="T0" fmla="*/ 78 w 78"/>
                  <a:gd name="T1" fmla="*/ 0 h 18"/>
                  <a:gd name="T2" fmla="*/ 50 w 78"/>
                  <a:gd name="T3" fmla="*/ 0 h 18"/>
                  <a:gd name="T4" fmla="*/ 50 w 78"/>
                  <a:gd name="T5" fmla="*/ 18 h 18"/>
                  <a:gd name="T6" fmla="*/ 72 w 78"/>
                  <a:gd name="T7" fmla="*/ 18 h 18"/>
                  <a:gd name="T8" fmla="*/ 72 w 78"/>
                  <a:gd name="T9" fmla="*/ 17 h 18"/>
                  <a:gd name="T10" fmla="*/ 72 w 78"/>
                  <a:gd name="T11" fmla="*/ 7 h 18"/>
                  <a:gd name="T12" fmla="*/ 78 w 78"/>
                  <a:gd name="T13" fmla="*/ 0 h 18"/>
                  <a:gd name="T14" fmla="*/ 23 w 78"/>
                  <a:gd name="T15" fmla="*/ 0 h 18"/>
                  <a:gd name="T16" fmla="*/ 0 w 78"/>
                  <a:gd name="T17" fmla="*/ 0 h 18"/>
                  <a:gd name="T18" fmla="*/ 3 w 78"/>
                  <a:gd name="T19" fmla="*/ 18 h 18"/>
                  <a:gd name="T20" fmla="*/ 29 w 78"/>
                  <a:gd name="T21" fmla="*/ 18 h 18"/>
                  <a:gd name="T22" fmla="*/ 23 w 78"/>
                  <a:gd name="T23" fmla="*/ 4 h 18"/>
                  <a:gd name="T24" fmla="*/ 21 w 78"/>
                  <a:gd name="T25" fmla="*/ 2 h 18"/>
                  <a:gd name="T26" fmla="*/ 23 w 78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18">
                    <a:moveTo>
                      <a:pt x="7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5"/>
                      <a:pt x="50" y="11"/>
                      <a:pt x="50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1" y="10"/>
                      <a:pt x="71" y="9"/>
                      <a:pt x="72" y="7"/>
                    </a:cubicBezTo>
                    <a:cubicBezTo>
                      <a:pt x="73" y="5"/>
                      <a:pt x="76" y="2"/>
                      <a:pt x="78" y="0"/>
                    </a:cubicBezTo>
                    <a:close/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10"/>
                      <a:pt x="3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6" y="10"/>
                      <a:pt x="23" y="5"/>
                      <a:pt x="23" y="4"/>
                    </a:cubicBezTo>
                    <a:cubicBezTo>
                      <a:pt x="21" y="4"/>
                      <a:pt x="21" y="2"/>
                      <a:pt x="21" y="2"/>
                    </a:cubicBezTo>
                    <a:cubicBezTo>
                      <a:pt x="21" y="2"/>
                      <a:pt x="22" y="1"/>
                      <a:pt x="23" y="0"/>
                    </a:cubicBezTo>
                    <a:close/>
                  </a:path>
                </a:pathLst>
              </a:custGeom>
              <a:solidFill>
                <a:srgbClr val="E4E3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5" name="Freeform 550"/>
              <p:cNvSpPr>
                <a:spLocks noEditPoints="1"/>
              </p:cNvSpPr>
              <p:nvPr/>
            </p:nvSpPr>
            <p:spPr bwMode="auto">
              <a:xfrm>
                <a:off x="5490" y="1200"/>
                <a:ext cx="148" cy="36"/>
              </a:xfrm>
              <a:custGeom>
                <a:avLst/>
                <a:gdLst>
                  <a:gd name="T0" fmla="*/ 77 w 77"/>
                  <a:gd name="T1" fmla="*/ 0 h 19"/>
                  <a:gd name="T2" fmla="*/ 50 w 77"/>
                  <a:gd name="T3" fmla="*/ 0 h 19"/>
                  <a:gd name="T4" fmla="*/ 50 w 77"/>
                  <a:gd name="T5" fmla="*/ 19 h 19"/>
                  <a:gd name="T6" fmla="*/ 72 w 77"/>
                  <a:gd name="T7" fmla="*/ 19 h 19"/>
                  <a:gd name="T8" fmla="*/ 72 w 77"/>
                  <a:gd name="T9" fmla="*/ 16 h 19"/>
                  <a:gd name="T10" fmla="*/ 72 w 77"/>
                  <a:gd name="T11" fmla="*/ 6 h 19"/>
                  <a:gd name="T12" fmla="*/ 77 w 77"/>
                  <a:gd name="T13" fmla="*/ 0 h 19"/>
                  <a:gd name="T14" fmla="*/ 22 w 77"/>
                  <a:gd name="T15" fmla="*/ 0 h 19"/>
                  <a:gd name="T16" fmla="*/ 0 w 77"/>
                  <a:gd name="T17" fmla="*/ 0 h 19"/>
                  <a:gd name="T18" fmla="*/ 3 w 77"/>
                  <a:gd name="T19" fmla="*/ 19 h 19"/>
                  <a:gd name="T20" fmla="*/ 30 w 77"/>
                  <a:gd name="T21" fmla="*/ 19 h 19"/>
                  <a:gd name="T22" fmla="*/ 23 w 77"/>
                  <a:gd name="T23" fmla="*/ 3 h 19"/>
                  <a:gd name="T24" fmla="*/ 21 w 77"/>
                  <a:gd name="T25" fmla="*/ 1 h 19"/>
                  <a:gd name="T26" fmla="*/ 22 w 77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19">
                    <a:moveTo>
                      <a:pt x="77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5"/>
                      <a:pt x="50" y="12"/>
                      <a:pt x="50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2" y="17"/>
                      <a:pt x="72" y="16"/>
                      <a:pt x="72" y="16"/>
                    </a:cubicBezTo>
                    <a:cubicBezTo>
                      <a:pt x="71" y="9"/>
                      <a:pt x="71" y="8"/>
                      <a:pt x="72" y="6"/>
                    </a:cubicBezTo>
                    <a:cubicBezTo>
                      <a:pt x="73" y="4"/>
                      <a:pt x="75" y="2"/>
                      <a:pt x="77" y="0"/>
                    </a:cubicBezTo>
                    <a:close/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2" y="11"/>
                      <a:pt x="3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6" y="10"/>
                      <a:pt x="23" y="4"/>
                      <a:pt x="23" y="3"/>
                    </a:cubicBezTo>
                    <a:cubicBezTo>
                      <a:pt x="21" y="3"/>
                      <a:pt x="21" y="1"/>
                      <a:pt x="21" y="1"/>
                    </a:cubicBezTo>
                    <a:cubicBezTo>
                      <a:pt x="21" y="1"/>
                      <a:pt x="22" y="1"/>
                      <a:pt x="22" y="0"/>
                    </a:cubicBezTo>
                    <a:close/>
                  </a:path>
                </a:pathLst>
              </a:custGeom>
              <a:solidFill>
                <a:srgbClr val="E5E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6" name="Freeform 551"/>
              <p:cNvSpPr>
                <a:spLocks noEditPoints="1"/>
              </p:cNvSpPr>
              <p:nvPr/>
            </p:nvSpPr>
            <p:spPr bwMode="auto">
              <a:xfrm>
                <a:off x="5490" y="1204"/>
                <a:ext cx="144" cy="34"/>
              </a:xfrm>
              <a:custGeom>
                <a:avLst/>
                <a:gdLst>
                  <a:gd name="T0" fmla="*/ 75 w 75"/>
                  <a:gd name="T1" fmla="*/ 0 h 18"/>
                  <a:gd name="T2" fmla="*/ 50 w 75"/>
                  <a:gd name="T3" fmla="*/ 0 h 18"/>
                  <a:gd name="T4" fmla="*/ 50 w 75"/>
                  <a:gd name="T5" fmla="*/ 18 h 18"/>
                  <a:gd name="T6" fmla="*/ 73 w 75"/>
                  <a:gd name="T7" fmla="*/ 18 h 18"/>
                  <a:gd name="T8" fmla="*/ 72 w 75"/>
                  <a:gd name="T9" fmla="*/ 14 h 18"/>
                  <a:gd name="T10" fmla="*/ 72 w 75"/>
                  <a:gd name="T11" fmla="*/ 4 h 18"/>
                  <a:gd name="T12" fmla="*/ 75 w 75"/>
                  <a:gd name="T13" fmla="*/ 0 h 18"/>
                  <a:gd name="T14" fmla="*/ 21 w 75"/>
                  <a:gd name="T15" fmla="*/ 0 h 18"/>
                  <a:gd name="T16" fmla="*/ 0 w 75"/>
                  <a:gd name="T17" fmla="*/ 0 h 18"/>
                  <a:gd name="T18" fmla="*/ 3 w 75"/>
                  <a:gd name="T19" fmla="*/ 18 h 18"/>
                  <a:gd name="T20" fmla="*/ 30 w 75"/>
                  <a:gd name="T21" fmla="*/ 18 h 18"/>
                  <a:gd name="T22" fmla="*/ 23 w 75"/>
                  <a:gd name="T23" fmla="*/ 1 h 18"/>
                  <a:gd name="T24" fmla="*/ 21 w 75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" h="18">
                    <a:moveTo>
                      <a:pt x="75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4"/>
                      <a:pt x="50" y="11"/>
                      <a:pt x="50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2" y="16"/>
                      <a:pt x="72" y="15"/>
                      <a:pt x="72" y="14"/>
                    </a:cubicBezTo>
                    <a:cubicBezTo>
                      <a:pt x="71" y="7"/>
                      <a:pt x="71" y="6"/>
                      <a:pt x="72" y="4"/>
                    </a:cubicBezTo>
                    <a:cubicBezTo>
                      <a:pt x="73" y="2"/>
                      <a:pt x="74" y="1"/>
                      <a:pt x="75" y="0"/>
                    </a:cubicBezTo>
                    <a:close/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2" y="10"/>
                      <a:pt x="3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7" y="8"/>
                      <a:pt x="23" y="2"/>
                      <a:pt x="23" y="1"/>
                    </a:cubicBezTo>
                    <a:cubicBezTo>
                      <a:pt x="21" y="1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E6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7" name="Freeform 552"/>
              <p:cNvSpPr>
                <a:spLocks noEditPoints="1"/>
              </p:cNvSpPr>
              <p:nvPr/>
            </p:nvSpPr>
            <p:spPr bwMode="auto">
              <a:xfrm>
                <a:off x="5490" y="1206"/>
                <a:ext cx="142" cy="34"/>
              </a:xfrm>
              <a:custGeom>
                <a:avLst/>
                <a:gdLst>
                  <a:gd name="T0" fmla="*/ 74 w 74"/>
                  <a:gd name="T1" fmla="*/ 0 h 18"/>
                  <a:gd name="T2" fmla="*/ 50 w 74"/>
                  <a:gd name="T3" fmla="*/ 0 h 18"/>
                  <a:gd name="T4" fmla="*/ 50 w 74"/>
                  <a:gd name="T5" fmla="*/ 18 h 18"/>
                  <a:gd name="T6" fmla="*/ 73 w 74"/>
                  <a:gd name="T7" fmla="*/ 18 h 18"/>
                  <a:gd name="T8" fmla="*/ 72 w 74"/>
                  <a:gd name="T9" fmla="*/ 13 h 18"/>
                  <a:gd name="T10" fmla="*/ 72 w 74"/>
                  <a:gd name="T11" fmla="*/ 3 h 18"/>
                  <a:gd name="T12" fmla="*/ 74 w 74"/>
                  <a:gd name="T13" fmla="*/ 0 h 18"/>
                  <a:gd name="T14" fmla="*/ 22 w 74"/>
                  <a:gd name="T15" fmla="*/ 0 h 18"/>
                  <a:gd name="T16" fmla="*/ 0 w 74"/>
                  <a:gd name="T17" fmla="*/ 0 h 18"/>
                  <a:gd name="T18" fmla="*/ 3 w 74"/>
                  <a:gd name="T19" fmla="*/ 18 h 18"/>
                  <a:gd name="T20" fmla="*/ 31 w 74"/>
                  <a:gd name="T21" fmla="*/ 18 h 18"/>
                  <a:gd name="T22" fmla="*/ 23 w 74"/>
                  <a:gd name="T23" fmla="*/ 0 h 18"/>
                  <a:gd name="T24" fmla="*/ 22 w 74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" h="18">
                    <a:moveTo>
                      <a:pt x="74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5"/>
                      <a:pt x="50" y="11"/>
                      <a:pt x="50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2" y="14"/>
                      <a:pt x="72" y="13"/>
                    </a:cubicBezTo>
                    <a:cubicBezTo>
                      <a:pt x="71" y="6"/>
                      <a:pt x="71" y="5"/>
                      <a:pt x="72" y="3"/>
                    </a:cubicBezTo>
                    <a:cubicBezTo>
                      <a:pt x="72" y="2"/>
                      <a:pt x="73" y="1"/>
                      <a:pt x="74" y="0"/>
                    </a:cubicBezTo>
                    <a:close/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2" y="11"/>
                      <a:pt x="3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27" y="8"/>
                      <a:pt x="24" y="1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lose/>
                  </a:path>
                </a:pathLst>
              </a:custGeom>
              <a:solidFill>
                <a:srgbClr val="E7E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8" name="Freeform 553"/>
              <p:cNvSpPr>
                <a:spLocks noEditPoints="1"/>
              </p:cNvSpPr>
              <p:nvPr/>
            </p:nvSpPr>
            <p:spPr bwMode="auto">
              <a:xfrm>
                <a:off x="5492" y="1207"/>
                <a:ext cx="138" cy="35"/>
              </a:xfrm>
              <a:custGeom>
                <a:avLst/>
                <a:gdLst>
                  <a:gd name="T0" fmla="*/ 72 w 72"/>
                  <a:gd name="T1" fmla="*/ 0 h 18"/>
                  <a:gd name="T2" fmla="*/ 49 w 72"/>
                  <a:gd name="T3" fmla="*/ 0 h 18"/>
                  <a:gd name="T4" fmla="*/ 49 w 72"/>
                  <a:gd name="T5" fmla="*/ 18 h 18"/>
                  <a:gd name="T6" fmla="*/ 72 w 72"/>
                  <a:gd name="T7" fmla="*/ 18 h 18"/>
                  <a:gd name="T8" fmla="*/ 71 w 72"/>
                  <a:gd name="T9" fmla="*/ 12 h 18"/>
                  <a:gd name="T10" fmla="*/ 71 w 72"/>
                  <a:gd name="T11" fmla="*/ 2 h 18"/>
                  <a:gd name="T12" fmla="*/ 72 w 72"/>
                  <a:gd name="T13" fmla="*/ 0 h 18"/>
                  <a:gd name="T14" fmla="*/ 22 w 72"/>
                  <a:gd name="T15" fmla="*/ 0 h 18"/>
                  <a:gd name="T16" fmla="*/ 0 w 72"/>
                  <a:gd name="T17" fmla="*/ 0 h 18"/>
                  <a:gd name="T18" fmla="*/ 2 w 72"/>
                  <a:gd name="T19" fmla="*/ 18 h 18"/>
                  <a:gd name="T20" fmla="*/ 30 w 72"/>
                  <a:gd name="T21" fmla="*/ 18 h 18"/>
                  <a:gd name="T22" fmla="*/ 22 w 72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18">
                    <a:moveTo>
                      <a:pt x="72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5"/>
                      <a:pt x="49" y="12"/>
                      <a:pt x="49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6"/>
                      <a:pt x="71" y="13"/>
                      <a:pt x="71" y="12"/>
                    </a:cubicBezTo>
                    <a:cubicBezTo>
                      <a:pt x="70" y="5"/>
                      <a:pt x="70" y="4"/>
                      <a:pt x="71" y="2"/>
                    </a:cubicBezTo>
                    <a:cubicBezTo>
                      <a:pt x="71" y="1"/>
                      <a:pt x="72" y="1"/>
                      <a:pt x="72" y="0"/>
                    </a:cubicBezTo>
                    <a:close/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1" y="11"/>
                      <a:pt x="2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7" y="9"/>
                      <a:pt x="24" y="2"/>
                      <a:pt x="22" y="0"/>
                    </a:cubicBez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9" name="Freeform 554"/>
              <p:cNvSpPr>
                <a:spLocks noEditPoints="1"/>
              </p:cNvSpPr>
              <p:nvPr/>
            </p:nvSpPr>
            <p:spPr bwMode="auto">
              <a:xfrm>
                <a:off x="5492" y="1209"/>
                <a:ext cx="138" cy="37"/>
              </a:xfrm>
              <a:custGeom>
                <a:avLst/>
                <a:gdLst>
                  <a:gd name="T0" fmla="*/ 71 w 72"/>
                  <a:gd name="T1" fmla="*/ 0 h 19"/>
                  <a:gd name="T2" fmla="*/ 49 w 72"/>
                  <a:gd name="T3" fmla="*/ 0 h 19"/>
                  <a:gd name="T4" fmla="*/ 49 w 72"/>
                  <a:gd name="T5" fmla="*/ 19 h 19"/>
                  <a:gd name="T6" fmla="*/ 72 w 72"/>
                  <a:gd name="T7" fmla="*/ 19 h 19"/>
                  <a:gd name="T8" fmla="*/ 71 w 72"/>
                  <a:gd name="T9" fmla="*/ 11 h 19"/>
                  <a:gd name="T10" fmla="*/ 71 w 72"/>
                  <a:gd name="T11" fmla="*/ 1 h 19"/>
                  <a:gd name="T12" fmla="*/ 71 w 72"/>
                  <a:gd name="T13" fmla="*/ 0 h 19"/>
                  <a:gd name="T14" fmla="*/ 23 w 72"/>
                  <a:gd name="T15" fmla="*/ 0 h 19"/>
                  <a:gd name="T16" fmla="*/ 0 w 72"/>
                  <a:gd name="T17" fmla="*/ 0 h 19"/>
                  <a:gd name="T18" fmla="*/ 3 w 72"/>
                  <a:gd name="T19" fmla="*/ 19 h 19"/>
                  <a:gd name="T20" fmla="*/ 31 w 72"/>
                  <a:gd name="T21" fmla="*/ 19 h 19"/>
                  <a:gd name="T22" fmla="*/ 23 w 72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19">
                    <a:moveTo>
                      <a:pt x="71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6"/>
                      <a:pt x="49" y="12"/>
                      <a:pt x="49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2" y="15"/>
                      <a:pt x="71" y="12"/>
                      <a:pt x="71" y="11"/>
                    </a:cubicBezTo>
                    <a:cubicBezTo>
                      <a:pt x="70" y="4"/>
                      <a:pt x="70" y="3"/>
                      <a:pt x="71" y="1"/>
                    </a:cubicBezTo>
                    <a:cubicBezTo>
                      <a:pt x="71" y="0"/>
                      <a:pt x="71" y="0"/>
                      <a:pt x="71" y="0"/>
                    </a:cubicBezTo>
                    <a:close/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2"/>
                      <a:pt x="3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28" y="10"/>
                      <a:pt x="25" y="3"/>
                      <a:pt x="23" y="0"/>
                    </a:cubicBezTo>
                    <a:close/>
                  </a:path>
                </a:pathLst>
              </a:custGeom>
              <a:solidFill>
                <a:srgbClr val="E9E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0" name="Freeform 555"/>
              <p:cNvSpPr>
                <a:spLocks noEditPoints="1"/>
              </p:cNvSpPr>
              <p:nvPr/>
            </p:nvSpPr>
            <p:spPr bwMode="auto">
              <a:xfrm>
                <a:off x="5492" y="1213"/>
                <a:ext cx="138" cy="35"/>
              </a:xfrm>
              <a:custGeom>
                <a:avLst/>
                <a:gdLst>
                  <a:gd name="T0" fmla="*/ 71 w 72"/>
                  <a:gd name="T1" fmla="*/ 0 h 18"/>
                  <a:gd name="T2" fmla="*/ 49 w 72"/>
                  <a:gd name="T3" fmla="*/ 0 h 18"/>
                  <a:gd name="T4" fmla="*/ 49 w 72"/>
                  <a:gd name="T5" fmla="*/ 18 h 18"/>
                  <a:gd name="T6" fmla="*/ 72 w 72"/>
                  <a:gd name="T7" fmla="*/ 18 h 18"/>
                  <a:gd name="T8" fmla="*/ 71 w 72"/>
                  <a:gd name="T9" fmla="*/ 9 h 18"/>
                  <a:gd name="T10" fmla="*/ 71 w 72"/>
                  <a:gd name="T11" fmla="*/ 0 h 18"/>
                  <a:gd name="T12" fmla="*/ 24 w 72"/>
                  <a:gd name="T13" fmla="*/ 0 h 18"/>
                  <a:gd name="T14" fmla="*/ 0 w 72"/>
                  <a:gd name="T15" fmla="*/ 0 h 18"/>
                  <a:gd name="T16" fmla="*/ 3 w 72"/>
                  <a:gd name="T17" fmla="*/ 18 h 18"/>
                  <a:gd name="T18" fmla="*/ 31 w 72"/>
                  <a:gd name="T19" fmla="*/ 18 h 18"/>
                  <a:gd name="T20" fmla="*/ 24 w 72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18">
                    <a:moveTo>
                      <a:pt x="71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5"/>
                      <a:pt x="49" y="12"/>
                      <a:pt x="49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4"/>
                      <a:pt x="71" y="11"/>
                      <a:pt x="71" y="9"/>
                    </a:cubicBezTo>
                    <a:cubicBezTo>
                      <a:pt x="70" y="3"/>
                      <a:pt x="70" y="2"/>
                      <a:pt x="71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3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28" y="10"/>
                      <a:pt x="25" y="3"/>
                      <a:pt x="24" y="0"/>
                    </a:cubicBezTo>
                    <a:close/>
                  </a:path>
                </a:pathLst>
              </a:custGeom>
              <a:solidFill>
                <a:srgbClr val="EA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1" name="Freeform 556"/>
              <p:cNvSpPr>
                <a:spLocks noEditPoints="1"/>
              </p:cNvSpPr>
              <p:nvPr/>
            </p:nvSpPr>
            <p:spPr bwMode="auto">
              <a:xfrm>
                <a:off x="5492" y="1215"/>
                <a:ext cx="138" cy="35"/>
              </a:xfrm>
              <a:custGeom>
                <a:avLst/>
                <a:gdLst>
                  <a:gd name="T0" fmla="*/ 70 w 72"/>
                  <a:gd name="T1" fmla="*/ 0 h 18"/>
                  <a:gd name="T2" fmla="*/ 49 w 72"/>
                  <a:gd name="T3" fmla="*/ 0 h 18"/>
                  <a:gd name="T4" fmla="*/ 49 w 72"/>
                  <a:gd name="T5" fmla="*/ 18 h 18"/>
                  <a:gd name="T6" fmla="*/ 72 w 72"/>
                  <a:gd name="T7" fmla="*/ 18 h 18"/>
                  <a:gd name="T8" fmla="*/ 71 w 72"/>
                  <a:gd name="T9" fmla="*/ 8 h 18"/>
                  <a:gd name="T10" fmla="*/ 70 w 72"/>
                  <a:gd name="T11" fmla="*/ 0 h 18"/>
                  <a:gd name="T12" fmla="*/ 24 w 72"/>
                  <a:gd name="T13" fmla="*/ 0 h 18"/>
                  <a:gd name="T14" fmla="*/ 0 w 72"/>
                  <a:gd name="T15" fmla="*/ 0 h 18"/>
                  <a:gd name="T16" fmla="*/ 3 w 72"/>
                  <a:gd name="T17" fmla="*/ 18 h 18"/>
                  <a:gd name="T18" fmla="*/ 32 w 72"/>
                  <a:gd name="T19" fmla="*/ 18 h 18"/>
                  <a:gd name="T20" fmla="*/ 24 w 72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18">
                    <a:moveTo>
                      <a:pt x="70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5"/>
                      <a:pt x="49" y="12"/>
                      <a:pt x="49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4"/>
                      <a:pt x="71" y="10"/>
                      <a:pt x="71" y="8"/>
                    </a:cubicBezTo>
                    <a:cubicBezTo>
                      <a:pt x="71" y="3"/>
                      <a:pt x="70" y="1"/>
                      <a:pt x="70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3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29" y="10"/>
                      <a:pt x="26" y="4"/>
                      <a:pt x="24" y="0"/>
                    </a:cubicBezTo>
                    <a:close/>
                  </a:path>
                </a:pathLst>
              </a:custGeom>
              <a:solidFill>
                <a:srgbClr val="EB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2" name="Freeform 557"/>
              <p:cNvSpPr>
                <a:spLocks noEditPoints="1"/>
              </p:cNvSpPr>
              <p:nvPr/>
            </p:nvSpPr>
            <p:spPr bwMode="auto">
              <a:xfrm>
                <a:off x="5492" y="1217"/>
                <a:ext cx="138" cy="34"/>
              </a:xfrm>
              <a:custGeom>
                <a:avLst/>
                <a:gdLst>
                  <a:gd name="T0" fmla="*/ 70 w 72"/>
                  <a:gd name="T1" fmla="*/ 0 h 18"/>
                  <a:gd name="T2" fmla="*/ 49 w 72"/>
                  <a:gd name="T3" fmla="*/ 0 h 18"/>
                  <a:gd name="T4" fmla="*/ 49 w 72"/>
                  <a:gd name="T5" fmla="*/ 18 h 18"/>
                  <a:gd name="T6" fmla="*/ 72 w 72"/>
                  <a:gd name="T7" fmla="*/ 18 h 18"/>
                  <a:gd name="T8" fmla="*/ 71 w 72"/>
                  <a:gd name="T9" fmla="*/ 7 h 18"/>
                  <a:gd name="T10" fmla="*/ 70 w 72"/>
                  <a:gd name="T11" fmla="*/ 0 h 18"/>
                  <a:gd name="T12" fmla="*/ 25 w 72"/>
                  <a:gd name="T13" fmla="*/ 0 h 18"/>
                  <a:gd name="T14" fmla="*/ 0 w 72"/>
                  <a:gd name="T15" fmla="*/ 0 h 18"/>
                  <a:gd name="T16" fmla="*/ 3 w 72"/>
                  <a:gd name="T17" fmla="*/ 18 h 18"/>
                  <a:gd name="T18" fmla="*/ 32 w 72"/>
                  <a:gd name="T19" fmla="*/ 18 h 18"/>
                  <a:gd name="T20" fmla="*/ 25 w 72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18">
                    <a:moveTo>
                      <a:pt x="70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6"/>
                      <a:pt x="49" y="12"/>
                      <a:pt x="49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3"/>
                      <a:pt x="71" y="9"/>
                      <a:pt x="71" y="7"/>
                    </a:cubicBezTo>
                    <a:cubicBezTo>
                      <a:pt x="71" y="3"/>
                      <a:pt x="70" y="2"/>
                      <a:pt x="70" y="0"/>
                    </a:cubicBezTo>
                    <a:close/>
                    <a:moveTo>
                      <a:pt x="2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2"/>
                      <a:pt x="3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29" y="11"/>
                      <a:pt x="27" y="4"/>
                      <a:pt x="25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3" name="Freeform 558"/>
              <p:cNvSpPr>
                <a:spLocks noEditPoints="1"/>
              </p:cNvSpPr>
              <p:nvPr/>
            </p:nvSpPr>
            <p:spPr bwMode="auto">
              <a:xfrm>
                <a:off x="5494" y="1219"/>
                <a:ext cx="138" cy="36"/>
              </a:xfrm>
              <a:custGeom>
                <a:avLst/>
                <a:gdLst>
                  <a:gd name="T0" fmla="*/ 70 w 72"/>
                  <a:gd name="T1" fmla="*/ 0 h 19"/>
                  <a:gd name="T2" fmla="*/ 48 w 72"/>
                  <a:gd name="T3" fmla="*/ 0 h 19"/>
                  <a:gd name="T4" fmla="*/ 48 w 72"/>
                  <a:gd name="T5" fmla="*/ 19 h 19"/>
                  <a:gd name="T6" fmla="*/ 72 w 72"/>
                  <a:gd name="T7" fmla="*/ 19 h 19"/>
                  <a:gd name="T8" fmla="*/ 70 w 72"/>
                  <a:gd name="T9" fmla="*/ 6 h 19"/>
                  <a:gd name="T10" fmla="*/ 70 w 72"/>
                  <a:gd name="T11" fmla="*/ 0 h 19"/>
                  <a:gd name="T12" fmla="*/ 24 w 72"/>
                  <a:gd name="T13" fmla="*/ 0 h 19"/>
                  <a:gd name="T14" fmla="*/ 0 w 72"/>
                  <a:gd name="T15" fmla="*/ 0 h 19"/>
                  <a:gd name="T16" fmla="*/ 3 w 72"/>
                  <a:gd name="T17" fmla="*/ 19 h 19"/>
                  <a:gd name="T18" fmla="*/ 31 w 72"/>
                  <a:gd name="T19" fmla="*/ 19 h 19"/>
                  <a:gd name="T20" fmla="*/ 24 w 72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19">
                    <a:moveTo>
                      <a:pt x="7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6"/>
                      <a:pt x="48" y="13"/>
                      <a:pt x="48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1" y="13"/>
                      <a:pt x="70" y="8"/>
                      <a:pt x="70" y="6"/>
                    </a:cubicBezTo>
                    <a:cubicBezTo>
                      <a:pt x="70" y="3"/>
                      <a:pt x="70" y="2"/>
                      <a:pt x="70" y="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1" y="12"/>
                      <a:pt x="3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29" y="11"/>
                      <a:pt x="26" y="5"/>
                      <a:pt x="24" y="0"/>
                    </a:cubicBez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4" name="Freeform 559"/>
              <p:cNvSpPr>
                <a:spLocks noEditPoints="1"/>
              </p:cNvSpPr>
              <p:nvPr/>
            </p:nvSpPr>
            <p:spPr bwMode="auto">
              <a:xfrm>
                <a:off x="5494" y="1223"/>
                <a:ext cx="138" cy="34"/>
              </a:xfrm>
              <a:custGeom>
                <a:avLst/>
                <a:gdLst>
                  <a:gd name="T0" fmla="*/ 70 w 72"/>
                  <a:gd name="T1" fmla="*/ 0 h 18"/>
                  <a:gd name="T2" fmla="*/ 48 w 72"/>
                  <a:gd name="T3" fmla="*/ 0 h 18"/>
                  <a:gd name="T4" fmla="*/ 48 w 72"/>
                  <a:gd name="T5" fmla="*/ 18 h 18"/>
                  <a:gd name="T6" fmla="*/ 72 w 72"/>
                  <a:gd name="T7" fmla="*/ 18 h 18"/>
                  <a:gd name="T8" fmla="*/ 70 w 72"/>
                  <a:gd name="T9" fmla="*/ 4 h 18"/>
                  <a:gd name="T10" fmla="*/ 70 w 72"/>
                  <a:gd name="T11" fmla="*/ 0 h 18"/>
                  <a:gd name="T12" fmla="*/ 25 w 72"/>
                  <a:gd name="T13" fmla="*/ 0 h 18"/>
                  <a:gd name="T14" fmla="*/ 0 w 72"/>
                  <a:gd name="T15" fmla="*/ 0 h 18"/>
                  <a:gd name="T16" fmla="*/ 3 w 72"/>
                  <a:gd name="T17" fmla="*/ 18 h 18"/>
                  <a:gd name="T18" fmla="*/ 32 w 72"/>
                  <a:gd name="T19" fmla="*/ 18 h 18"/>
                  <a:gd name="T20" fmla="*/ 25 w 72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18">
                    <a:moveTo>
                      <a:pt x="7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6"/>
                      <a:pt x="48" y="12"/>
                      <a:pt x="48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1" y="12"/>
                      <a:pt x="70" y="6"/>
                      <a:pt x="70" y="4"/>
                    </a:cubicBezTo>
                    <a:cubicBezTo>
                      <a:pt x="70" y="2"/>
                      <a:pt x="70" y="1"/>
                      <a:pt x="70" y="0"/>
                    </a:cubicBezTo>
                    <a:close/>
                    <a:moveTo>
                      <a:pt x="2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3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29" y="11"/>
                      <a:pt x="27" y="4"/>
                      <a:pt x="25" y="0"/>
                    </a:cubicBezTo>
                    <a:close/>
                  </a:path>
                </a:pathLst>
              </a:custGeom>
              <a:solidFill>
                <a:srgbClr val="ED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5" name="Freeform 560"/>
              <p:cNvSpPr>
                <a:spLocks noEditPoints="1"/>
              </p:cNvSpPr>
              <p:nvPr/>
            </p:nvSpPr>
            <p:spPr bwMode="auto">
              <a:xfrm>
                <a:off x="5494" y="1225"/>
                <a:ext cx="138" cy="34"/>
              </a:xfrm>
              <a:custGeom>
                <a:avLst/>
                <a:gdLst>
                  <a:gd name="T0" fmla="*/ 70 w 72"/>
                  <a:gd name="T1" fmla="*/ 0 h 18"/>
                  <a:gd name="T2" fmla="*/ 48 w 72"/>
                  <a:gd name="T3" fmla="*/ 0 h 18"/>
                  <a:gd name="T4" fmla="*/ 48 w 72"/>
                  <a:gd name="T5" fmla="*/ 18 h 18"/>
                  <a:gd name="T6" fmla="*/ 72 w 72"/>
                  <a:gd name="T7" fmla="*/ 18 h 18"/>
                  <a:gd name="T8" fmla="*/ 70 w 72"/>
                  <a:gd name="T9" fmla="*/ 3 h 18"/>
                  <a:gd name="T10" fmla="*/ 70 w 72"/>
                  <a:gd name="T11" fmla="*/ 0 h 18"/>
                  <a:gd name="T12" fmla="*/ 26 w 72"/>
                  <a:gd name="T13" fmla="*/ 0 h 18"/>
                  <a:gd name="T14" fmla="*/ 0 w 72"/>
                  <a:gd name="T15" fmla="*/ 0 h 18"/>
                  <a:gd name="T16" fmla="*/ 3 w 72"/>
                  <a:gd name="T17" fmla="*/ 18 h 18"/>
                  <a:gd name="T18" fmla="*/ 32 w 72"/>
                  <a:gd name="T19" fmla="*/ 18 h 18"/>
                  <a:gd name="T20" fmla="*/ 26 w 72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18">
                    <a:moveTo>
                      <a:pt x="7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6"/>
                      <a:pt x="48" y="12"/>
                      <a:pt x="48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1" y="11"/>
                      <a:pt x="71" y="6"/>
                      <a:pt x="70" y="3"/>
                    </a:cubicBezTo>
                    <a:cubicBezTo>
                      <a:pt x="70" y="0"/>
                      <a:pt x="70" y="0"/>
                      <a:pt x="70" y="0"/>
                    </a:cubicBezTo>
                    <a:close/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2"/>
                      <a:pt x="3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0" y="11"/>
                      <a:pt x="28" y="5"/>
                      <a:pt x="26" y="0"/>
                    </a:cubicBezTo>
                    <a:close/>
                  </a:path>
                </a:pathLst>
              </a:custGeom>
              <a:solidFill>
                <a:srgbClr val="EE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6" name="Freeform 561"/>
              <p:cNvSpPr>
                <a:spLocks noEditPoints="1"/>
              </p:cNvSpPr>
              <p:nvPr/>
            </p:nvSpPr>
            <p:spPr bwMode="auto">
              <a:xfrm>
                <a:off x="5494" y="1227"/>
                <a:ext cx="138" cy="36"/>
              </a:xfrm>
              <a:custGeom>
                <a:avLst/>
                <a:gdLst>
                  <a:gd name="T0" fmla="*/ 70 w 72"/>
                  <a:gd name="T1" fmla="*/ 0 h 19"/>
                  <a:gd name="T2" fmla="*/ 48 w 72"/>
                  <a:gd name="T3" fmla="*/ 0 h 19"/>
                  <a:gd name="T4" fmla="*/ 48 w 72"/>
                  <a:gd name="T5" fmla="*/ 19 h 19"/>
                  <a:gd name="T6" fmla="*/ 72 w 72"/>
                  <a:gd name="T7" fmla="*/ 19 h 19"/>
                  <a:gd name="T8" fmla="*/ 70 w 72"/>
                  <a:gd name="T9" fmla="*/ 2 h 19"/>
                  <a:gd name="T10" fmla="*/ 70 w 72"/>
                  <a:gd name="T11" fmla="*/ 0 h 19"/>
                  <a:gd name="T12" fmla="*/ 26 w 72"/>
                  <a:gd name="T13" fmla="*/ 0 h 19"/>
                  <a:gd name="T14" fmla="*/ 0 w 72"/>
                  <a:gd name="T15" fmla="*/ 0 h 19"/>
                  <a:gd name="T16" fmla="*/ 3 w 72"/>
                  <a:gd name="T17" fmla="*/ 19 h 19"/>
                  <a:gd name="T18" fmla="*/ 33 w 72"/>
                  <a:gd name="T19" fmla="*/ 19 h 19"/>
                  <a:gd name="T20" fmla="*/ 26 w 72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19">
                    <a:moveTo>
                      <a:pt x="7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6"/>
                      <a:pt x="48" y="13"/>
                      <a:pt x="48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1" y="11"/>
                      <a:pt x="71" y="5"/>
                      <a:pt x="70" y="2"/>
                    </a:cubicBezTo>
                    <a:cubicBezTo>
                      <a:pt x="70" y="0"/>
                      <a:pt x="70" y="0"/>
                      <a:pt x="70" y="0"/>
                    </a:cubicBezTo>
                    <a:close/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0" y="12"/>
                      <a:pt x="28" y="5"/>
                      <a:pt x="26" y="0"/>
                    </a:cubicBezTo>
                    <a:close/>
                  </a:path>
                </a:pathLst>
              </a:custGeom>
              <a:solidFill>
                <a:srgbClr val="EFE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7" name="Freeform 562"/>
              <p:cNvSpPr>
                <a:spLocks noEditPoints="1"/>
              </p:cNvSpPr>
              <p:nvPr/>
            </p:nvSpPr>
            <p:spPr bwMode="auto">
              <a:xfrm>
                <a:off x="5494" y="1230"/>
                <a:ext cx="138" cy="35"/>
              </a:xfrm>
              <a:custGeom>
                <a:avLst/>
                <a:gdLst>
                  <a:gd name="T0" fmla="*/ 70 w 72"/>
                  <a:gd name="T1" fmla="*/ 0 h 18"/>
                  <a:gd name="T2" fmla="*/ 48 w 72"/>
                  <a:gd name="T3" fmla="*/ 0 h 18"/>
                  <a:gd name="T4" fmla="*/ 48 w 72"/>
                  <a:gd name="T5" fmla="*/ 18 h 18"/>
                  <a:gd name="T6" fmla="*/ 72 w 72"/>
                  <a:gd name="T7" fmla="*/ 18 h 18"/>
                  <a:gd name="T8" fmla="*/ 70 w 72"/>
                  <a:gd name="T9" fmla="*/ 0 h 18"/>
                  <a:gd name="T10" fmla="*/ 70 w 72"/>
                  <a:gd name="T11" fmla="*/ 0 h 18"/>
                  <a:gd name="T12" fmla="*/ 27 w 72"/>
                  <a:gd name="T13" fmla="*/ 0 h 18"/>
                  <a:gd name="T14" fmla="*/ 0 w 72"/>
                  <a:gd name="T15" fmla="*/ 0 h 18"/>
                  <a:gd name="T16" fmla="*/ 3 w 72"/>
                  <a:gd name="T17" fmla="*/ 18 h 18"/>
                  <a:gd name="T18" fmla="*/ 33 w 72"/>
                  <a:gd name="T19" fmla="*/ 18 h 18"/>
                  <a:gd name="T20" fmla="*/ 27 w 72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18">
                    <a:moveTo>
                      <a:pt x="7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6"/>
                      <a:pt x="48" y="12"/>
                      <a:pt x="48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1" y="10"/>
                      <a:pt x="71" y="3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lose/>
                    <a:moveTo>
                      <a:pt x="2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1" y="11"/>
                      <a:pt x="29" y="5"/>
                      <a:pt x="27" y="0"/>
                    </a:cubicBezTo>
                    <a:close/>
                  </a:path>
                </a:pathLst>
              </a:custGeom>
              <a:solidFill>
                <a:srgbClr val="F0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8" name="Freeform 563"/>
              <p:cNvSpPr>
                <a:spLocks noEditPoints="1"/>
              </p:cNvSpPr>
              <p:nvPr/>
            </p:nvSpPr>
            <p:spPr bwMode="auto">
              <a:xfrm>
                <a:off x="5496" y="1232"/>
                <a:ext cx="136" cy="35"/>
              </a:xfrm>
              <a:custGeom>
                <a:avLst/>
                <a:gdLst>
                  <a:gd name="T0" fmla="*/ 69 w 71"/>
                  <a:gd name="T1" fmla="*/ 0 h 18"/>
                  <a:gd name="T2" fmla="*/ 47 w 71"/>
                  <a:gd name="T3" fmla="*/ 0 h 18"/>
                  <a:gd name="T4" fmla="*/ 47 w 71"/>
                  <a:gd name="T5" fmla="*/ 18 h 18"/>
                  <a:gd name="T6" fmla="*/ 71 w 71"/>
                  <a:gd name="T7" fmla="*/ 18 h 18"/>
                  <a:gd name="T8" fmla="*/ 69 w 71"/>
                  <a:gd name="T9" fmla="*/ 0 h 18"/>
                  <a:gd name="T10" fmla="*/ 26 w 71"/>
                  <a:gd name="T11" fmla="*/ 0 h 18"/>
                  <a:gd name="T12" fmla="*/ 0 w 71"/>
                  <a:gd name="T13" fmla="*/ 0 h 18"/>
                  <a:gd name="T14" fmla="*/ 3 w 71"/>
                  <a:gd name="T15" fmla="*/ 18 h 18"/>
                  <a:gd name="T16" fmla="*/ 32 w 71"/>
                  <a:gd name="T17" fmla="*/ 18 h 18"/>
                  <a:gd name="T18" fmla="*/ 26 w 71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18">
                    <a:moveTo>
                      <a:pt x="69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6"/>
                      <a:pt x="47" y="12"/>
                      <a:pt x="47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0" y="11"/>
                      <a:pt x="70" y="4"/>
                      <a:pt x="69" y="0"/>
                    </a:cubicBezTo>
                    <a:close/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1" y="12"/>
                      <a:pt x="3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0" y="11"/>
                      <a:pt x="28" y="5"/>
                      <a:pt x="26" y="0"/>
                    </a:cubicBezTo>
                    <a:close/>
                  </a:path>
                </a:pathLst>
              </a:custGeom>
              <a:solidFill>
                <a:srgbClr val="F1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9" name="Freeform 564"/>
              <p:cNvSpPr>
                <a:spLocks noEditPoints="1"/>
              </p:cNvSpPr>
              <p:nvPr/>
            </p:nvSpPr>
            <p:spPr bwMode="auto">
              <a:xfrm>
                <a:off x="5496" y="1234"/>
                <a:ext cx="136" cy="35"/>
              </a:xfrm>
              <a:custGeom>
                <a:avLst/>
                <a:gdLst>
                  <a:gd name="T0" fmla="*/ 69 w 71"/>
                  <a:gd name="T1" fmla="*/ 0 h 18"/>
                  <a:gd name="T2" fmla="*/ 47 w 71"/>
                  <a:gd name="T3" fmla="*/ 0 h 18"/>
                  <a:gd name="T4" fmla="*/ 47 w 71"/>
                  <a:gd name="T5" fmla="*/ 18 h 18"/>
                  <a:gd name="T6" fmla="*/ 71 w 71"/>
                  <a:gd name="T7" fmla="*/ 18 h 18"/>
                  <a:gd name="T8" fmla="*/ 69 w 71"/>
                  <a:gd name="T9" fmla="*/ 0 h 18"/>
                  <a:gd name="T10" fmla="*/ 27 w 71"/>
                  <a:gd name="T11" fmla="*/ 0 h 18"/>
                  <a:gd name="T12" fmla="*/ 0 w 71"/>
                  <a:gd name="T13" fmla="*/ 0 h 18"/>
                  <a:gd name="T14" fmla="*/ 3 w 71"/>
                  <a:gd name="T15" fmla="*/ 18 h 18"/>
                  <a:gd name="T16" fmla="*/ 33 w 71"/>
                  <a:gd name="T17" fmla="*/ 18 h 18"/>
                  <a:gd name="T18" fmla="*/ 33 w 71"/>
                  <a:gd name="T19" fmla="*/ 18 h 18"/>
                  <a:gd name="T20" fmla="*/ 27 w 71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18">
                    <a:moveTo>
                      <a:pt x="69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6"/>
                      <a:pt x="47" y="13"/>
                      <a:pt x="47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1" y="11"/>
                      <a:pt x="70" y="4"/>
                      <a:pt x="69" y="0"/>
                    </a:cubicBezTo>
                    <a:close/>
                    <a:moveTo>
                      <a:pt x="2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1" y="11"/>
                      <a:pt x="29" y="5"/>
                      <a:pt x="27" y="0"/>
                    </a:cubicBezTo>
                    <a:close/>
                  </a:path>
                </a:pathLst>
              </a:custGeom>
              <a:solidFill>
                <a:srgbClr val="F2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0" name="Freeform 565"/>
              <p:cNvSpPr>
                <a:spLocks noEditPoints="1"/>
              </p:cNvSpPr>
              <p:nvPr/>
            </p:nvSpPr>
            <p:spPr bwMode="auto">
              <a:xfrm>
                <a:off x="5496" y="1236"/>
                <a:ext cx="138" cy="37"/>
              </a:xfrm>
              <a:custGeom>
                <a:avLst/>
                <a:gdLst>
                  <a:gd name="T0" fmla="*/ 70 w 72"/>
                  <a:gd name="T1" fmla="*/ 0 h 19"/>
                  <a:gd name="T2" fmla="*/ 47 w 72"/>
                  <a:gd name="T3" fmla="*/ 0 h 19"/>
                  <a:gd name="T4" fmla="*/ 47 w 72"/>
                  <a:gd name="T5" fmla="*/ 19 h 19"/>
                  <a:gd name="T6" fmla="*/ 72 w 72"/>
                  <a:gd name="T7" fmla="*/ 19 h 19"/>
                  <a:gd name="T8" fmla="*/ 70 w 72"/>
                  <a:gd name="T9" fmla="*/ 0 h 19"/>
                  <a:gd name="T10" fmla="*/ 27 w 72"/>
                  <a:gd name="T11" fmla="*/ 0 h 19"/>
                  <a:gd name="T12" fmla="*/ 0 w 72"/>
                  <a:gd name="T13" fmla="*/ 0 h 19"/>
                  <a:gd name="T14" fmla="*/ 3 w 72"/>
                  <a:gd name="T15" fmla="*/ 19 h 19"/>
                  <a:gd name="T16" fmla="*/ 33 w 72"/>
                  <a:gd name="T17" fmla="*/ 19 h 19"/>
                  <a:gd name="T18" fmla="*/ 33 w 72"/>
                  <a:gd name="T19" fmla="*/ 17 h 19"/>
                  <a:gd name="T20" fmla="*/ 27 w 72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19">
                    <a:moveTo>
                      <a:pt x="70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7"/>
                      <a:pt x="47" y="13"/>
                      <a:pt x="47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1" y="12"/>
                      <a:pt x="70" y="5"/>
                      <a:pt x="70" y="0"/>
                    </a:cubicBezTo>
                    <a:close/>
                    <a:moveTo>
                      <a:pt x="2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1" y="11"/>
                      <a:pt x="29" y="5"/>
                      <a:pt x="27" y="0"/>
                    </a:cubicBezTo>
                    <a:close/>
                  </a:path>
                </a:pathLst>
              </a:custGeom>
              <a:solidFill>
                <a:srgbClr val="F3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1" name="Freeform 566"/>
              <p:cNvSpPr>
                <a:spLocks noEditPoints="1"/>
              </p:cNvSpPr>
              <p:nvPr/>
            </p:nvSpPr>
            <p:spPr bwMode="auto">
              <a:xfrm>
                <a:off x="5496" y="1240"/>
                <a:ext cx="138" cy="34"/>
              </a:xfrm>
              <a:custGeom>
                <a:avLst/>
                <a:gdLst>
                  <a:gd name="T0" fmla="*/ 70 w 72"/>
                  <a:gd name="T1" fmla="*/ 0 h 18"/>
                  <a:gd name="T2" fmla="*/ 47 w 72"/>
                  <a:gd name="T3" fmla="*/ 0 h 18"/>
                  <a:gd name="T4" fmla="*/ 47 w 72"/>
                  <a:gd name="T5" fmla="*/ 18 h 18"/>
                  <a:gd name="T6" fmla="*/ 72 w 72"/>
                  <a:gd name="T7" fmla="*/ 18 h 18"/>
                  <a:gd name="T8" fmla="*/ 70 w 72"/>
                  <a:gd name="T9" fmla="*/ 0 h 18"/>
                  <a:gd name="T10" fmla="*/ 28 w 72"/>
                  <a:gd name="T11" fmla="*/ 0 h 18"/>
                  <a:gd name="T12" fmla="*/ 0 w 72"/>
                  <a:gd name="T13" fmla="*/ 0 h 18"/>
                  <a:gd name="T14" fmla="*/ 3 w 72"/>
                  <a:gd name="T15" fmla="*/ 18 h 18"/>
                  <a:gd name="T16" fmla="*/ 33 w 72"/>
                  <a:gd name="T17" fmla="*/ 18 h 18"/>
                  <a:gd name="T18" fmla="*/ 33 w 72"/>
                  <a:gd name="T19" fmla="*/ 15 h 18"/>
                  <a:gd name="T20" fmla="*/ 28 w 72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18">
                    <a:moveTo>
                      <a:pt x="70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6"/>
                      <a:pt x="47" y="12"/>
                      <a:pt x="47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1" y="11"/>
                      <a:pt x="70" y="4"/>
                      <a:pt x="70" y="0"/>
                    </a:cubicBezTo>
                    <a:close/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2"/>
                      <a:pt x="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7"/>
                      <a:pt x="33" y="16"/>
                      <a:pt x="33" y="15"/>
                    </a:cubicBezTo>
                    <a:cubicBezTo>
                      <a:pt x="31" y="9"/>
                      <a:pt x="29" y="4"/>
                      <a:pt x="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2" name="Freeform 567"/>
              <p:cNvSpPr>
                <a:spLocks noEditPoints="1"/>
              </p:cNvSpPr>
              <p:nvPr/>
            </p:nvSpPr>
            <p:spPr bwMode="auto">
              <a:xfrm>
                <a:off x="5496" y="1242"/>
                <a:ext cx="138" cy="34"/>
              </a:xfrm>
              <a:custGeom>
                <a:avLst/>
                <a:gdLst>
                  <a:gd name="T0" fmla="*/ 70 w 72"/>
                  <a:gd name="T1" fmla="*/ 0 h 18"/>
                  <a:gd name="T2" fmla="*/ 47 w 72"/>
                  <a:gd name="T3" fmla="*/ 0 h 18"/>
                  <a:gd name="T4" fmla="*/ 47 w 72"/>
                  <a:gd name="T5" fmla="*/ 18 h 18"/>
                  <a:gd name="T6" fmla="*/ 72 w 72"/>
                  <a:gd name="T7" fmla="*/ 18 h 18"/>
                  <a:gd name="T8" fmla="*/ 70 w 72"/>
                  <a:gd name="T9" fmla="*/ 0 h 18"/>
                  <a:gd name="T10" fmla="*/ 28 w 72"/>
                  <a:gd name="T11" fmla="*/ 0 h 18"/>
                  <a:gd name="T12" fmla="*/ 0 w 72"/>
                  <a:gd name="T13" fmla="*/ 0 h 18"/>
                  <a:gd name="T14" fmla="*/ 3 w 72"/>
                  <a:gd name="T15" fmla="*/ 18 h 18"/>
                  <a:gd name="T16" fmla="*/ 34 w 72"/>
                  <a:gd name="T17" fmla="*/ 18 h 18"/>
                  <a:gd name="T18" fmla="*/ 33 w 72"/>
                  <a:gd name="T19" fmla="*/ 14 h 18"/>
                  <a:gd name="T20" fmla="*/ 28 w 72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18">
                    <a:moveTo>
                      <a:pt x="70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6"/>
                      <a:pt x="47" y="13"/>
                      <a:pt x="47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1" y="12"/>
                      <a:pt x="70" y="5"/>
                      <a:pt x="70" y="0"/>
                    </a:cubicBezTo>
                    <a:close/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3" y="17"/>
                      <a:pt x="33" y="15"/>
                      <a:pt x="33" y="14"/>
                    </a:cubicBezTo>
                    <a:cubicBezTo>
                      <a:pt x="31" y="9"/>
                      <a:pt x="30" y="4"/>
                      <a:pt x="28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3" name="Freeform 568"/>
              <p:cNvSpPr>
                <a:spLocks noEditPoints="1"/>
              </p:cNvSpPr>
              <p:nvPr/>
            </p:nvSpPr>
            <p:spPr bwMode="auto">
              <a:xfrm>
                <a:off x="5498" y="1244"/>
                <a:ext cx="136" cy="36"/>
              </a:xfrm>
              <a:custGeom>
                <a:avLst/>
                <a:gdLst>
                  <a:gd name="T0" fmla="*/ 69 w 71"/>
                  <a:gd name="T1" fmla="*/ 0 h 19"/>
                  <a:gd name="T2" fmla="*/ 46 w 71"/>
                  <a:gd name="T3" fmla="*/ 0 h 19"/>
                  <a:gd name="T4" fmla="*/ 46 w 71"/>
                  <a:gd name="T5" fmla="*/ 19 h 19"/>
                  <a:gd name="T6" fmla="*/ 71 w 71"/>
                  <a:gd name="T7" fmla="*/ 19 h 19"/>
                  <a:gd name="T8" fmla="*/ 69 w 71"/>
                  <a:gd name="T9" fmla="*/ 0 h 19"/>
                  <a:gd name="T10" fmla="*/ 28 w 71"/>
                  <a:gd name="T11" fmla="*/ 0 h 19"/>
                  <a:gd name="T12" fmla="*/ 0 w 71"/>
                  <a:gd name="T13" fmla="*/ 0 h 19"/>
                  <a:gd name="T14" fmla="*/ 3 w 71"/>
                  <a:gd name="T15" fmla="*/ 19 h 19"/>
                  <a:gd name="T16" fmla="*/ 33 w 71"/>
                  <a:gd name="T17" fmla="*/ 19 h 19"/>
                  <a:gd name="T18" fmla="*/ 32 w 71"/>
                  <a:gd name="T19" fmla="*/ 13 h 19"/>
                  <a:gd name="T20" fmla="*/ 28 w 71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19">
                    <a:moveTo>
                      <a:pt x="69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7"/>
                      <a:pt x="46" y="13"/>
                      <a:pt x="46" y="19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12"/>
                      <a:pt x="70" y="5"/>
                      <a:pt x="69" y="0"/>
                    </a:cubicBezTo>
                    <a:close/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7"/>
                      <a:pt x="32" y="15"/>
                      <a:pt x="32" y="13"/>
                    </a:cubicBezTo>
                    <a:cubicBezTo>
                      <a:pt x="30" y="9"/>
                      <a:pt x="29" y="4"/>
                      <a:pt x="28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4" name="Freeform 569"/>
              <p:cNvSpPr>
                <a:spLocks noEditPoints="1"/>
              </p:cNvSpPr>
              <p:nvPr/>
            </p:nvSpPr>
            <p:spPr bwMode="auto">
              <a:xfrm>
                <a:off x="5498" y="1248"/>
                <a:ext cx="136" cy="34"/>
              </a:xfrm>
              <a:custGeom>
                <a:avLst/>
                <a:gdLst>
                  <a:gd name="T0" fmla="*/ 69 w 71"/>
                  <a:gd name="T1" fmla="*/ 0 h 18"/>
                  <a:gd name="T2" fmla="*/ 46 w 71"/>
                  <a:gd name="T3" fmla="*/ 0 h 18"/>
                  <a:gd name="T4" fmla="*/ 46 w 71"/>
                  <a:gd name="T5" fmla="*/ 18 h 18"/>
                  <a:gd name="T6" fmla="*/ 71 w 71"/>
                  <a:gd name="T7" fmla="*/ 18 h 18"/>
                  <a:gd name="T8" fmla="*/ 69 w 71"/>
                  <a:gd name="T9" fmla="*/ 0 h 18"/>
                  <a:gd name="T10" fmla="*/ 28 w 71"/>
                  <a:gd name="T11" fmla="*/ 0 h 18"/>
                  <a:gd name="T12" fmla="*/ 0 w 71"/>
                  <a:gd name="T13" fmla="*/ 0 h 18"/>
                  <a:gd name="T14" fmla="*/ 3 w 71"/>
                  <a:gd name="T15" fmla="*/ 18 h 18"/>
                  <a:gd name="T16" fmla="*/ 34 w 71"/>
                  <a:gd name="T17" fmla="*/ 18 h 18"/>
                  <a:gd name="T18" fmla="*/ 32 w 71"/>
                  <a:gd name="T19" fmla="*/ 11 h 18"/>
                  <a:gd name="T20" fmla="*/ 28 w 71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18">
                    <a:moveTo>
                      <a:pt x="69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6"/>
                      <a:pt x="46" y="13"/>
                      <a:pt x="46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0" y="11"/>
                      <a:pt x="70" y="5"/>
                      <a:pt x="69" y="0"/>
                    </a:cubicBezTo>
                    <a:close/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2"/>
                      <a:pt x="3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3" y="16"/>
                      <a:pt x="32" y="13"/>
                      <a:pt x="32" y="11"/>
                    </a:cubicBezTo>
                    <a:cubicBezTo>
                      <a:pt x="30" y="7"/>
                      <a:pt x="29" y="3"/>
                      <a:pt x="28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5" name="Freeform 570"/>
              <p:cNvSpPr>
                <a:spLocks noEditPoints="1"/>
              </p:cNvSpPr>
              <p:nvPr/>
            </p:nvSpPr>
            <p:spPr bwMode="auto">
              <a:xfrm>
                <a:off x="5498" y="1250"/>
                <a:ext cx="136" cy="34"/>
              </a:xfrm>
              <a:custGeom>
                <a:avLst/>
                <a:gdLst>
                  <a:gd name="T0" fmla="*/ 69 w 71"/>
                  <a:gd name="T1" fmla="*/ 0 h 18"/>
                  <a:gd name="T2" fmla="*/ 46 w 71"/>
                  <a:gd name="T3" fmla="*/ 0 h 18"/>
                  <a:gd name="T4" fmla="*/ 46 w 71"/>
                  <a:gd name="T5" fmla="*/ 18 h 18"/>
                  <a:gd name="T6" fmla="*/ 71 w 71"/>
                  <a:gd name="T7" fmla="*/ 18 h 18"/>
                  <a:gd name="T8" fmla="*/ 69 w 71"/>
                  <a:gd name="T9" fmla="*/ 0 h 18"/>
                  <a:gd name="T10" fmla="*/ 28 w 71"/>
                  <a:gd name="T11" fmla="*/ 0 h 18"/>
                  <a:gd name="T12" fmla="*/ 0 w 71"/>
                  <a:gd name="T13" fmla="*/ 0 h 18"/>
                  <a:gd name="T14" fmla="*/ 3 w 71"/>
                  <a:gd name="T15" fmla="*/ 18 h 18"/>
                  <a:gd name="T16" fmla="*/ 34 w 71"/>
                  <a:gd name="T17" fmla="*/ 18 h 18"/>
                  <a:gd name="T18" fmla="*/ 32 w 71"/>
                  <a:gd name="T19" fmla="*/ 10 h 18"/>
                  <a:gd name="T20" fmla="*/ 28 w 71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18">
                    <a:moveTo>
                      <a:pt x="69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6"/>
                      <a:pt x="46" y="13"/>
                      <a:pt x="46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1" y="12"/>
                      <a:pt x="70" y="5"/>
                      <a:pt x="69" y="0"/>
                    </a:cubicBezTo>
                    <a:close/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3" y="15"/>
                      <a:pt x="32" y="13"/>
                      <a:pt x="32" y="10"/>
                    </a:cubicBezTo>
                    <a:cubicBezTo>
                      <a:pt x="31" y="6"/>
                      <a:pt x="30" y="3"/>
                      <a:pt x="28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6" name="Freeform 571"/>
              <p:cNvSpPr>
                <a:spLocks noEditPoints="1"/>
              </p:cNvSpPr>
              <p:nvPr/>
            </p:nvSpPr>
            <p:spPr bwMode="auto">
              <a:xfrm>
                <a:off x="5498" y="1251"/>
                <a:ext cx="136" cy="35"/>
              </a:xfrm>
              <a:custGeom>
                <a:avLst/>
                <a:gdLst>
                  <a:gd name="T0" fmla="*/ 69 w 71"/>
                  <a:gd name="T1" fmla="*/ 0 h 18"/>
                  <a:gd name="T2" fmla="*/ 46 w 71"/>
                  <a:gd name="T3" fmla="*/ 0 h 18"/>
                  <a:gd name="T4" fmla="*/ 46 w 71"/>
                  <a:gd name="T5" fmla="*/ 18 h 18"/>
                  <a:gd name="T6" fmla="*/ 71 w 71"/>
                  <a:gd name="T7" fmla="*/ 18 h 18"/>
                  <a:gd name="T8" fmla="*/ 69 w 71"/>
                  <a:gd name="T9" fmla="*/ 0 h 18"/>
                  <a:gd name="T10" fmla="*/ 29 w 71"/>
                  <a:gd name="T11" fmla="*/ 0 h 18"/>
                  <a:gd name="T12" fmla="*/ 0 w 71"/>
                  <a:gd name="T13" fmla="*/ 0 h 18"/>
                  <a:gd name="T14" fmla="*/ 3 w 71"/>
                  <a:gd name="T15" fmla="*/ 18 h 18"/>
                  <a:gd name="T16" fmla="*/ 34 w 71"/>
                  <a:gd name="T17" fmla="*/ 18 h 18"/>
                  <a:gd name="T18" fmla="*/ 32 w 71"/>
                  <a:gd name="T19" fmla="*/ 9 h 18"/>
                  <a:gd name="T20" fmla="*/ 29 w 71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18">
                    <a:moveTo>
                      <a:pt x="69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7"/>
                      <a:pt x="46" y="13"/>
                      <a:pt x="46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1" y="12"/>
                      <a:pt x="70" y="6"/>
                      <a:pt x="69" y="0"/>
                    </a:cubicBezTo>
                    <a:close/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3" y="15"/>
                      <a:pt x="33" y="12"/>
                      <a:pt x="32" y="9"/>
                    </a:cubicBezTo>
                    <a:cubicBezTo>
                      <a:pt x="31" y="6"/>
                      <a:pt x="30" y="3"/>
                      <a:pt x="29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7" name="Freeform 572"/>
              <p:cNvSpPr>
                <a:spLocks noEditPoints="1"/>
              </p:cNvSpPr>
              <p:nvPr/>
            </p:nvSpPr>
            <p:spPr bwMode="auto">
              <a:xfrm>
                <a:off x="5498" y="1253"/>
                <a:ext cx="138" cy="37"/>
              </a:xfrm>
              <a:custGeom>
                <a:avLst/>
                <a:gdLst>
                  <a:gd name="T0" fmla="*/ 70 w 72"/>
                  <a:gd name="T1" fmla="*/ 0 h 19"/>
                  <a:gd name="T2" fmla="*/ 46 w 72"/>
                  <a:gd name="T3" fmla="*/ 0 h 19"/>
                  <a:gd name="T4" fmla="*/ 46 w 72"/>
                  <a:gd name="T5" fmla="*/ 19 h 19"/>
                  <a:gd name="T6" fmla="*/ 72 w 72"/>
                  <a:gd name="T7" fmla="*/ 19 h 19"/>
                  <a:gd name="T8" fmla="*/ 70 w 72"/>
                  <a:gd name="T9" fmla="*/ 0 h 19"/>
                  <a:gd name="T10" fmla="*/ 29 w 72"/>
                  <a:gd name="T11" fmla="*/ 0 h 19"/>
                  <a:gd name="T12" fmla="*/ 0 w 72"/>
                  <a:gd name="T13" fmla="*/ 0 h 19"/>
                  <a:gd name="T14" fmla="*/ 3 w 72"/>
                  <a:gd name="T15" fmla="*/ 19 h 19"/>
                  <a:gd name="T16" fmla="*/ 35 w 72"/>
                  <a:gd name="T17" fmla="*/ 19 h 19"/>
                  <a:gd name="T18" fmla="*/ 32 w 72"/>
                  <a:gd name="T19" fmla="*/ 8 h 19"/>
                  <a:gd name="T20" fmla="*/ 29 w 72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19">
                    <a:moveTo>
                      <a:pt x="70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7"/>
                      <a:pt x="46" y="14"/>
                      <a:pt x="46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1" y="12"/>
                      <a:pt x="70" y="6"/>
                      <a:pt x="70" y="0"/>
                    </a:cubicBezTo>
                    <a:close/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4" y="15"/>
                      <a:pt x="33" y="12"/>
                      <a:pt x="32" y="8"/>
                    </a:cubicBezTo>
                    <a:cubicBezTo>
                      <a:pt x="31" y="5"/>
                      <a:pt x="30" y="3"/>
                      <a:pt x="29" y="0"/>
                    </a:cubicBezTo>
                    <a:close/>
                  </a:path>
                </a:pathLst>
              </a:custGeom>
              <a:solidFill>
                <a:srgbClr val="F8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8" name="Freeform 573"/>
              <p:cNvSpPr>
                <a:spLocks noEditPoints="1"/>
              </p:cNvSpPr>
              <p:nvPr/>
            </p:nvSpPr>
            <p:spPr bwMode="auto">
              <a:xfrm>
                <a:off x="5500" y="1257"/>
                <a:ext cx="136" cy="35"/>
              </a:xfrm>
              <a:custGeom>
                <a:avLst/>
                <a:gdLst>
                  <a:gd name="T0" fmla="*/ 69 w 71"/>
                  <a:gd name="T1" fmla="*/ 0 h 18"/>
                  <a:gd name="T2" fmla="*/ 45 w 71"/>
                  <a:gd name="T3" fmla="*/ 0 h 18"/>
                  <a:gd name="T4" fmla="*/ 45 w 71"/>
                  <a:gd name="T5" fmla="*/ 18 h 18"/>
                  <a:gd name="T6" fmla="*/ 71 w 71"/>
                  <a:gd name="T7" fmla="*/ 18 h 18"/>
                  <a:gd name="T8" fmla="*/ 69 w 71"/>
                  <a:gd name="T9" fmla="*/ 0 h 18"/>
                  <a:gd name="T10" fmla="*/ 29 w 71"/>
                  <a:gd name="T11" fmla="*/ 0 h 18"/>
                  <a:gd name="T12" fmla="*/ 0 w 71"/>
                  <a:gd name="T13" fmla="*/ 0 h 18"/>
                  <a:gd name="T14" fmla="*/ 3 w 71"/>
                  <a:gd name="T15" fmla="*/ 18 h 18"/>
                  <a:gd name="T16" fmla="*/ 34 w 71"/>
                  <a:gd name="T17" fmla="*/ 18 h 18"/>
                  <a:gd name="T18" fmla="*/ 31 w 71"/>
                  <a:gd name="T19" fmla="*/ 6 h 18"/>
                  <a:gd name="T20" fmla="*/ 29 w 71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18">
                    <a:moveTo>
                      <a:pt x="69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5" y="7"/>
                      <a:pt x="45" y="13"/>
                      <a:pt x="45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0" y="12"/>
                      <a:pt x="69" y="5"/>
                      <a:pt x="69" y="0"/>
                    </a:cubicBezTo>
                    <a:close/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3" y="14"/>
                      <a:pt x="32" y="10"/>
                      <a:pt x="31" y="6"/>
                    </a:cubicBezTo>
                    <a:cubicBezTo>
                      <a:pt x="30" y="4"/>
                      <a:pt x="29" y="2"/>
                      <a:pt x="29" y="0"/>
                    </a:cubicBezTo>
                    <a:close/>
                  </a:path>
                </a:pathLst>
              </a:custGeom>
              <a:solidFill>
                <a:srgbClr val="F9F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9" name="Freeform 574"/>
              <p:cNvSpPr>
                <a:spLocks noEditPoints="1"/>
              </p:cNvSpPr>
              <p:nvPr/>
            </p:nvSpPr>
            <p:spPr bwMode="auto">
              <a:xfrm>
                <a:off x="5500" y="1259"/>
                <a:ext cx="136" cy="35"/>
              </a:xfrm>
              <a:custGeom>
                <a:avLst/>
                <a:gdLst>
                  <a:gd name="T0" fmla="*/ 69 w 71"/>
                  <a:gd name="T1" fmla="*/ 0 h 18"/>
                  <a:gd name="T2" fmla="*/ 45 w 71"/>
                  <a:gd name="T3" fmla="*/ 0 h 18"/>
                  <a:gd name="T4" fmla="*/ 45 w 71"/>
                  <a:gd name="T5" fmla="*/ 18 h 18"/>
                  <a:gd name="T6" fmla="*/ 71 w 71"/>
                  <a:gd name="T7" fmla="*/ 18 h 18"/>
                  <a:gd name="T8" fmla="*/ 69 w 71"/>
                  <a:gd name="T9" fmla="*/ 0 h 18"/>
                  <a:gd name="T10" fmla="*/ 29 w 71"/>
                  <a:gd name="T11" fmla="*/ 0 h 18"/>
                  <a:gd name="T12" fmla="*/ 0 w 71"/>
                  <a:gd name="T13" fmla="*/ 0 h 18"/>
                  <a:gd name="T14" fmla="*/ 3 w 71"/>
                  <a:gd name="T15" fmla="*/ 18 h 18"/>
                  <a:gd name="T16" fmla="*/ 35 w 71"/>
                  <a:gd name="T17" fmla="*/ 18 h 18"/>
                  <a:gd name="T18" fmla="*/ 31 w 71"/>
                  <a:gd name="T19" fmla="*/ 5 h 18"/>
                  <a:gd name="T20" fmla="*/ 29 w 71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18">
                    <a:moveTo>
                      <a:pt x="69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5" y="7"/>
                      <a:pt x="45" y="14"/>
                      <a:pt x="45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0" y="12"/>
                      <a:pt x="69" y="6"/>
                      <a:pt x="69" y="0"/>
                    </a:cubicBezTo>
                    <a:close/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3" y="14"/>
                      <a:pt x="32" y="10"/>
                      <a:pt x="31" y="5"/>
                    </a:cubicBezTo>
                    <a:cubicBezTo>
                      <a:pt x="30" y="3"/>
                      <a:pt x="30" y="2"/>
                      <a:pt x="29" y="0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0" name="Freeform 575"/>
              <p:cNvSpPr>
                <a:spLocks noEditPoints="1"/>
              </p:cNvSpPr>
              <p:nvPr/>
            </p:nvSpPr>
            <p:spPr bwMode="auto">
              <a:xfrm>
                <a:off x="5500" y="1261"/>
                <a:ext cx="136" cy="34"/>
              </a:xfrm>
              <a:custGeom>
                <a:avLst/>
                <a:gdLst>
                  <a:gd name="T0" fmla="*/ 69 w 71"/>
                  <a:gd name="T1" fmla="*/ 0 h 18"/>
                  <a:gd name="T2" fmla="*/ 45 w 71"/>
                  <a:gd name="T3" fmla="*/ 0 h 18"/>
                  <a:gd name="T4" fmla="*/ 45 w 71"/>
                  <a:gd name="T5" fmla="*/ 18 h 18"/>
                  <a:gd name="T6" fmla="*/ 71 w 71"/>
                  <a:gd name="T7" fmla="*/ 18 h 18"/>
                  <a:gd name="T8" fmla="*/ 69 w 71"/>
                  <a:gd name="T9" fmla="*/ 0 h 18"/>
                  <a:gd name="T10" fmla="*/ 29 w 71"/>
                  <a:gd name="T11" fmla="*/ 0 h 18"/>
                  <a:gd name="T12" fmla="*/ 0 w 71"/>
                  <a:gd name="T13" fmla="*/ 0 h 18"/>
                  <a:gd name="T14" fmla="*/ 3 w 71"/>
                  <a:gd name="T15" fmla="*/ 18 h 18"/>
                  <a:gd name="T16" fmla="*/ 35 w 71"/>
                  <a:gd name="T17" fmla="*/ 18 h 18"/>
                  <a:gd name="T18" fmla="*/ 31 w 71"/>
                  <a:gd name="T19" fmla="*/ 4 h 18"/>
                  <a:gd name="T20" fmla="*/ 29 w 71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18">
                    <a:moveTo>
                      <a:pt x="69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5" y="8"/>
                      <a:pt x="45" y="14"/>
                      <a:pt x="45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0" y="13"/>
                      <a:pt x="70" y="6"/>
                      <a:pt x="69" y="0"/>
                    </a:cubicBezTo>
                    <a:close/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4" y="14"/>
                      <a:pt x="32" y="9"/>
                      <a:pt x="31" y="4"/>
                    </a:cubicBezTo>
                    <a:cubicBezTo>
                      <a:pt x="30" y="3"/>
                      <a:pt x="30" y="1"/>
                      <a:pt x="29" y="0"/>
                    </a:cubicBezTo>
                    <a:close/>
                  </a:path>
                </a:pathLst>
              </a:custGeom>
              <a:solidFill>
                <a:srgbClr val="FB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1" name="Freeform 576"/>
              <p:cNvSpPr>
                <a:spLocks noEditPoints="1"/>
              </p:cNvSpPr>
              <p:nvPr/>
            </p:nvSpPr>
            <p:spPr bwMode="auto">
              <a:xfrm>
                <a:off x="5500" y="1263"/>
                <a:ext cx="136" cy="36"/>
              </a:xfrm>
              <a:custGeom>
                <a:avLst/>
                <a:gdLst>
                  <a:gd name="T0" fmla="*/ 69 w 71"/>
                  <a:gd name="T1" fmla="*/ 0 h 19"/>
                  <a:gd name="T2" fmla="*/ 45 w 71"/>
                  <a:gd name="T3" fmla="*/ 0 h 19"/>
                  <a:gd name="T4" fmla="*/ 45 w 71"/>
                  <a:gd name="T5" fmla="*/ 19 h 19"/>
                  <a:gd name="T6" fmla="*/ 71 w 71"/>
                  <a:gd name="T7" fmla="*/ 19 h 19"/>
                  <a:gd name="T8" fmla="*/ 69 w 71"/>
                  <a:gd name="T9" fmla="*/ 0 h 19"/>
                  <a:gd name="T10" fmla="*/ 30 w 71"/>
                  <a:gd name="T11" fmla="*/ 0 h 19"/>
                  <a:gd name="T12" fmla="*/ 0 w 71"/>
                  <a:gd name="T13" fmla="*/ 0 h 19"/>
                  <a:gd name="T14" fmla="*/ 3 w 71"/>
                  <a:gd name="T15" fmla="*/ 19 h 19"/>
                  <a:gd name="T16" fmla="*/ 36 w 71"/>
                  <a:gd name="T17" fmla="*/ 19 h 19"/>
                  <a:gd name="T18" fmla="*/ 31 w 71"/>
                  <a:gd name="T19" fmla="*/ 3 h 19"/>
                  <a:gd name="T20" fmla="*/ 30 w 71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19">
                    <a:moveTo>
                      <a:pt x="69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5" y="8"/>
                      <a:pt x="45" y="15"/>
                      <a:pt x="45" y="19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13"/>
                      <a:pt x="70" y="6"/>
                      <a:pt x="69" y="0"/>
                    </a:cubicBezTo>
                    <a:close/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3"/>
                      <a:pt x="3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4" y="14"/>
                      <a:pt x="32" y="8"/>
                      <a:pt x="31" y="3"/>
                    </a:cubicBezTo>
                    <a:cubicBezTo>
                      <a:pt x="30" y="2"/>
                      <a:pt x="30" y="1"/>
                      <a:pt x="30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2" name="Freeform 577"/>
              <p:cNvSpPr>
                <a:spLocks noEditPoints="1"/>
              </p:cNvSpPr>
              <p:nvPr/>
            </p:nvSpPr>
            <p:spPr bwMode="auto">
              <a:xfrm>
                <a:off x="5500" y="1267"/>
                <a:ext cx="136" cy="34"/>
              </a:xfrm>
              <a:custGeom>
                <a:avLst/>
                <a:gdLst>
                  <a:gd name="T0" fmla="*/ 69 w 71"/>
                  <a:gd name="T1" fmla="*/ 0 h 18"/>
                  <a:gd name="T2" fmla="*/ 45 w 71"/>
                  <a:gd name="T3" fmla="*/ 0 h 18"/>
                  <a:gd name="T4" fmla="*/ 44 w 71"/>
                  <a:gd name="T5" fmla="*/ 18 h 18"/>
                  <a:gd name="T6" fmla="*/ 44 w 71"/>
                  <a:gd name="T7" fmla="*/ 18 h 18"/>
                  <a:gd name="T8" fmla="*/ 71 w 71"/>
                  <a:gd name="T9" fmla="*/ 18 h 18"/>
                  <a:gd name="T10" fmla="*/ 69 w 71"/>
                  <a:gd name="T11" fmla="*/ 0 h 18"/>
                  <a:gd name="T12" fmla="*/ 30 w 71"/>
                  <a:gd name="T13" fmla="*/ 0 h 18"/>
                  <a:gd name="T14" fmla="*/ 0 w 71"/>
                  <a:gd name="T15" fmla="*/ 0 h 18"/>
                  <a:gd name="T16" fmla="*/ 3 w 71"/>
                  <a:gd name="T17" fmla="*/ 18 h 18"/>
                  <a:gd name="T18" fmla="*/ 36 w 71"/>
                  <a:gd name="T19" fmla="*/ 18 h 18"/>
                  <a:gd name="T20" fmla="*/ 31 w 71"/>
                  <a:gd name="T21" fmla="*/ 1 h 18"/>
                  <a:gd name="T22" fmla="*/ 30 w 71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" h="18">
                    <a:moveTo>
                      <a:pt x="69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5" y="8"/>
                      <a:pt x="45" y="15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1" y="12"/>
                      <a:pt x="70" y="6"/>
                      <a:pt x="69" y="0"/>
                    </a:cubicBezTo>
                    <a:close/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4" y="13"/>
                      <a:pt x="32" y="7"/>
                      <a:pt x="31" y="1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3" name="Freeform 578"/>
              <p:cNvSpPr>
                <a:spLocks noEditPoints="1"/>
              </p:cNvSpPr>
              <p:nvPr/>
            </p:nvSpPr>
            <p:spPr bwMode="auto">
              <a:xfrm>
                <a:off x="5502" y="1269"/>
                <a:ext cx="136" cy="34"/>
              </a:xfrm>
              <a:custGeom>
                <a:avLst/>
                <a:gdLst>
                  <a:gd name="T0" fmla="*/ 68 w 71"/>
                  <a:gd name="T1" fmla="*/ 0 h 18"/>
                  <a:gd name="T2" fmla="*/ 44 w 71"/>
                  <a:gd name="T3" fmla="*/ 0 h 18"/>
                  <a:gd name="T4" fmla="*/ 43 w 71"/>
                  <a:gd name="T5" fmla="*/ 17 h 18"/>
                  <a:gd name="T6" fmla="*/ 43 w 71"/>
                  <a:gd name="T7" fmla="*/ 18 h 18"/>
                  <a:gd name="T8" fmla="*/ 71 w 71"/>
                  <a:gd name="T9" fmla="*/ 18 h 18"/>
                  <a:gd name="T10" fmla="*/ 68 w 71"/>
                  <a:gd name="T11" fmla="*/ 0 h 18"/>
                  <a:gd name="T12" fmla="*/ 30 w 71"/>
                  <a:gd name="T13" fmla="*/ 0 h 18"/>
                  <a:gd name="T14" fmla="*/ 0 w 71"/>
                  <a:gd name="T15" fmla="*/ 0 h 18"/>
                  <a:gd name="T16" fmla="*/ 3 w 71"/>
                  <a:gd name="T17" fmla="*/ 18 h 18"/>
                  <a:gd name="T18" fmla="*/ 36 w 71"/>
                  <a:gd name="T19" fmla="*/ 18 h 18"/>
                  <a:gd name="T20" fmla="*/ 30 w 71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18">
                    <a:moveTo>
                      <a:pt x="68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44" y="8"/>
                      <a:pt x="44" y="14"/>
                      <a:pt x="43" y="17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0" y="13"/>
                      <a:pt x="69" y="6"/>
                      <a:pt x="68" y="0"/>
                    </a:cubicBezTo>
                    <a:close/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4" y="13"/>
                      <a:pt x="31" y="6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4" name="Freeform 579"/>
              <p:cNvSpPr>
                <a:spLocks/>
              </p:cNvSpPr>
              <p:nvPr/>
            </p:nvSpPr>
            <p:spPr bwMode="auto">
              <a:xfrm>
                <a:off x="3306" y="1694"/>
                <a:ext cx="75" cy="36"/>
              </a:xfrm>
              <a:custGeom>
                <a:avLst/>
                <a:gdLst>
                  <a:gd name="T0" fmla="*/ 1 w 39"/>
                  <a:gd name="T1" fmla="*/ 0 h 19"/>
                  <a:gd name="T2" fmla="*/ 39 w 39"/>
                  <a:gd name="T3" fmla="*/ 0 h 19"/>
                  <a:gd name="T4" fmla="*/ 36 w 39"/>
                  <a:gd name="T5" fmla="*/ 19 h 19"/>
                  <a:gd name="T6" fmla="*/ 0 w 39"/>
                  <a:gd name="T7" fmla="*/ 19 h 19"/>
                  <a:gd name="T8" fmla="*/ 1 w 3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9">
                    <a:moveTo>
                      <a:pt x="1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38" y="6"/>
                      <a:pt x="37" y="13"/>
                      <a:pt x="36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0" y="6"/>
                      <a:pt x="1" y="0"/>
                    </a:cubicBezTo>
                    <a:close/>
                  </a:path>
                </a:pathLst>
              </a:custGeom>
              <a:solidFill>
                <a:srgbClr val="C0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5" name="Freeform 580"/>
              <p:cNvSpPr>
                <a:spLocks/>
              </p:cNvSpPr>
              <p:nvPr/>
            </p:nvSpPr>
            <p:spPr bwMode="auto">
              <a:xfrm>
                <a:off x="3306" y="1697"/>
                <a:ext cx="73" cy="35"/>
              </a:xfrm>
              <a:custGeom>
                <a:avLst/>
                <a:gdLst>
                  <a:gd name="T0" fmla="*/ 0 w 38"/>
                  <a:gd name="T1" fmla="*/ 0 h 18"/>
                  <a:gd name="T2" fmla="*/ 38 w 38"/>
                  <a:gd name="T3" fmla="*/ 0 h 18"/>
                  <a:gd name="T4" fmla="*/ 35 w 38"/>
                  <a:gd name="T5" fmla="*/ 18 h 18"/>
                  <a:gd name="T6" fmla="*/ 1 w 38"/>
                  <a:gd name="T7" fmla="*/ 18 h 18"/>
                  <a:gd name="T8" fmla="*/ 0 w 3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8">
                    <a:moveTo>
                      <a:pt x="0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8" y="6"/>
                      <a:pt x="36" y="12"/>
                      <a:pt x="35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2"/>
                      <a:pt x="0" y="5"/>
                      <a:pt x="0" y="0"/>
                    </a:cubicBezTo>
                    <a:close/>
                  </a:path>
                </a:pathLst>
              </a:custGeom>
              <a:solidFill>
                <a:srgbClr val="C1BF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6" name="Freeform 581"/>
              <p:cNvSpPr>
                <a:spLocks/>
              </p:cNvSpPr>
              <p:nvPr/>
            </p:nvSpPr>
            <p:spPr bwMode="auto">
              <a:xfrm>
                <a:off x="3306" y="1699"/>
                <a:ext cx="73" cy="35"/>
              </a:xfrm>
              <a:custGeom>
                <a:avLst/>
                <a:gdLst>
                  <a:gd name="T0" fmla="*/ 0 w 38"/>
                  <a:gd name="T1" fmla="*/ 0 h 18"/>
                  <a:gd name="T2" fmla="*/ 38 w 38"/>
                  <a:gd name="T3" fmla="*/ 0 h 18"/>
                  <a:gd name="T4" fmla="*/ 35 w 38"/>
                  <a:gd name="T5" fmla="*/ 18 h 18"/>
                  <a:gd name="T6" fmla="*/ 1 w 38"/>
                  <a:gd name="T7" fmla="*/ 18 h 18"/>
                  <a:gd name="T8" fmla="*/ 0 w 3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8">
                    <a:moveTo>
                      <a:pt x="0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7" y="6"/>
                      <a:pt x="36" y="13"/>
                      <a:pt x="35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3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C2C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7" name="Freeform 582"/>
              <p:cNvSpPr>
                <a:spLocks/>
              </p:cNvSpPr>
              <p:nvPr/>
            </p:nvSpPr>
            <p:spPr bwMode="auto">
              <a:xfrm>
                <a:off x="3306" y="1701"/>
                <a:ext cx="73" cy="35"/>
              </a:xfrm>
              <a:custGeom>
                <a:avLst/>
                <a:gdLst>
                  <a:gd name="T0" fmla="*/ 0 w 38"/>
                  <a:gd name="T1" fmla="*/ 0 h 18"/>
                  <a:gd name="T2" fmla="*/ 38 w 38"/>
                  <a:gd name="T3" fmla="*/ 0 h 18"/>
                  <a:gd name="T4" fmla="*/ 35 w 38"/>
                  <a:gd name="T5" fmla="*/ 18 h 18"/>
                  <a:gd name="T6" fmla="*/ 1 w 38"/>
                  <a:gd name="T7" fmla="*/ 18 h 18"/>
                  <a:gd name="T8" fmla="*/ 0 w 3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8">
                    <a:moveTo>
                      <a:pt x="0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7" y="7"/>
                      <a:pt x="36" y="13"/>
                      <a:pt x="35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3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C4C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8" name="Freeform 583"/>
              <p:cNvSpPr>
                <a:spLocks/>
              </p:cNvSpPr>
              <p:nvPr/>
            </p:nvSpPr>
            <p:spPr bwMode="auto">
              <a:xfrm>
                <a:off x="3306" y="1703"/>
                <a:ext cx="73" cy="37"/>
              </a:xfrm>
              <a:custGeom>
                <a:avLst/>
                <a:gdLst>
                  <a:gd name="T0" fmla="*/ 0 w 38"/>
                  <a:gd name="T1" fmla="*/ 0 h 19"/>
                  <a:gd name="T2" fmla="*/ 38 w 38"/>
                  <a:gd name="T3" fmla="*/ 0 h 19"/>
                  <a:gd name="T4" fmla="*/ 35 w 38"/>
                  <a:gd name="T5" fmla="*/ 19 h 19"/>
                  <a:gd name="T6" fmla="*/ 1 w 38"/>
                  <a:gd name="T7" fmla="*/ 19 h 19"/>
                  <a:gd name="T8" fmla="*/ 0 w 38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9">
                    <a:moveTo>
                      <a:pt x="0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7" y="7"/>
                      <a:pt x="36" y="13"/>
                      <a:pt x="35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3"/>
                      <a:pt x="0" y="7"/>
                      <a:pt x="0" y="0"/>
                    </a:cubicBezTo>
                    <a:close/>
                  </a:path>
                </a:pathLst>
              </a:custGeom>
              <a:solidFill>
                <a:srgbClr val="C5C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9" name="Freeform 584"/>
              <p:cNvSpPr>
                <a:spLocks/>
              </p:cNvSpPr>
              <p:nvPr/>
            </p:nvSpPr>
            <p:spPr bwMode="auto">
              <a:xfrm>
                <a:off x="3306" y="1707"/>
                <a:ext cx="73" cy="34"/>
              </a:xfrm>
              <a:custGeom>
                <a:avLst/>
                <a:gdLst>
                  <a:gd name="T0" fmla="*/ 0 w 38"/>
                  <a:gd name="T1" fmla="*/ 0 h 18"/>
                  <a:gd name="T2" fmla="*/ 38 w 38"/>
                  <a:gd name="T3" fmla="*/ 0 h 18"/>
                  <a:gd name="T4" fmla="*/ 35 w 38"/>
                  <a:gd name="T5" fmla="*/ 18 h 18"/>
                  <a:gd name="T6" fmla="*/ 1 w 38"/>
                  <a:gd name="T7" fmla="*/ 18 h 18"/>
                  <a:gd name="T8" fmla="*/ 0 w 3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8">
                    <a:moveTo>
                      <a:pt x="0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7" y="6"/>
                      <a:pt x="35" y="13"/>
                      <a:pt x="35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3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C6C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0" name="Freeform 585"/>
              <p:cNvSpPr>
                <a:spLocks/>
              </p:cNvSpPr>
              <p:nvPr/>
            </p:nvSpPr>
            <p:spPr bwMode="auto">
              <a:xfrm>
                <a:off x="3306" y="1709"/>
                <a:ext cx="71" cy="34"/>
              </a:xfrm>
              <a:custGeom>
                <a:avLst/>
                <a:gdLst>
                  <a:gd name="T0" fmla="*/ 0 w 37"/>
                  <a:gd name="T1" fmla="*/ 0 h 18"/>
                  <a:gd name="T2" fmla="*/ 37 w 37"/>
                  <a:gd name="T3" fmla="*/ 0 h 18"/>
                  <a:gd name="T4" fmla="*/ 35 w 37"/>
                  <a:gd name="T5" fmla="*/ 18 h 18"/>
                  <a:gd name="T6" fmla="*/ 2 w 37"/>
                  <a:gd name="T7" fmla="*/ 18 h 18"/>
                  <a:gd name="T8" fmla="*/ 0 w 3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8">
                    <a:moveTo>
                      <a:pt x="0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6" y="7"/>
                      <a:pt x="35" y="13"/>
                      <a:pt x="35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3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C7C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1" name="Freeform 586"/>
              <p:cNvSpPr>
                <a:spLocks/>
              </p:cNvSpPr>
              <p:nvPr/>
            </p:nvSpPr>
            <p:spPr bwMode="auto">
              <a:xfrm>
                <a:off x="3306" y="1711"/>
                <a:ext cx="71" cy="36"/>
              </a:xfrm>
              <a:custGeom>
                <a:avLst/>
                <a:gdLst>
                  <a:gd name="T0" fmla="*/ 0 w 37"/>
                  <a:gd name="T1" fmla="*/ 0 h 19"/>
                  <a:gd name="T2" fmla="*/ 37 w 37"/>
                  <a:gd name="T3" fmla="*/ 0 h 19"/>
                  <a:gd name="T4" fmla="*/ 35 w 37"/>
                  <a:gd name="T5" fmla="*/ 19 h 19"/>
                  <a:gd name="T6" fmla="*/ 2 w 37"/>
                  <a:gd name="T7" fmla="*/ 19 h 19"/>
                  <a:gd name="T8" fmla="*/ 0 w 37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9">
                    <a:moveTo>
                      <a:pt x="0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6" y="7"/>
                      <a:pt x="35" y="14"/>
                      <a:pt x="35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14"/>
                      <a:pt x="0" y="7"/>
                      <a:pt x="0" y="0"/>
                    </a:cubicBezTo>
                    <a:close/>
                  </a:path>
                </a:pathLst>
              </a:custGeom>
              <a:solidFill>
                <a:srgbClr val="C9C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2" name="Freeform 587"/>
              <p:cNvSpPr>
                <a:spLocks/>
              </p:cNvSpPr>
              <p:nvPr/>
            </p:nvSpPr>
            <p:spPr bwMode="auto">
              <a:xfrm>
                <a:off x="3306" y="1715"/>
                <a:ext cx="71" cy="34"/>
              </a:xfrm>
              <a:custGeom>
                <a:avLst/>
                <a:gdLst>
                  <a:gd name="T0" fmla="*/ 0 w 37"/>
                  <a:gd name="T1" fmla="*/ 0 h 18"/>
                  <a:gd name="T2" fmla="*/ 37 w 37"/>
                  <a:gd name="T3" fmla="*/ 0 h 18"/>
                  <a:gd name="T4" fmla="*/ 35 w 37"/>
                  <a:gd name="T5" fmla="*/ 18 h 18"/>
                  <a:gd name="T6" fmla="*/ 2 w 37"/>
                  <a:gd name="T7" fmla="*/ 18 h 18"/>
                  <a:gd name="T8" fmla="*/ 2 w 37"/>
                  <a:gd name="T9" fmla="*/ 17 h 18"/>
                  <a:gd name="T10" fmla="*/ 0 w 3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8">
                    <a:moveTo>
                      <a:pt x="0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6" y="7"/>
                      <a:pt x="35" y="13"/>
                      <a:pt x="35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3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CA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3" name="Freeform 588"/>
              <p:cNvSpPr>
                <a:spLocks/>
              </p:cNvSpPr>
              <p:nvPr/>
            </p:nvSpPr>
            <p:spPr bwMode="auto">
              <a:xfrm>
                <a:off x="3306" y="1717"/>
                <a:ext cx="71" cy="34"/>
              </a:xfrm>
              <a:custGeom>
                <a:avLst/>
                <a:gdLst>
                  <a:gd name="T0" fmla="*/ 0 w 37"/>
                  <a:gd name="T1" fmla="*/ 0 h 18"/>
                  <a:gd name="T2" fmla="*/ 37 w 37"/>
                  <a:gd name="T3" fmla="*/ 0 h 18"/>
                  <a:gd name="T4" fmla="*/ 35 w 37"/>
                  <a:gd name="T5" fmla="*/ 18 h 18"/>
                  <a:gd name="T6" fmla="*/ 3 w 37"/>
                  <a:gd name="T7" fmla="*/ 18 h 18"/>
                  <a:gd name="T8" fmla="*/ 2 w 37"/>
                  <a:gd name="T9" fmla="*/ 16 h 18"/>
                  <a:gd name="T10" fmla="*/ 0 w 3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8">
                    <a:moveTo>
                      <a:pt x="0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6" y="7"/>
                      <a:pt x="34" y="14"/>
                      <a:pt x="35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1" y="12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CBC9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4" name="Freeform 589"/>
              <p:cNvSpPr>
                <a:spLocks/>
              </p:cNvSpPr>
              <p:nvPr/>
            </p:nvSpPr>
            <p:spPr bwMode="auto">
              <a:xfrm>
                <a:off x="3306" y="1719"/>
                <a:ext cx="71" cy="34"/>
              </a:xfrm>
              <a:custGeom>
                <a:avLst/>
                <a:gdLst>
                  <a:gd name="T0" fmla="*/ 0 w 37"/>
                  <a:gd name="T1" fmla="*/ 0 h 18"/>
                  <a:gd name="T2" fmla="*/ 37 w 37"/>
                  <a:gd name="T3" fmla="*/ 0 h 18"/>
                  <a:gd name="T4" fmla="*/ 35 w 37"/>
                  <a:gd name="T5" fmla="*/ 18 h 18"/>
                  <a:gd name="T6" fmla="*/ 3 w 37"/>
                  <a:gd name="T7" fmla="*/ 18 h 18"/>
                  <a:gd name="T8" fmla="*/ 2 w 37"/>
                  <a:gd name="T9" fmla="*/ 15 h 18"/>
                  <a:gd name="T10" fmla="*/ 0 w 3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8">
                    <a:moveTo>
                      <a:pt x="0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5" y="7"/>
                      <a:pt x="34" y="14"/>
                      <a:pt x="35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7"/>
                      <a:pt x="2" y="16"/>
                      <a:pt x="2" y="15"/>
                    </a:cubicBezTo>
                    <a:cubicBezTo>
                      <a:pt x="1" y="11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CCC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5" name="Freeform 590"/>
              <p:cNvSpPr>
                <a:spLocks/>
              </p:cNvSpPr>
              <p:nvPr/>
            </p:nvSpPr>
            <p:spPr bwMode="auto">
              <a:xfrm>
                <a:off x="3306" y="1720"/>
                <a:ext cx="69" cy="37"/>
              </a:xfrm>
              <a:custGeom>
                <a:avLst/>
                <a:gdLst>
                  <a:gd name="T0" fmla="*/ 0 w 36"/>
                  <a:gd name="T1" fmla="*/ 0 h 19"/>
                  <a:gd name="T2" fmla="*/ 36 w 36"/>
                  <a:gd name="T3" fmla="*/ 0 h 19"/>
                  <a:gd name="T4" fmla="*/ 35 w 36"/>
                  <a:gd name="T5" fmla="*/ 19 h 19"/>
                  <a:gd name="T6" fmla="*/ 3 w 36"/>
                  <a:gd name="T7" fmla="*/ 19 h 19"/>
                  <a:gd name="T8" fmla="*/ 2 w 36"/>
                  <a:gd name="T9" fmla="*/ 14 h 19"/>
                  <a:gd name="T10" fmla="*/ 0 w 36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9">
                    <a:moveTo>
                      <a:pt x="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5" y="8"/>
                      <a:pt x="34" y="15"/>
                      <a:pt x="35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7"/>
                      <a:pt x="3" y="16"/>
                      <a:pt x="2" y="14"/>
                    </a:cubicBezTo>
                    <a:cubicBezTo>
                      <a:pt x="1" y="11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CDC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6" name="Freeform 591"/>
              <p:cNvSpPr>
                <a:spLocks/>
              </p:cNvSpPr>
              <p:nvPr/>
            </p:nvSpPr>
            <p:spPr bwMode="auto">
              <a:xfrm>
                <a:off x="3306" y="1724"/>
                <a:ext cx="69" cy="35"/>
              </a:xfrm>
              <a:custGeom>
                <a:avLst/>
                <a:gdLst>
                  <a:gd name="T0" fmla="*/ 0 w 36"/>
                  <a:gd name="T1" fmla="*/ 0 h 18"/>
                  <a:gd name="T2" fmla="*/ 36 w 36"/>
                  <a:gd name="T3" fmla="*/ 0 h 18"/>
                  <a:gd name="T4" fmla="*/ 35 w 36"/>
                  <a:gd name="T5" fmla="*/ 18 h 18"/>
                  <a:gd name="T6" fmla="*/ 4 w 36"/>
                  <a:gd name="T7" fmla="*/ 18 h 18"/>
                  <a:gd name="T8" fmla="*/ 2 w 36"/>
                  <a:gd name="T9" fmla="*/ 12 h 18"/>
                  <a:gd name="T10" fmla="*/ 0 w 3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5" y="8"/>
                      <a:pt x="34" y="15"/>
                      <a:pt x="3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17"/>
                      <a:pt x="3" y="15"/>
                      <a:pt x="2" y="12"/>
                    </a:cubicBezTo>
                    <a:cubicBezTo>
                      <a:pt x="1" y="9"/>
                      <a:pt x="1" y="4"/>
                      <a:pt x="0" y="0"/>
                    </a:cubicBezTo>
                    <a:close/>
                  </a:path>
                </a:pathLst>
              </a:custGeom>
              <a:solidFill>
                <a:srgbClr val="CFC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7" name="Freeform 592"/>
              <p:cNvSpPr>
                <a:spLocks/>
              </p:cNvSpPr>
              <p:nvPr/>
            </p:nvSpPr>
            <p:spPr bwMode="auto">
              <a:xfrm>
                <a:off x="3306" y="1726"/>
                <a:ext cx="69" cy="35"/>
              </a:xfrm>
              <a:custGeom>
                <a:avLst/>
                <a:gdLst>
                  <a:gd name="T0" fmla="*/ 0 w 36"/>
                  <a:gd name="T1" fmla="*/ 0 h 18"/>
                  <a:gd name="T2" fmla="*/ 36 w 36"/>
                  <a:gd name="T3" fmla="*/ 0 h 18"/>
                  <a:gd name="T4" fmla="*/ 36 w 36"/>
                  <a:gd name="T5" fmla="*/ 18 h 18"/>
                  <a:gd name="T6" fmla="*/ 36 w 36"/>
                  <a:gd name="T7" fmla="*/ 18 h 18"/>
                  <a:gd name="T8" fmla="*/ 4 w 36"/>
                  <a:gd name="T9" fmla="*/ 18 h 18"/>
                  <a:gd name="T10" fmla="*/ 2 w 36"/>
                  <a:gd name="T11" fmla="*/ 11 h 18"/>
                  <a:gd name="T12" fmla="*/ 0 w 36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8">
                    <a:moveTo>
                      <a:pt x="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5" y="8"/>
                      <a:pt x="34" y="15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7"/>
                      <a:pt x="3" y="14"/>
                      <a:pt x="2" y="11"/>
                    </a:cubicBezTo>
                    <a:cubicBezTo>
                      <a:pt x="1" y="8"/>
                      <a:pt x="1" y="4"/>
                      <a:pt x="0" y="0"/>
                    </a:cubicBezTo>
                    <a:close/>
                  </a:path>
                </a:pathLst>
              </a:custGeom>
              <a:solidFill>
                <a:srgbClr val="D0CE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8" name="Freeform 593"/>
              <p:cNvSpPr>
                <a:spLocks/>
              </p:cNvSpPr>
              <p:nvPr/>
            </p:nvSpPr>
            <p:spPr bwMode="auto">
              <a:xfrm>
                <a:off x="3306" y="1728"/>
                <a:ext cx="71" cy="36"/>
              </a:xfrm>
              <a:custGeom>
                <a:avLst/>
                <a:gdLst>
                  <a:gd name="T0" fmla="*/ 0 w 37"/>
                  <a:gd name="T1" fmla="*/ 0 h 19"/>
                  <a:gd name="T2" fmla="*/ 36 w 37"/>
                  <a:gd name="T3" fmla="*/ 0 h 19"/>
                  <a:gd name="T4" fmla="*/ 36 w 37"/>
                  <a:gd name="T5" fmla="*/ 17 h 19"/>
                  <a:gd name="T6" fmla="*/ 37 w 37"/>
                  <a:gd name="T7" fmla="*/ 19 h 19"/>
                  <a:gd name="T8" fmla="*/ 5 w 37"/>
                  <a:gd name="T9" fmla="*/ 19 h 19"/>
                  <a:gd name="T10" fmla="*/ 2 w 37"/>
                  <a:gd name="T11" fmla="*/ 10 h 19"/>
                  <a:gd name="T12" fmla="*/ 0 w 37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9">
                    <a:moveTo>
                      <a:pt x="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5" y="8"/>
                      <a:pt x="34" y="14"/>
                      <a:pt x="36" y="17"/>
                    </a:cubicBezTo>
                    <a:cubicBezTo>
                      <a:pt x="36" y="17"/>
                      <a:pt x="37" y="18"/>
                      <a:pt x="37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4" y="17"/>
                      <a:pt x="3" y="15"/>
                      <a:pt x="2" y="10"/>
                    </a:cubicBezTo>
                    <a:cubicBezTo>
                      <a:pt x="2" y="8"/>
                      <a:pt x="1" y="4"/>
                      <a:pt x="0" y="0"/>
                    </a:cubicBezTo>
                    <a:close/>
                  </a:path>
                </a:pathLst>
              </a:custGeom>
              <a:solidFill>
                <a:srgbClr val="D2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9" name="Freeform 594"/>
              <p:cNvSpPr>
                <a:spLocks/>
              </p:cNvSpPr>
              <p:nvPr/>
            </p:nvSpPr>
            <p:spPr bwMode="auto">
              <a:xfrm>
                <a:off x="3308" y="1732"/>
                <a:ext cx="71" cy="34"/>
              </a:xfrm>
              <a:custGeom>
                <a:avLst/>
                <a:gdLst>
                  <a:gd name="T0" fmla="*/ 0 w 37"/>
                  <a:gd name="T1" fmla="*/ 0 h 18"/>
                  <a:gd name="T2" fmla="*/ 35 w 37"/>
                  <a:gd name="T3" fmla="*/ 0 h 18"/>
                  <a:gd name="T4" fmla="*/ 35 w 37"/>
                  <a:gd name="T5" fmla="*/ 15 h 18"/>
                  <a:gd name="T6" fmla="*/ 37 w 37"/>
                  <a:gd name="T7" fmla="*/ 18 h 18"/>
                  <a:gd name="T8" fmla="*/ 4 w 37"/>
                  <a:gd name="T9" fmla="*/ 18 h 18"/>
                  <a:gd name="T10" fmla="*/ 1 w 37"/>
                  <a:gd name="T11" fmla="*/ 8 h 18"/>
                  <a:gd name="T12" fmla="*/ 0 w 37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8">
                    <a:moveTo>
                      <a:pt x="0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4" y="6"/>
                      <a:pt x="33" y="12"/>
                      <a:pt x="35" y="15"/>
                    </a:cubicBezTo>
                    <a:cubicBezTo>
                      <a:pt x="36" y="16"/>
                      <a:pt x="36" y="17"/>
                      <a:pt x="37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7"/>
                      <a:pt x="2" y="14"/>
                      <a:pt x="1" y="8"/>
                    </a:cubicBezTo>
                    <a:cubicBezTo>
                      <a:pt x="1" y="6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0" name="Freeform 595"/>
              <p:cNvSpPr>
                <a:spLocks/>
              </p:cNvSpPr>
              <p:nvPr/>
            </p:nvSpPr>
            <p:spPr bwMode="auto">
              <a:xfrm>
                <a:off x="3308" y="1734"/>
                <a:ext cx="71" cy="34"/>
              </a:xfrm>
              <a:custGeom>
                <a:avLst/>
                <a:gdLst>
                  <a:gd name="T0" fmla="*/ 0 w 37"/>
                  <a:gd name="T1" fmla="*/ 0 h 18"/>
                  <a:gd name="T2" fmla="*/ 34 w 37"/>
                  <a:gd name="T3" fmla="*/ 0 h 18"/>
                  <a:gd name="T4" fmla="*/ 35 w 37"/>
                  <a:gd name="T5" fmla="*/ 14 h 18"/>
                  <a:gd name="T6" fmla="*/ 37 w 37"/>
                  <a:gd name="T7" fmla="*/ 18 h 18"/>
                  <a:gd name="T8" fmla="*/ 0 w 37"/>
                  <a:gd name="T9" fmla="*/ 18 h 18"/>
                  <a:gd name="T10" fmla="*/ 2 w 37"/>
                  <a:gd name="T11" fmla="*/ 18 h 18"/>
                  <a:gd name="T12" fmla="*/ 1 w 37"/>
                  <a:gd name="T13" fmla="*/ 7 h 18"/>
                  <a:gd name="T14" fmla="*/ 0 w 37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8">
                    <a:moveTo>
                      <a:pt x="0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3" y="6"/>
                      <a:pt x="33" y="11"/>
                      <a:pt x="35" y="14"/>
                    </a:cubicBezTo>
                    <a:cubicBezTo>
                      <a:pt x="36" y="15"/>
                      <a:pt x="37" y="17"/>
                      <a:pt x="37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1" y="18"/>
                      <a:pt x="2" y="18"/>
                    </a:cubicBezTo>
                    <a:cubicBezTo>
                      <a:pt x="6" y="18"/>
                      <a:pt x="4" y="18"/>
                      <a:pt x="1" y="7"/>
                    </a:cubicBezTo>
                    <a:cubicBezTo>
                      <a:pt x="1" y="5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D3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1" name="Freeform 596"/>
              <p:cNvSpPr>
                <a:spLocks/>
              </p:cNvSpPr>
              <p:nvPr/>
            </p:nvSpPr>
            <p:spPr bwMode="auto">
              <a:xfrm>
                <a:off x="3306" y="1736"/>
                <a:ext cx="75" cy="34"/>
              </a:xfrm>
              <a:custGeom>
                <a:avLst/>
                <a:gdLst>
                  <a:gd name="T0" fmla="*/ 1 w 39"/>
                  <a:gd name="T1" fmla="*/ 0 h 18"/>
                  <a:gd name="T2" fmla="*/ 35 w 39"/>
                  <a:gd name="T3" fmla="*/ 0 h 18"/>
                  <a:gd name="T4" fmla="*/ 36 w 39"/>
                  <a:gd name="T5" fmla="*/ 13 h 18"/>
                  <a:gd name="T6" fmla="*/ 39 w 39"/>
                  <a:gd name="T7" fmla="*/ 18 h 18"/>
                  <a:gd name="T8" fmla="*/ 0 w 39"/>
                  <a:gd name="T9" fmla="*/ 18 h 18"/>
                  <a:gd name="T10" fmla="*/ 3 w 39"/>
                  <a:gd name="T11" fmla="*/ 17 h 18"/>
                  <a:gd name="T12" fmla="*/ 2 w 39"/>
                  <a:gd name="T13" fmla="*/ 6 h 18"/>
                  <a:gd name="T14" fmla="*/ 1 w 39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8">
                    <a:moveTo>
                      <a:pt x="1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4" y="6"/>
                      <a:pt x="34" y="10"/>
                      <a:pt x="36" y="13"/>
                    </a:cubicBezTo>
                    <a:cubicBezTo>
                      <a:pt x="37" y="14"/>
                      <a:pt x="38" y="16"/>
                      <a:pt x="39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7"/>
                      <a:pt x="2" y="17"/>
                      <a:pt x="3" y="17"/>
                    </a:cubicBezTo>
                    <a:cubicBezTo>
                      <a:pt x="7" y="17"/>
                      <a:pt x="5" y="17"/>
                      <a:pt x="2" y="6"/>
                    </a:cubicBezTo>
                    <a:cubicBezTo>
                      <a:pt x="2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D5D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2" name="Freeform 597"/>
              <p:cNvSpPr>
                <a:spLocks/>
              </p:cNvSpPr>
              <p:nvPr/>
            </p:nvSpPr>
            <p:spPr bwMode="auto">
              <a:xfrm>
                <a:off x="3306" y="1738"/>
                <a:ext cx="75" cy="36"/>
              </a:xfrm>
              <a:custGeom>
                <a:avLst/>
                <a:gdLst>
                  <a:gd name="T0" fmla="*/ 1 w 39"/>
                  <a:gd name="T1" fmla="*/ 0 h 19"/>
                  <a:gd name="T2" fmla="*/ 35 w 39"/>
                  <a:gd name="T3" fmla="*/ 0 h 19"/>
                  <a:gd name="T4" fmla="*/ 36 w 39"/>
                  <a:gd name="T5" fmla="*/ 12 h 19"/>
                  <a:gd name="T6" fmla="*/ 39 w 39"/>
                  <a:gd name="T7" fmla="*/ 19 h 19"/>
                  <a:gd name="T8" fmla="*/ 0 w 39"/>
                  <a:gd name="T9" fmla="*/ 19 h 19"/>
                  <a:gd name="T10" fmla="*/ 3 w 39"/>
                  <a:gd name="T11" fmla="*/ 16 h 19"/>
                  <a:gd name="T12" fmla="*/ 2 w 39"/>
                  <a:gd name="T13" fmla="*/ 5 h 19"/>
                  <a:gd name="T14" fmla="*/ 1 w 39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9">
                    <a:moveTo>
                      <a:pt x="1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4" y="5"/>
                      <a:pt x="34" y="9"/>
                      <a:pt x="36" y="12"/>
                    </a:cubicBezTo>
                    <a:cubicBezTo>
                      <a:pt x="37" y="14"/>
                      <a:pt x="38" y="16"/>
                      <a:pt x="3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6"/>
                      <a:pt x="1" y="16"/>
                      <a:pt x="3" y="16"/>
                    </a:cubicBezTo>
                    <a:cubicBezTo>
                      <a:pt x="7" y="16"/>
                      <a:pt x="5" y="16"/>
                      <a:pt x="2" y="5"/>
                    </a:cubicBezTo>
                    <a:cubicBezTo>
                      <a:pt x="2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D6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3" name="Freeform 598"/>
              <p:cNvSpPr>
                <a:spLocks/>
              </p:cNvSpPr>
              <p:nvPr/>
            </p:nvSpPr>
            <p:spPr bwMode="auto">
              <a:xfrm>
                <a:off x="3306" y="1741"/>
                <a:ext cx="77" cy="35"/>
              </a:xfrm>
              <a:custGeom>
                <a:avLst/>
                <a:gdLst>
                  <a:gd name="T0" fmla="*/ 1 w 40"/>
                  <a:gd name="T1" fmla="*/ 0 h 18"/>
                  <a:gd name="T2" fmla="*/ 35 w 40"/>
                  <a:gd name="T3" fmla="*/ 0 h 18"/>
                  <a:gd name="T4" fmla="*/ 36 w 40"/>
                  <a:gd name="T5" fmla="*/ 10 h 18"/>
                  <a:gd name="T6" fmla="*/ 40 w 40"/>
                  <a:gd name="T7" fmla="*/ 18 h 18"/>
                  <a:gd name="T8" fmla="*/ 0 w 40"/>
                  <a:gd name="T9" fmla="*/ 18 h 18"/>
                  <a:gd name="T10" fmla="*/ 3 w 40"/>
                  <a:gd name="T11" fmla="*/ 14 h 18"/>
                  <a:gd name="T12" fmla="*/ 2 w 40"/>
                  <a:gd name="T13" fmla="*/ 3 h 18"/>
                  <a:gd name="T14" fmla="*/ 1 w 40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8">
                    <a:moveTo>
                      <a:pt x="1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4" y="4"/>
                      <a:pt x="35" y="8"/>
                      <a:pt x="36" y="10"/>
                    </a:cubicBezTo>
                    <a:cubicBezTo>
                      <a:pt x="38" y="12"/>
                      <a:pt x="39" y="15"/>
                      <a:pt x="4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1" y="14"/>
                      <a:pt x="3" y="14"/>
                    </a:cubicBezTo>
                    <a:cubicBezTo>
                      <a:pt x="7" y="14"/>
                      <a:pt x="5" y="14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D7D6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4" name="Freeform 599"/>
              <p:cNvSpPr>
                <a:spLocks/>
              </p:cNvSpPr>
              <p:nvPr/>
            </p:nvSpPr>
            <p:spPr bwMode="auto">
              <a:xfrm>
                <a:off x="3306" y="1743"/>
                <a:ext cx="77" cy="35"/>
              </a:xfrm>
              <a:custGeom>
                <a:avLst/>
                <a:gdLst>
                  <a:gd name="T0" fmla="*/ 2 w 40"/>
                  <a:gd name="T1" fmla="*/ 0 h 18"/>
                  <a:gd name="T2" fmla="*/ 35 w 40"/>
                  <a:gd name="T3" fmla="*/ 0 h 18"/>
                  <a:gd name="T4" fmla="*/ 36 w 40"/>
                  <a:gd name="T5" fmla="*/ 9 h 18"/>
                  <a:gd name="T6" fmla="*/ 40 w 40"/>
                  <a:gd name="T7" fmla="*/ 18 h 18"/>
                  <a:gd name="T8" fmla="*/ 0 w 40"/>
                  <a:gd name="T9" fmla="*/ 18 h 18"/>
                  <a:gd name="T10" fmla="*/ 3 w 40"/>
                  <a:gd name="T11" fmla="*/ 13 h 18"/>
                  <a:gd name="T12" fmla="*/ 2 w 40"/>
                  <a:gd name="T13" fmla="*/ 2 h 18"/>
                  <a:gd name="T14" fmla="*/ 2 w 40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8">
                    <a:moveTo>
                      <a:pt x="2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4" y="4"/>
                      <a:pt x="35" y="7"/>
                      <a:pt x="36" y="9"/>
                    </a:cubicBezTo>
                    <a:cubicBezTo>
                      <a:pt x="38" y="12"/>
                      <a:pt x="39" y="15"/>
                      <a:pt x="4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3"/>
                      <a:pt x="1" y="13"/>
                      <a:pt x="3" y="13"/>
                    </a:cubicBezTo>
                    <a:cubicBezTo>
                      <a:pt x="7" y="13"/>
                      <a:pt x="5" y="13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D8D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5" name="Freeform 600"/>
              <p:cNvSpPr>
                <a:spLocks/>
              </p:cNvSpPr>
              <p:nvPr/>
            </p:nvSpPr>
            <p:spPr bwMode="auto">
              <a:xfrm>
                <a:off x="3306" y="1745"/>
                <a:ext cx="77" cy="35"/>
              </a:xfrm>
              <a:custGeom>
                <a:avLst/>
                <a:gdLst>
                  <a:gd name="T0" fmla="*/ 2 w 40"/>
                  <a:gd name="T1" fmla="*/ 0 h 18"/>
                  <a:gd name="T2" fmla="*/ 35 w 40"/>
                  <a:gd name="T3" fmla="*/ 0 h 18"/>
                  <a:gd name="T4" fmla="*/ 36 w 40"/>
                  <a:gd name="T5" fmla="*/ 8 h 18"/>
                  <a:gd name="T6" fmla="*/ 40 w 40"/>
                  <a:gd name="T7" fmla="*/ 18 h 18"/>
                  <a:gd name="T8" fmla="*/ 0 w 40"/>
                  <a:gd name="T9" fmla="*/ 18 h 18"/>
                  <a:gd name="T10" fmla="*/ 3 w 40"/>
                  <a:gd name="T11" fmla="*/ 12 h 18"/>
                  <a:gd name="T12" fmla="*/ 2 w 40"/>
                  <a:gd name="T13" fmla="*/ 1 h 18"/>
                  <a:gd name="T14" fmla="*/ 2 w 40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8">
                    <a:moveTo>
                      <a:pt x="2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5" y="3"/>
                      <a:pt x="35" y="6"/>
                      <a:pt x="36" y="8"/>
                    </a:cubicBezTo>
                    <a:cubicBezTo>
                      <a:pt x="38" y="11"/>
                      <a:pt x="39" y="15"/>
                      <a:pt x="4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2"/>
                      <a:pt x="0" y="12"/>
                      <a:pt x="3" y="12"/>
                    </a:cubicBezTo>
                    <a:cubicBezTo>
                      <a:pt x="7" y="12"/>
                      <a:pt x="5" y="1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A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6" name="Freeform 601"/>
              <p:cNvSpPr>
                <a:spLocks/>
              </p:cNvSpPr>
              <p:nvPr/>
            </p:nvSpPr>
            <p:spPr bwMode="auto">
              <a:xfrm>
                <a:off x="3306" y="1747"/>
                <a:ext cx="77" cy="37"/>
              </a:xfrm>
              <a:custGeom>
                <a:avLst/>
                <a:gdLst>
                  <a:gd name="T0" fmla="*/ 2 w 40"/>
                  <a:gd name="T1" fmla="*/ 0 h 19"/>
                  <a:gd name="T2" fmla="*/ 35 w 40"/>
                  <a:gd name="T3" fmla="*/ 0 h 19"/>
                  <a:gd name="T4" fmla="*/ 36 w 40"/>
                  <a:gd name="T5" fmla="*/ 7 h 19"/>
                  <a:gd name="T6" fmla="*/ 40 w 40"/>
                  <a:gd name="T7" fmla="*/ 19 h 19"/>
                  <a:gd name="T8" fmla="*/ 0 w 40"/>
                  <a:gd name="T9" fmla="*/ 19 h 19"/>
                  <a:gd name="T10" fmla="*/ 3 w 40"/>
                  <a:gd name="T11" fmla="*/ 11 h 19"/>
                  <a:gd name="T12" fmla="*/ 2 w 40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9">
                    <a:moveTo>
                      <a:pt x="2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5" y="3"/>
                      <a:pt x="35" y="5"/>
                      <a:pt x="36" y="7"/>
                    </a:cubicBezTo>
                    <a:cubicBezTo>
                      <a:pt x="38" y="10"/>
                      <a:pt x="40" y="14"/>
                      <a:pt x="4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1"/>
                      <a:pt x="0" y="11"/>
                      <a:pt x="3" y="11"/>
                    </a:cubicBezTo>
                    <a:cubicBezTo>
                      <a:pt x="7" y="11"/>
                      <a:pt x="5" y="11"/>
                      <a:pt x="2" y="0"/>
                    </a:cubicBezTo>
                    <a:close/>
                  </a:path>
                </a:pathLst>
              </a:custGeom>
              <a:solidFill>
                <a:srgbClr val="DB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7" name="Freeform 602"/>
              <p:cNvSpPr>
                <a:spLocks/>
              </p:cNvSpPr>
              <p:nvPr/>
            </p:nvSpPr>
            <p:spPr bwMode="auto">
              <a:xfrm>
                <a:off x="3306" y="1751"/>
                <a:ext cx="79" cy="35"/>
              </a:xfrm>
              <a:custGeom>
                <a:avLst/>
                <a:gdLst>
                  <a:gd name="T0" fmla="*/ 2 w 41"/>
                  <a:gd name="T1" fmla="*/ 0 h 18"/>
                  <a:gd name="T2" fmla="*/ 35 w 41"/>
                  <a:gd name="T3" fmla="*/ 0 h 18"/>
                  <a:gd name="T4" fmla="*/ 36 w 41"/>
                  <a:gd name="T5" fmla="*/ 5 h 18"/>
                  <a:gd name="T6" fmla="*/ 41 w 41"/>
                  <a:gd name="T7" fmla="*/ 18 h 18"/>
                  <a:gd name="T8" fmla="*/ 0 w 41"/>
                  <a:gd name="T9" fmla="*/ 18 h 18"/>
                  <a:gd name="T10" fmla="*/ 3 w 41"/>
                  <a:gd name="T11" fmla="*/ 9 h 18"/>
                  <a:gd name="T12" fmla="*/ 2 w 41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8">
                    <a:moveTo>
                      <a:pt x="2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5" y="2"/>
                      <a:pt x="35" y="3"/>
                      <a:pt x="36" y="5"/>
                    </a:cubicBezTo>
                    <a:cubicBezTo>
                      <a:pt x="39" y="9"/>
                      <a:pt x="40" y="13"/>
                      <a:pt x="41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9"/>
                      <a:pt x="0" y="9"/>
                      <a:pt x="3" y="9"/>
                    </a:cubicBezTo>
                    <a:cubicBezTo>
                      <a:pt x="7" y="9"/>
                      <a:pt x="5" y="9"/>
                      <a:pt x="2" y="0"/>
                    </a:cubicBezTo>
                    <a:close/>
                  </a:path>
                </a:pathLst>
              </a:custGeom>
              <a:solidFill>
                <a:srgbClr val="DCD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8" name="Freeform 603"/>
              <p:cNvSpPr>
                <a:spLocks/>
              </p:cNvSpPr>
              <p:nvPr/>
            </p:nvSpPr>
            <p:spPr bwMode="auto">
              <a:xfrm>
                <a:off x="3306" y="1753"/>
                <a:ext cx="79" cy="34"/>
              </a:xfrm>
              <a:custGeom>
                <a:avLst/>
                <a:gdLst>
                  <a:gd name="T0" fmla="*/ 3 w 41"/>
                  <a:gd name="T1" fmla="*/ 0 h 18"/>
                  <a:gd name="T2" fmla="*/ 35 w 41"/>
                  <a:gd name="T3" fmla="*/ 0 h 18"/>
                  <a:gd name="T4" fmla="*/ 36 w 41"/>
                  <a:gd name="T5" fmla="*/ 4 h 18"/>
                  <a:gd name="T6" fmla="*/ 41 w 41"/>
                  <a:gd name="T7" fmla="*/ 18 h 18"/>
                  <a:gd name="T8" fmla="*/ 0 w 41"/>
                  <a:gd name="T9" fmla="*/ 18 h 18"/>
                  <a:gd name="T10" fmla="*/ 3 w 41"/>
                  <a:gd name="T11" fmla="*/ 8 h 18"/>
                  <a:gd name="T12" fmla="*/ 3 w 41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8">
                    <a:moveTo>
                      <a:pt x="3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5" y="1"/>
                      <a:pt x="35" y="3"/>
                      <a:pt x="36" y="4"/>
                    </a:cubicBezTo>
                    <a:cubicBezTo>
                      <a:pt x="39" y="8"/>
                      <a:pt x="40" y="13"/>
                      <a:pt x="41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0" y="8"/>
                      <a:pt x="3" y="8"/>
                    </a:cubicBezTo>
                    <a:cubicBezTo>
                      <a:pt x="6" y="8"/>
                      <a:pt x="5" y="8"/>
                      <a:pt x="3" y="0"/>
                    </a:cubicBezTo>
                    <a:close/>
                  </a:path>
                </a:pathLst>
              </a:custGeom>
              <a:solidFill>
                <a:srgbClr val="DD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9" name="Freeform 604"/>
              <p:cNvSpPr>
                <a:spLocks/>
              </p:cNvSpPr>
              <p:nvPr/>
            </p:nvSpPr>
            <p:spPr bwMode="auto">
              <a:xfrm>
                <a:off x="3306" y="1755"/>
                <a:ext cx="79" cy="36"/>
              </a:xfrm>
              <a:custGeom>
                <a:avLst/>
                <a:gdLst>
                  <a:gd name="T0" fmla="*/ 3 w 41"/>
                  <a:gd name="T1" fmla="*/ 0 h 19"/>
                  <a:gd name="T2" fmla="*/ 35 w 41"/>
                  <a:gd name="T3" fmla="*/ 0 h 19"/>
                  <a:gd name="T4" fmla="*/ 36 w 41"/>
                  <a:gd name="T5" fmla="*/ 3 h 19"/>
                  <a:gd name="T6" fmla="*/ 41 w 41"/>
                  <a:gd name="T7" fmla="*/ 19 h 19"/>
                  <a:gd name="T8" fmla="*/ 0 w 41"/>
                  <a:gd name="T9" fmla="*/ 19 h 19"/>
                  <a:gd name="T10" fmla="*/ 3 w 41"/>
                  <a:gd name="T11" fmla="*/ 7 h 19"/>
                  <a:gd name="T12" fmla="*/ 3 w 41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9">
                    <a:moveTo>
                      <a:pt x="3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5" y="1"/>
                      <a:pt x="35" y="2"/>
                      <a:pt x="36" y="3"/>
                    </a:cubicBezTo>
                    <a:cubicBezTo>
                      <a:pt x="39" y="7"/>
                      <a:pt x="40" y="13"/>
                      <a:pt x="4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0" y="7"/>
                      <a:pt x="3" y="7"/>
                    </a:cubicBezTo>
                    <a:cubicBezTo>
                      <a:pt x="6" y="7"/>
                      <a:pt x="5" y="7"/>
                      <a:pt x="3" y="0"/>
                    </a:cubicBezTo>
                    <a:close/>
                  </a:path>
                </a:pathLst>
              </a:custGeom>
              <a:solidFill>
                <a:srgbClr val="DE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0" name="Freeform 605"/>
              <p:cNvSpPr>
                <a:spLocks/>
              </p:cNvSpPr>
              <p:nvPr/>
            </p:nvSpPr>
            <p:spPr bwMode="auto">
              <a:xfrm>
                <a:off x="3306" y="1759"/>
                <a:ext cx="79" cy="34"/>
              </a:xfrm>
              <a:custGeom>
                <a:avLst/>
                <a:gdLst>
                  <a:gd name="T0" fmla="*/ 4 w 41"/>
                  <a:gd name="T1" fmla="*/ 0 h 18"/>
                  <a:gd name="T2" fmla="*/ 35 w 41"/>
                  <a:gd name="T3" fmla="*/ 0 h 18"/>
                  <a:gd name="T4" fmla="*/ 36 w 41"/>
                  <a:gd name="T5" fmla="*/ 1 h 18"/>
                  <a:gd name="T6" fmla="*/ 41 w 41"/>
                  <a:gd name="T7" fmla="*/ 18 h 18"/>
                  <a:gd name="T8" fmla="*/ 0 w 41"/>
                  <a:gd name="T9" fmla="*/ 18 h 18"/>
                  <a:gd name="T10" fmla="*/ 3 w 41"/>
                  <a:gd name="T11" fmla="*/ 5 h 18"/>
                  <a:gd name="T12" fmla="*/ 4 w 41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8">
                    <a:moveTo>
                      <a:pt x="4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6" y="0"/>
                      <a:pt x="36" y="1"/>
                    </a:cubicBezTo>
                    <a:cubicBezTo>
                      <a:pt x="39" y="6"/>
                      <a:pt x="41" y="11"/>
                      <a:pt x="41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"/>
                      <a:pt x="0" y="5"/>
                      <a:pt x="3" y="5"/>
                    </a:cubicBezTo>
                    <a:cubicBezTo>
                      <a:pt x="6" y="5"/>
                      <a:pt x="5" y="5"/>
                      <a:pt x="4" y="0"/>
                    </a:cubicBezTo>
                    <a:close/>
                  </a:path>
                </a:pathLst>
              </a:custGeom>
              <a:solidFill>
                <a:srgbClr val="E0D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1" name="Freeform 606"/>
              <p:cNvSpPr>
                <a:spLocks/>
              </p:cNvSpPr>
              <p:nvPr/>
            </p:nvSpPr>
            <p:spPr bwMode="auto">
              <a:xfrm>
                <a:off x="3305" y="1761"/>
                <a:ext cx="80" cy="34"/>
              </a:xfrm>
              <a:custGeom>
                <a:avLst/>
                <a:gdLst>
                  <a:gd name="T0" fmla="*/ 5 w 42"/>
                  <a:gd name="T1" fmla="*/ 0 h 18"/>
                  <a:gd name="T2" fmla="*/ 37 w 42"/>
                  <a:gd name="T3" fmla="*/ 0 h 18"/>
                  <a:gd name="T4" fmla="*/ 42 w 42"/>
                  <a:gd name="T5" fmla="*/ 18 h 18"/>
                  <a:gd name="T6" fmla="*/ 0 w 42"/>
                  <a:gd name="T7" fmla="*/ 18 h 18"/>
                  <a:gd name="T8" fmla="*/ 1 w 42"/>
                  <a:gd name="T9" fmla="*/ 17 h 18"/>
                  <a:gd name="T10" fmla="*/ 4 w 42"/>
                  <a:gd name="T11" fmla="*/ 4 h 18"/>
                  <a:gd name="T12" fmla="*/ 5 w 42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8">
                    <a:moveTo>
                      <a:pt x="5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41" y="5"/>
                      <a:pt x="42" y="11"/>
                      <a:pt x="4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1" y="17"/>
                      <a:pt x="1" y="17"/>
                    </a:cubicBezTo>
                    <a:cubicBezTo>
                      <a:pt x="1" y="5"/>
                      <a:pt x="1" y="4"/>
                      <a:pt x="4" y="4"/>
                    </a:cubicBezTo>
                    <a:cubicBezTo>
                      <a:pt x="7" y="4"/>
                      <a:pt x="6" y="4"/>
                      <a:pt x="5" y="0"/>
                    </a:cubicBezTo>
                    <a:close/>
                  </a:path>
                </a:pathLst>
              </a:custGeom>
              <a:solidFill>
                <a:srgbClr val="E1E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4" name="Freeform 608"/>
            <p:cNvSpPr>
              <a:spLocks/>
            </p:cNvSpPr>
            <p:nvPr/>
          </p:nvSpPr>
          <p:spPr bwMode="auto">
            <a:xfrm>
              <a:off x="11506804" y="5740624"/>
              <a:ext cx="188942" cy="80301"/>
            </a:xfrm>
            <a:custGeom>
              <a:avLst/>
              <a:gdLst>
                <a:gd name="T0" fmla="*/ 5 w 42"/>
                <a:gd name="T1" fmla="*/ 0 h 18"/>
                <a:gd name="T2" fmla="*/ 38 w 42"/>
                <a:gd name="T3" fmla="*/ 0 h 18"/>
                <a:gd name="T4" fmla="*/ 42 w 42"/>
                <a:gd name="T5" fmla="*/ 18 h 18"/>
                <a:gd name="T6" fmla="*/ 0 w 42"/>
                <a:gd name="T7" fmla="*/ 18 h 18"/>
                <a:gd name="T8" fmla="*/ 1 w 42"/>
                <a:gd name="T9" fmla="*/ 16 h 18"/>
                <a:gd name="T10" fmla="*/ 4 w 42"/>
                <a:gd name="T11" fmla="*/ 3 h 18"/>
                <a:gd name="T12" fmla="*/ 5 w 42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8">
                  <a:moveTo>
                    <a:pt x="5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41" y="6"/>
                    <a:pt x="42" y="11"/>
                    <a:pt x="4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1" y="4"/>
                    <a:pt x="1" y="3"/>
                    <a:pt x="4" y="3"/>
                  </a:cubicBezTo>
                  <a:cubicBezTo>
                    <a:pt x="6" y="3"/>
                    <a:pt x="6" y="3"/>
                    <a:pt x="5" y="0"/>
                  </a:cubicBezTo>
                  <a:close/>
                </a:path>
              </a:pathLst>
            </a:custGeom>
            <a:solidFill>
              <a:srgbClr val="E2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609"/>
            <p:cNvSpPr>
              <a:spLocks/>
            </p:cNvSpPr>
            <p:nvPr/>
          </p:nvSpPr>
          <p:spPr bwMode="auto">
            <a:xfrm>
              <a:off x="11506804" y="5742986"/>
              <a:ext cx="188942" cy="87386"/>
            </a:xfrm>
            <a:custGeom>
              <a:avLst/>
              <a:gdLst>
                <a:gd name="T0" fmla="*/ 6 w 42"/>
                <a:gd name="T1" fmla="*/ 0 h 19"/>
                <a:gd name="T2" fmla="*/ 38 w 42"/>
                <a:gd name="T3" fmla="*/ 0 h 19"/>
                <a:gd name="T4" fmla="*/ 42 w 42"/>
                <a:gd name="T5" fmla="*/ 18 h 19"/>
                <a:gd name="T6" fmla="*/ 42 w 42"/>
                <a:gd name="T7" fmla="*/ 19 h 19"/>
                <a:gd name="T8" fmla="*/ 0 w 42"/>
                <a:gd name="T9" fmla="*/ 19 h 19"/>
                <a:gd name="T10" fmla="*/ 1 w 42"/>
                <a:gd name="T11" fmla="*/ 15 h 19"/>
                <a:gd name="T12" fmla="*/ 4 w 42"/>
                <a:gd name="T13" fmla="*/ 2 h 19"/>
                <a:gd name="T14" fmla="*/ 6 w 42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9">
                  <a:moveTo>
                    <a:pt x="6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41" y="6"/>
                    <a:pt x="42" y="11"/>
                    <a:pt x="42" y="18"/>
                  </a:cubicBezTo>
                  <a:cubicBezTo>
                    <a:pt x="42" y="18"/>
                    <a:pt x="42" y="18"/>
                    <a:pt x="4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3"/>
                    <a:pt x="1" y="2"/>
                    <a:pt x="4" y="2"/>
                  </a:cubicBezTo>
                  <a:cubicBezTo>
                    <a:pt x="6" y="2"/>
                    <a:pt x="6" y="2"/>
                    <a:pt x="6" y="0"/>
                  </a:cubicBezTo>
                  <a:close/>
                </a:path>
              </a:pathLst>
            </a:custGeom>
            <a:solidFill>
              <a:srgbClr val="E3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610"/>
            <p:cNvSpPr>
              <a:spLocks/>
            </p:cNvSpPr>
            <p:nvPr/>
          </p:nvSpPr>
          <p:spPr bwMode="auto">
            <a:xfrm>
              <a:off x="11506804" y="5752433"/>
              <a:ext cx="188942" cy="82662"/>
            </a:xfrm>
            <a:custGeom>
              <a:avLst/>
              <a:gdLst>
                <a:gd name="T0" fmla="*/ 3 w 42"/>
                <a:gd name="T1" fmla="*/ 0 h 18"/>
                <a:gd name="T2" fmla="*/ 39 w 42"/>
                <a:gd name="T3" fmla="*/ 0 h 18"/>
                <a:gd name="T4" fmla="*/ 42 w 42"/>
                <a:gd name="T5" fmla="*/ 16 h 18"/>
                <a:gd name="T6" fmla="*/ 42 w 42"/>
                <a:gd name="T7" fmla="*/ 18 h 18"/>
                <a:gd name="T8" fmla="*/ 0 w 42"/>
                <a:gd name="T9" fmla="*/ 18 h 18"/>
                <a:gd name="T10" fmla="*/ 1 w 42"/>
                <a:gd name="T11" fmla="*/ 13 h 18"/>
                <a:gd name="T12" fmla="*/ 3 w 42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8">
                  <a:moveTo>
                    <a:pt x="3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1" y="5"/>
                    <a:pt x="42" y="10"/>
                    <a:pt x="42" y="16"/>
                  </a:cubicBezTo>
                  <a:cubicBezTo>
                    <a:pt x="42" y="17"/>
                    <a:pt x="42" y="17"/>
                    <a:pt x="4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5"/>
                    <a:pt x="1" y="13"/>
                  </a:cubicBezTo>
                  <a:cubicBezTo>
                    <a:pt x="1" y="3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611"/>
            <p:cNvSpPr>
              <a:spLocks/>
            </p:cNvSpPr>
            <p:nvPr/>
          </p:nvSpPr>
          <p:spPr bwMode="auto">
            <a:xfrm>
              <a:off x="11506804" y="5757156"/>
              <a:ext cx="188942" cy="82662"/>
            </a:xfrm>
            <a:custGeom>
              <a:avLst/>
              <a:gdLst>
                <a:gd name="T0" fmla="*/ 1 w 42"/>
                <a:gd name="T1" fmla="*/ 0 h 18"/>
                <a:gd name="T2" fmla="*/ 40 w 42"/>
                <a:gd name="T3" fmla="*/ 0 h 18"/>
                <a:gd name="T4" fmla="*/ 42 w 42"/>
                <a:gd name="T5" fmla="*/ 15 h 18"/>
                <a:gd name="T6" fmla="*/ 42 w 42"/>
                <a:gd name="T7" fmla="*/ 18 h 18"/>
                <a:gd name="T8" fmla="*/ 0 w 42"/>
                <a:gd name="T9" fmla="*/ 18 h 18"/>
                <a:gd name="T10" fmla="*/ 1 w 42"/>
                <a:gd name="T11" fmla="*/ 12 h 18"/>
                <a:gd name="T12" fmla="*/ 1 w 42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8">
                  <a:moveTo>
                    <a:pt x="1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1" y="4"/>
                    <a:pt x="42" y="9"/>
                    <a:pt x="42" y="15"/>
                  </a:cubicBezTo>
                  <a:cubicBezTo>
                    <a:pt x="42" y="16"/>
                    <a:pt x="42" y="17"/>
                    <a:pt x="4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1" y="5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E6E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612"/>
            <p:cNvSpPr>
              <a:spLocks/>
            </p:cNvSpPr>
            <p:nvPr/>
          </p:nvSpPr>
          <p:spPr bwMode="auto">
            <a:xfrm>
              <a:off x="11502080" y="5761880"/>
              <a:ext cx="193666" cy="85024"/>
            </a:xfrm>
            <a:custGeom>
              <a:avLst/>
              <a:gdLst>
                <a:gd name="T0" fmla="*/ 2 w 43"/>
                <a:gd name="T1" fmla="*/ 0 h 19"/>
                <a:gd name="T2" fmla="*/ 41 w 43"/>
                <a:gd name="T3" fmla="*/ 0 h 19"/>
                <a:gd name="T4" fmla="*/ 43 w 43"/>
                <a:gd name="T5" fmla="*/ 14 h 19"/>
                <a:gd name="T6" fmla="*/ 43 w 43"/>
                <a:gd name="T7" fmla="*/ 19 h 19"/>
                <a:gd name="T8" fmla="*/ 0 w 43"/>
                <a:gd name="T9" fmla="*/ 19 h 19"/>
                <a:gd name="T10" fmla="*/ 2 w 43"/>
                <a:gd name="T11" fmla="*/ 11 h 19"/>
                <a:gd name="T12" fmla="*/ 2 w 43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9">
                  <a:moveTo>
                    <a:pt x="2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4"/>
                    <a:pt x="43" y="9"/>
                    <a:pt x="43" y="14"/>
                  </a:cubicBezTo>
                  <a:cubicBezTo>
                    <a:pt x="42" y="16"/>
                    <a:pt x="43" y="17"/>
                    <a:pt x="4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6"/>
                    <a:pt x="1" y="14"/>
                    <a:pt x="2" y="11"/>
                  </a:cubicBezTo>
                  <a:cubicBezTo>
                    <a:pt x="2" y="5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E7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613"/>
            <p:cNvSpPr>
              <a:spLocks/>
            </p:cNvSpPr>
            <p:nvPr/>
          </p:nvSpPr>
          <p:spPr bwMode="auto">
            <a:xfrm>
              <a:off x="11502080" y="5766603"/>
              <a:ext cx="198389" cy="85024"/>
            </a:xfrm>
            <a:custGeom>
              <a:avLst/>
              <a:gdLst>
                <a:gd name="T0" fmla="*/ 2 w 44"/>
                <a:gd name="T1" fmla="*/ 0 h 19"/>
                <a:gd name="T2" fmla="*/ 41 w 44"/>
                <a:gd name="T3" fmla="*/ 0 h 19"/>
                <a:gd name="T4" fmla="*/ 43 w 44"/>
                <a:gd name="T5" fmla="*/ 13 h 19"/>
                <a:gd name="T6" fmla="*/ 44 w 44"/>
                <a:gd name="T7" fmla="*/ 19 h 19"/>
                <a:gd name="T8" fmla="*/ 0 w 44"/>
                <a:gd name="T9" fmla="*/ 19 h 19"/>
                <a:gd name="T10" fmla="*/ 2 w 44"/>
                <a:gd name="T11" fmla="*/ 10 h 19"/>
                <a:gd name="T12" fmla="*/ 2 w 4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9">
                  <a:moveTo>
                    <a:pt x="2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4"/>
                    <a:pt x="43" y="8"/>
                    <a:pt x="43" y="13"/>
                  </a:cubicBezTo>
                  <a:cubicBezTo>
                    <a:pt x="42" y="16"/>
                    <a:pt x="43" y="17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6"/>
                    <a:pt x="1" y="14"/>
                    <a:pt x="2" y="10"/>
                  </a:cubicBezTo>
                  <a:cubicBezTo>
                    <a:pt x="2" y="6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E8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614"/>
            <p:cNvSpPr>
              <a:spLocks/>
            </p:cNvSpPr>
            <p:nvPr/>
          </p:nvSpPr>
          <p:spPr bwMode="auto">
            <a:xfrm>
              <a:off x="11497357" y="5776050"/>
              <a:ext cx="203113" cy="80301"/>
            </a:xfrm>
            <a:custGeom>
              <a:avLst/>
              <a:gdLst>
                <a:gd name="T0" fmla="*/ 3 w 45"/>
                <a:gd name="T1" fmla="*/ 0 h 18"/>
                <a:gd name="T2" fmla="*/ 43 w 45"/>
                <a:gd name="T3" fmla="*/ 0 h 18"/>
                <a:gd name="T4" fmla="*/ 44 w 45"/>
                <a:gd name="T5" fmla="*/ 11 h 18"/>
                <a:gd name="T6" fmla="*/ 45 w 45"/>
                <a:gd name="T7" fmla="*/ 18 h 18"/>
                <a:gd name="T8" fmla="*/ 0 w 45"/>
                <a:gd name="T9" fmla="*/ 18 h 18"/>
                <a:gd name="T10" fmla="*/ 3 w 45"/>
                <a:gd name="T11" fmla="*/ 8 h 18"/>
                <a:gd name="T12" fmla="*/ 3 w 4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8">
                  <a:moveTo>
                    <a:pt x="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4" y="3"/>
                    <a:pt x="44" y="7"/>
                    <a:pt x="44" y="11"/>
                  </a:cubicBezTo>
                  <a:cubicBezTo>
                    <a:pt x="43" y="15"/>
                    <a:pt x="44" y="16"/>
                    <a:pt x="4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5"/>
                    <a:pt x="2" y="12"/>
                    <a:pt x="3" y="8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15"/>
            <p:cNvSpPr>
              <a:spLocks/>
            </p:cNvSpPr>
            <p:nvPr/>
          </p:nvSpPr>
          <p:spPr bwMode="auto">
            <a:xfrm>
              <a:off x="11492633" y="5780774"/>
              <a:ext cx="212560" cy="80301"/>
            </a:xfrm>
            <a:custGeom>
              <a:avLst/>
              <a:gdLst>
                <a:gd name="T0" fmla="*/ 4 w 47"/>
                <a:gd name="T1" fmla="*/ 0 h 18"/>
                <a:gd name="T2" fmla="*/ 44 w 47"/>
                <a:gd name="T3" fmla="*/ 0 h 18"/>
                <a:gd name="T4" fmla="*/ 45 w 47"/>
                <a:gd name="T5" fmla="*/ 10 h 18"/>
                <a:gd name="T6" fmla="*/ 47 w 47"/>
                <a:gd name="T7" fmla="*/ 18 h 18"/>
                <a:gd name="T8" fmla="*/ 0 w 47"/>
                <a:gd name="T9" fmla="*/ 18 h 18"/>
                <a:gd name="T10" fmla="*/ 4 w 47"/>
                <a:gd name="T11" fmla="*/ 7 h 18"/>
                <a:gd name="T12" fmla="*/ 4 w 47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8">
                  <a:moveTo>
                    <a:pt x="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5" y="3"/>
                    <a:pt x="45" y="6"/>
                    <a:pt x="45" y="10"/>
                  </a:cubicBezTo>
                  <a:cubicBezTo>
                    <a:pt x="44" y="14"/>
                    <a:pt x="46" y="16"/>
                    <a:pt x="4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5"/>
                    <a:pt x="3" y="12"/>
                    <a:pt x="4" y="7"/>
                  </a:cubicBezTo>
                  <a:cubicBezTo>
                    <a:pt x="4" y="4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B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16"/>
            <p:cNvSpPr>
              <a:spLocks/>
            </p:cNvSpPr>
            <p:nvPr/>
          </p:nvSpPr>
          <p:spPr bwMode="auto">
            <a:xfrm>
              <a:off x="11492633" y="5785498"/>
              <a:ext cx="212560" cy="85024"/>
            </a:xfrm>
            <a:custGeom>
              <a:avLst/>
              <a:gdLst>
                <a:gd name="T0" fmla="*/ 4 w 47"/>
                <a:gd name="T1" fmla="*/ 0 h 19"/>
                <a:gd name="T2" fmla="*/ 44 w 47"/>
                <a:gd name="T3" fmla="*/ 0 h 19"/>
                <a:gd name="T4" fmla="*/ 45 w 47"/>
                <a:gd name="T5" fmla="*/ 9 h 19"/>
                <a:gd name="T6" fmla="*/ 47 w 47"/>
                <a:gd name="T7" fmla="*/ 19 h 19"/>
                <a:gd name="T8" fmla="*/ 0 w 47"/>
                <a:gd name="T9" fmla="*/ 19 h 19"/>
                <a:gd name="T10" fmla="*/ 4 w 47"/>
                <a:gd name="T11" fmla="*/ 6 h 19"/>
                <a:gd name="T12" fmla="*/ 4 w 47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9">
                  <a:moveTo>
                    <a:pt x="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5" y="3"/>
                    <a:pt x="45" y="6"/>
                    <a:pt x="45" y="9"/>
                  </a:cubicBezTo>
                  <a:cubicBezTo>
                    <a:pt x="44" y="14"/>
                    <a:pt x="46" y="15"/>
                    <a:pt x="47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5"/>
                    <a:pt x="3" y="12"/>
                    <a:pt x="4" y="6"/>
                  </a:cubicBezTo>
                  <a:cubicBezTo>
                    <a:pt x="4" y="4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17"/>
            <p:cNvSpPr>
              <a:spLocks/>
            </p:cNvSpPr>
            <p:nvPr/>
          </p:nvSpPr>
          <p:spPr bwMode="auto">
            <a:xfrm>
              <a:off x="11487910" y="5794945"/>
              <a:ext cx="217284" cy="80301"/>
            </a:xfrm>
            <a:custGeom>
              <a:avLst/>
              <a:gdLst>
                <a:gd name="T0" fmla="*/ 5 w 48"/>
                <a:gd name="T1" fmla="*/ 0 h 18"/>
                <a:gd name="T2" fmla="*/ 45 w 48"/>
                <a:gd name="T3" fmla="*/ 0 h 18"/>
                <a:gd name="T4" fmla="*/ 46 w 48"/>
                <a:gd name="T5" fmla="*/ 7 h 18"/>
                <a:gd name="T6" fmla="*/ 48 w 48"/>
                <a:gd name="T7" fmla="*/ 18 h 18"/>
                <a:gd name="T8" fmla="*/ 0 w 48"/>
                <a:gd name="T9" fmla="*/ 18 h 18"/>
                <a:gd name="T10" fmla="*/ 5 w 48"/>
                <a:gd name="T11" fmla="*/ 4 h 18"/>
                <a:gd name="T12" fmla="*/ 5 w 4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8">
                  <a:moveTo>
                    <a:pt x="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6" y="2"/>
                    <a:pt x="46" y="4"/>
                    <a:pt x="46" y="7"/>
                  </a:cubicBezTo>
                  <a:cubicBezTo>
                    <a:pt x="45" y="12"/>
                    <a:pt x="47" y="13"/>
                    <a:pt x="48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4"/>
                    <a:pt x="4" y="10"/>
                    <a:pt x="5" y="4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618"/>
            <p:cNvSpPr>
              <a:spLocks/>
            </p:cNvSpPr>
            <p:nvPr/>
          </p:nvSpPr>
          <p:spPr bwMode="auto">
            <a:xfrm>
              <a:off x="11487910" y="5797306"/>
              <a:ext cx="217284" cy="82662"/>
            </a:xfrm>
            <a:custGeom>
              <a:avLst/>
              <a:gdLst>
                <a:gd name="T0" fmla="*/ 5 w 48"/>
                <a:gd name="T1" fmla="*/ 0 h 18"/>
                <a:gd name="T2" fmla="*/ 46 w 48"/>
                <a:gd name="T3" fmla="*/ 0 h 18"/>
                <a:gd name="T4" fmla="*/ 46 w 48"/>
                <a:gd name="T5" fmla="*/ 6 h 18"/>
                <a:gd name="T6" fmla="*/ 48 w 48"/>
                <a:gd name="T7" fmla="*/ 18 h 18"/>
                <a:gd name="T8" fmla="*/ 0 w 48"/>
                <a:gd name="T9" fmla="*/ 18 h 18"/>
                <a:gd name="T10" fmla="*/ 5 w 48"/>
                <a:gd name="T11" fmla="*/ 3 h 18"/>
                <a:gd name="T12" fmla="*/ 5 w 4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8">
                  <a:moveTo>
                    <a:pt x="5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2"/>
                    <a:pt x="46" y="4"/>
                    <a:pt x="46" y="6"/>
                  </a:cubicBezTo>
                  <a:cubicBezTo>
                    <a:pt x="45" y="12"/>
                    <a:pt x="48" y="12"/>
                    <a:pt x="48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4"/>
                    <a:pt x="4" y="10"/>
                    <a:pt x="5" y="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619"/>
            <p:cNvSpPr>
              <a:spLocks/>
            </p:cNvSpPr>
            <p:nvPr/>
          </p:nvSpPr>
          <p:spPr bwMode="auto">
            <a:xfrm>
              <a:off x="11483186" y="5802030"/>
              <a:ext cx="222007" cy="82662"/>
            </a:xfrm>
            <a:custGeom>
              <a:avLst/>
              <a:gdLst>
                <a:gd name="T0" fmla="*/ 6 w 49"/>
                <a:gd name="T1" fmla="*/ 0 h 18"/>
                <a:gd name="T2" fmla="*/ 47 w 49"/>
                <a:gd name="T3" fmla="*/ 0 h 18"/>
                <a:gd name="T4" fmla="*/ 47 w 49"/>
                <a:gd name="T5" fmla="*/ 5 h 18"/>
                <a:gd name="T6" fmla="*/ 49 w 49"/>
                <a:gd name="T7" fmla="*/ 18 h 18"/>
                <a:gd name="T8" fmla="*/ 0 w 49"/>
                <a:gd name="T9" fmla="*/ 18 h 18"/>
                <a:gd name="T10" fmla="*/ 6 w 49"/>
                <a:gd name="T11" fmla="*/ 2 h 18"/>
                <a:gd name="T12" fmla="*/ 6 w 4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8">
                  <a:moveTo>
                    <a:pt x="6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2"/>
                    <a:pt x="47" y="3"/>
                    <a:pt x="47" y="5"/>
                  </a:cubicBezTo>
                  <a:cubicBezTo>
                    <a:pt x="46" y="11"/>
                    <a:pt x="49" y="11"/>
                    <a:pt x="49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3"/>
                    <a:pt x="5" y="10"/>
                    <a:pt x="6" y="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620"/>
            <p:cNvSpPr>
              <a:spLocks/>
            </p:cNvSpPr>
            <p:nvPr/>
          </p:nvSpPr>
          <p:spPr bwMode="auto">
            <a:xfrm>
              <a:off x="11478462" y="5806754"/>
              <a:ext cx="231454" cy="87386"/>
            </a:xfrm>
            <a:custGeom>
              <a:avLst/>
              <a:gdLst>
                <a:gd name="T0" fmla="*/ 7 w 51"/>
                <a:gd name="T1" fmla="*/ 0 h 19"/>
                <a:gd name="T2" fmla="*/ 48 w 51"/>
                <a:gd name="T3" fmla="*/ 0 h 19"/>
                <a:gd name="T4" fmla="*/ 48 w 51"/>
                <a:gd name="T5" fmla="*/ 4 h 19"/>
                <a:gd name="T6" fmla="*/ 51 w 51"/>
                <a:gd name="T7" fmla="*/ 19 h 19"/>
                <a:gd name="T8" fmla="*/ 0 w 51"/>
                <a:gd name="T9" fmla="*/ 19 h 19"/>
                <a:gd name="T10" fmla="*/ 7 w 51"/>
                <a:gd name="T11" fmla="*/ 1 h 19"/>
                <a:gd name="T12" fmla="*/ 7 w 51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9">
                  <a:moveTo>
                    <a:pt x="7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"/>
                    <a:pt x="48" y="3"/>
                    <a:pt x="48" y="4"/>
                  </a:cubicBezTo>
                  <a:cubicBezTo>
                    <a:pt x="47" y="11"/>
                    <a:pt x="50" y="10"/>
                    <a:pt x="5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13"/>
                    <a:pt x="6" y="9"/>
                    <a:pt x="7" y="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1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621"/>
            <p:cNvSpPr>
              <a:spLocks/>
            </p:cNvSpPr>
            <p:nvPr/>
          </p:nvSpPr>
          <p:spPr bwMode="auto">
            <a:xfrm>
              <a:off x="11478462" y="5816201"/>
              <a:ext cx="231454" cy="82662"/>
            </a:xfrm>
            <a:custGeom>
              <a:avLst/>
              <a:gdLst>
                <a:gd name="T0" fmla="*/ 6 w 51"/>
                <a:gd name="T1" fmla="*/ 0 h 18"/>
                <a:gd name="T2" fmla="*/ 48 w 51"/>
                <a:gd name="T3" fmla="*/ 0 h 18"/>
                <a:gd name="T4" fmla="*/ 48 w 51"/>
                <a:gd name="T5" fmla="*/ 2 h 18"/>
                <a:gd name="T6" fmla="*/ 51 w 51"/>
                <a:gd name="T7" fmla="*/ 18 h 18"/>
                <a:gd name="T8" fmla="*/ 0 w 51"/>
                <a:gd name="T9" fmla="*/ 18 h 18"/>
                <a:gd name="T10" fmla="*/ 6 w 51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8">
                  <a:moveTo>
                    <a:pt x="6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1"/>
                    <a:pt x="48" y="2"/>
                  </a:cubicBezTo>
                  <a:cubicBezTo>
                    <a:pt x="47" y="9"/>
                    <a:pt x="51" y="8"/>
                    <a:pt x="5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2"/>
                    <a:pt x="6" y="8"/>
                    <a:pt x="6" y="0"/>
                  </a:cubicBezTo>
                  <a:close/>
                </a:path>
              </a:pathLst>
            </a:custGeom>
            <a:solidFill>
              <a:srgbClr val="F2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622"/>
            <p:cNvSpPr>
              <a:spLocks/>
            </p:cNvSpPr>
            <p:nvPr/>
          </p:nvSpPr>
          <p:spPr bwMode="auto">
            <a:xfrm>
              <a:off x="11473739" y="5820924"/>
              <a:ext cx="236178" cy="80301"/>
            </a:xfrm>
            <a:custGeom>
              <a:avLst/>
              <a:gdLst>
                <a:gd name="T0" fmla="*/ 7 w 52"/>
                <a:gd name="T1" fmla="*/ 0 h 18"/>
                <a:gd name="T2" fmla="*/ 49 w 52"/>
                <a:gd name="T3" fmla="*/ 0 h 18"/>
                <a:gd name="T4" fmla="*/ 49 w 52"/>
                <a:gd name="T5" fmla="*/ 1 h 18"/>
                <a:gd name="T6" fmla="*/ 51 w 52"/>
                <a:gd name="T7" fmla="*/ 18 h 18"/>
                <a:gd name="T8" fmla="*/ 0 w 52"/>
                <a:gd name="T9" fmla="*/ 18 h 18"/>
                <a:gd name="T10" fmla="*/ 7 w 5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8">
                  <a:moveTo>
                    <a:pt x="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8" y="8"/>
                    <a:pt x="52" y="7"/>
                    <a:pt x="5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2"/>
                    <a:pt x="7" y="8"/>
                    <a:pt x="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623"/>
            <p:cNvSpPr>
              <a:spLocks/>
            </p:cNvSpPr>
            <p:nvPr/>
          </p:nvSpPr>
          <p:spPr bwMode="auto">
            <a:xfrm>
              <a:off x="11473739" y="5825648"/>
              <a:ext cx="236178" cy="85024"/>
            </a:xfrm>
            <a:custGeom>
              <a:avLst/>
              <a:gdLst>
                <a:gd name="T0" fmla="*/ 7 w 52"/>
                <a:gd name="T1" fmla="*/ 0 h 19"/>
                <a:gd name="T2" fmla="*/ 49 w 52"/>
                <a:gd name="T3" fmla="*/ 0 h 19"/>
                <a:gd name="T4" fmla="*/ 51 w 52"/>
                <a:gd name="T5" fmla="*/ 19 h 19"/>
                <a:gd name="T6" fmla="*/ 0 w 52"/>
                <a:gd name="T7" fmla="*/ 19 h 19"/>
                <a:gd name="T8" fmla="*/ 7 w 5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9">
                  <a:moveTo>
                    <a:pt x="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8" y="7"/>
                    <a:pt x="52" y="6"/>
                    <a:pt x="5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2"/>
                    <a:pt x="6" y="8"/>
                    <a:pt x="7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624"/>
            <p:cNvSpPr>
              <a:spLocks/>
            </p:cNvSpPr>
            <p:nvPr/>
          </p:nvSpPr>
          <p:spPr bwMode="auto">
            <a:xfrm>
              <a:off x="11473739" y="5835095"/>
              <a:ext cx="236178" cy="80301"/>
            </a:xfrm>
            <a:custGeom>
              <a:avLst/>
              <a:gdLst>
                <a:gd name="T0" fmla="*/ 7 w 52"/>
                <a:gd name="T1" fmla="*/ 0 h 18"/>
                <a:gd name="T2" fmla="*/ 49 w 52"/>
                <a:gd name="T3" fmla="*/ 0 h 18"/>
                <a:gd name="T4" fmla="*/ 51 w 52"/>
                <a:gd name="T5" fmla="*/ 18 h 18"/>
                <a:gd name="T6" fmla="*/ 0 w 52"/>
                <a:gd name="T7" fmla="*/ 18 h 18"/>
                <a:gd name="T8" fmla="*/ 7 w 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8">
                  <a:moveTo>
                    <a:pt x="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5"/>
                    <a:pt x="52" y="5"/>
                    <a:pt x="5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0"/>
                    <a:pt x="5" y="7"/>
                    <a:pt x="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625"/>
            <p:cNvSpPr>
              <a:spLocks/>
            </p:cNvSpPr>
            <p:nvPr/>
          </p:nvSpPr>
          <p:spPr bwMode="auto">
            <a:xfrm>
              <a:off x="11469015" y="5839818"/>
              <a:ext cx="245625" cy="80301"/>
            </a:xfrm>
            <a:custGeom>
              <a:avLst/>
              <a:gdLst>
                <a:gd name="T0" fmla="*/ 8 w 54"/>
                <a:gd name="T1" fmla="*/ 0 h 18"/>
                <a:gd name="T2" fmla="*/ 50 w 54"/>
                <a:gd name="T3" fmla="*/ 0 h 18"/>
                <a:gd name="T4" fmla="*/ 52 w 54"/>
                <a:gd name="T5" fmla="*/ 18 h 18"/>
                <a:gd name="T6" fmla="*/ 0 w 54"/>
                <a:gd name="T7" fmla="*/ 18 h 18"/>
                <a:gd name="T8" fmla="*/ 8 w 5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">
                  <a:moveTo>
                    <a:pt x="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5"/>
                    <a:pt x="54" y="5"/>
                    <a:pt x="5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0"/>
                    <a:pt x="6" y="7"/>
                    <a:pt x="8" y="0"/>
                  </a:cubicBezTo>
                  <a:close/>
                </a:path>
              </a:pathLst>
            </a:custGeom>
            <a:solidFill>
              <a:srgbClr val="F7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626"/>
            <p:cNvSpPr>
              <a:spLocks/>
            </p:cNvSpPr>
            <p:nvPr/>
          </p:nvSpPr>
          <p:spPr bwMode="auto">
            <a:xfrm>
              <a:off x="11469015" y="5844542"/>
              <a:ext cx="245625" cy="80301"/>
            </a:xfrm>
            <a:custGeom>
              <a:avLst/>
              <a:gdLst>
                <a:gd name="T0" fmla="*/ 7 w 54"/>
                <a:gd name="T1" fmla="*/ 0 h 18"/>
                <a:gd name="T2" fmla="*/ 50 w 54"/>
                <a:gd name="T3" fmla="*/ 0 h 18"/>
                <a:gd name="T4" fmla="*/ 52 w 54"/>
                <a:gd name="T5" fmla="*/ 18 h 18"/>
                <a:gd name="T6" fmla="*/ 52 w 54"/>
                <a:gd name="T7" fmla="*/ 18 h 18"/>
                <a:gd name="T8" fmla="*/ 0 w 54"/>
                <a:gd name="T9" fmla="*/ 18 h 18"/>
                <a:gd name="T10" fmla="*/ 7 w 54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8">
                  <a:moveTo>
                    <a:pt x="7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1" y="4"/>
                    <a:pt x="54" y="5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0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627"/>
            <p:cNvSpPr>
              <a:spLocks/>
            </p:cNvSpPr>
            <p:nvPr/>
          </p:nvSpPr>
          <p:spPr bwMode="auto">
            <a:xfrm>
              <a:off x="11469015" y="5846904"/>
              <a:ext cx="240902" cy="87386"/>
            </a:xfrm>
            <a:custGeom>
              <a:avLst/>
              <a:gdLst>
                <a:gd name="T0" fmla="*/ 7 w 53"/>
                <a:gd name="T1" fmla="*/ 0 h 19"/>
                <a:gd name="T2" fmla="*/ 50 w 53"/>
                <a:gd name="T3" fmla="*/ 0 h 19"/>
                <a:gd name="T4" fmla="*/ 52 w 53"/>
                <a:gd name="T5" fmla="*/ 17 h 19"/>
                <a:gd name="T6" fmla="*/ 52 w 53"/>
                <a:gd name="T7" fmla="*/ 19 h 19"/>
                <a:gd name="T8" fmla="*/ 0 w 53"/>
                <a:gd name="T9" fmla="*/ 19 h 19"/>
                <a:gd name="T10" fmla="*/ 7 w 5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9">
                  <a:moveTo>
                    <a:pt x="7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2" y="3"/>
                    <a:pt x="53" y="6"/>
                    <a:pt x="52" y="17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0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F9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628"/>
            <p:cNvSpPr>
              <a:spLocks/>
            </p:cNvSpPr>
            <p:nvPr/>
          </p:nvSpPr>
          <p:spPr bwMode="auto">
            <a:xfrm>
              <a:off x="11469015" y="5856351"/>
              <a:ext cx="240902" cy="82662"/>
            </a:xfrm>
            <a:custGeom>
              <a:avLst/>
              <a:gdLst>
                <a:gd name="T0" fmla="*/ 6 w 53"/>
                <a:gd name="T1" fmla="*/ 0 h 18"/>
                <a:gd name="T2" fmla="*/ 51 w 53"/>
                <a:gd name="T3" fmla="*/ 0 h 18"/>
                <a:gd name="T4" fmla="*/ 52 w 53"/>
                <a:gd name="T5" fmla="*/ 15 h 18"/>
                <a:gd name="T6" fmla="*/ 52 w 53"/>
                <a:gd name="T7" fmla="*/ 18 h 18"/>
                <a:gd name="T8" fmla="*/ 0 w 53"/>
                <a:gd name="T9" fmla="*/ 18 h 18"/>
                <a:gd name="T10" fmla="*/ 6 w 53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8">
                  <a:moveTo>
                    <a:pt x="6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2" y="2"/>
                    <a:pt x="53" y="5"/>
                    <a:pt x="52" y="15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9"/>
                    <a:pt x="4" y="5"/>
                    <a:pt x="6" y="0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629"/>
            <p:cNvSpPr>
              <a:spLocks/>
            </p:cNvSpPr>
            <p:nvPr/>
          </p:nvSpPr>
          <p:spPr bwMode="auto">
            <a:xfrm>
              <a:off x="11469015" y="5861075"/>
              <a:ext cx="240902" cy="82662"/>
            </a:xfrm>
            <a:custGeom>
              <a:avLst/>
              <a:gdLst>
                <a:gd name="T0" fmla="*/ 6 w 53"/>
                <a:gd name="T1" fmla="*/ 0 h 18"/>
                <a:gd name="T2" fmla="*/ 51 w 53"/>
                <a:gd name="T3" fmla="*/ 0 h 18"/>
                <a:gd name="T4" fmla="*/ 52 w 53"/>
                <a:gd name="T5" fmla="*/ 14 h 18"/>
                <a:gd name="T6" fmla="*/ 52 w 53"/>
                <a:gd name="T7" fmla="*/ 18 h 18"/>
                <a:gd name="T8" fmla="*/ 0 w 53"/>
                <a:gd name="T9" fmla="*/ 18 h 18"/>
                <a:gd name="T10" fmla="*/ 6 w 53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8">
                  <a:moveTo>
                    <a:pt x="6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2" y="2"/>
                    <a:pt x="53" y="6"/>
                    <a:pt x="52" y="1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9"/>
                    <a:pt x="3" y="5"/>
                    <a:pt x="6" y="0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630"/>
            <p:cNvSpPr>
              <a:spLocks/>
            </p:cNvSpPr>
            <p:nvPr/>
          </p:nvSpPr>
          <p:spPr bwMode="auto">
            <a:xfrm>
              <a:off x="11469015" y="5865798"/>
              <a:ext cx="240902" cy="87386"/>
            </a:xfrm>
            <a:custGeom>
              <a:avLst/>
              <a:gdLst>
                <a:gd name="T0" fmla="*/ 5 w 53"/>
                <a:gd name="T1" fmla="*/ 0 h 19"/>
                <a:gd name="T2" fmla="*/ 52 w 53"/>
                <a:gd name="T3" fmla="*/ 0 h 19"/>
                <a:gd name="T4" fmla="*/ 52 w 53"/>
                <a:gd name="T5" fmla="*/ 13 h 19"/>
                <a:gd name="T6" fmla="*/ 51 w 53"/>
                <a:gd name="T7" fmla="*/ 19 h 19"/>
                <a:gd name="T8" fmla="*/ 0 w 53"/>
                <a:gd name="T9" fmla="*/ 19 h 19"/>
                <a:gd name="T10" fmla="*/ 0 w 53"/>
                <a:gd name="T11" fmla="*/ 17 h 19"/>
                <a:gd name="T12" fmla="*/ 5 w 53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9">
                  <a:moveTo>
                    <a:pt x="5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3" y="3"/>
                    <a:pt x="53" y="6"/>
                    <a:pt x="52" y="13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631"/>
            <p:cNvSpPr>
              <a:spLocks/>
            </p:cNvSpPr>
            <p:nvPr/>
          </p:nvSpPr>
          <p:spPr bwMode="auto">
            <a:xfrm>
              <a:off x="11469015" y="5870522"/>
              <a:ext cx="240902" cy="85024"/>
            </a:xfrm>
            <a:custGeom>
              <a:avLst/>
              <a:gdLst>
                <a:gd name="T0" fmla="*/ 4 w 53"/>
                <a:gd name="T1" fmla="*/ 0 h 19"/>
                <a:gd name="T2" fmla="*/ 52 w 53"/>
                <a:gd name="T3" fmla="*/ 0 h 19"/>
                <a:gd name="T4" fmla="*/ 52 w 53"/>
                <a:gd name="T5" fmla="*/ 12 h 19"/>
                <a:gd name="T6" fmla="*/ 51 w 53"/>
                <a:gd name="T7" fmla="*/ 19 h 19"/>
                <a:gd name="T8" fmla="*/ 0 w 53"/>
                <a:gd name="T9" fmla="*/ 19 h 19"/>
                <a:gd name="T10" fmla="*/ 0 w 53"/>
                <a:gd name="T11" fmla="*/ 16 h 19"/>
                <a:gd name="T12" fmla="*/ 4 w 53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9">
                  <a:moveTo>
                    <a:pt x="4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3" y="3"/>
                    <a:pt x="53" y="6"/>
                    <a:pt x="52" y="12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7"/>
                    <a:pt x="0" y="16"/>
                  </a:cubicBezTo>
                  <a:cubicBezTo>
                    <a:pt x="0" y="9"/>
                    <a:pt x="2" y="5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632"/>
            <p:cNvSpPr>
              <a:spLocks/>
            </p:cNvSpPr>
            <p:nvPr/>
          </p:nvSpPr>
          <p:spPr bwMode="auto">
            <a:xfrm>
              <a:off x="13972502" y="2863976"/>
              <a:ext cx="382608" cy="1502092"/>
            </a:xfrm>
            <a:custGeom>
              <a:avLst/>
              <a:gdLst>
                <a:gd name="T0" fmla="*/ 7 w 85"/>
                <a:gd name="T1" fmla="*/ 8 h 332"/>
                <a:gd name="T2" fmla="*/ 10 w 85"/>
                <a:gd name="T3" fmla="*/ 5 h 332"/>
                <a:gd name="T4" fmla="*/ 15 w 85"/>
                <a:gd name="T5" fmla="*/ 3 h 332"/>
                <a:gd name="T6" fmla="*/ 30 w 85"/>
                <a:gd name="T7" fmla="*/ 2 h 332"/>
                <a:gd name="T8" fmla="*/ 41 w 85"/>
                <a:gd name="T9" fmla="*/ 12 h 332"/>
                <a:gd name="T10" fmla="*/ 43 w 85"/>
                <a:gd name="T11" fmla="*/ 28 h 332"/>
                <a:gd name="T12" fmla="*/ 39 w 85"/>
                <a:gd name="T13" fmla="*/ 39 h 332"/>
                <a:gd name="T14" fmla="*/ 44 w 85"/>
                <a:gd name="T15" fmla="*/ 44 h 332"/>
                <a:gd name="T16" fmla="*/ 64 w 85"/>
                <a:gd name="T17" fmla="*/ 56 h 332"/>
                <a:gd name="T18" fmla="*/ 73 w 85"/>
                <a:gd name="T19" fmla="*/ 80 h 332"/>
                <a:gd name="T20" fmla="*/ 76 w 85"/>
                <a:gd name="T21" fmla="*/ 105 h 332"/>
                <a:gd name="T22" fmla="*/ 75 w 85"/>
                <a:gd name="T23" fmla="*/ 120 h 332"/>
                <a:gd name="T24" fmla="*/ 84 w 85"/>
                <a:gd name="T25" fmla="*/ 171 h 332"/>
                <a:gd name="T26" fmla="*/ 75 w 85"/>
                <a:gd name="T27" fmla="*/ 177 h 332"/>
                <a:gd name="T28" fmla="*/ 65 w 85"/>
                <a:gd name="T29" fmla="*/ 181 h 332"/>
                <a:gd name="T30" fmla="*/ 64 w 85"/>
                <a:gd name="T31" fmla="*/ 198 h 332"/>
                <a:gd name="T32" fmla="*/ 63 w 85"/>
                <a:gd name="T33" fmla="*/ 217 h 332"/>
                <a:gd name="T34" fmla="*/ 70 w 85"/>
                <a:gd name="T35" fmla="*/ 261 h 332"/>
                <a:gd name="T36" fmla="*/ 67 w 85"/>
                <a:gd name="T37" fmla="*/ 319 h 332"/>
                <a:gd name="T38" fmla="*/ 67 w 85"/>
                <a:gd name="T39" fmla="*/ 328 h 332"/>
                <a:gd name="T40" fmla="*/ 59 w 85"/>
                <a:gd name="T41" fmla="*/ 329 h 332"/>
                <a:gd name="T42" fmla="*/ 59 w 85"/>
                <a:gd name="T43" fmla="*/ 326 h 332"/>
                <a:gd name="T44" fmla="*/ 43 w 85"/>
                <a:gd name="T45" fmla="*/ 332 h 332"/>
                <a:gd name="T46" fmla="*/ 23 w 85"/>
                <a:gd name="T47" fmla="*/ 328 h 332"/>
                <a:gd name="T48" fmla="*/ 26 w 85"/>
                <a:gd name="T49" fmla="*/ 323 h 332"/>
                <a:gd name="T50" fmla="*/ 33 w 85"/>
                <a:gd name="T51" fmla="*/ 321 h 332"/>
                <a:gd name="T52" fmla="*/ 32 w 85"/>
                <a:gd name="T53" fmla="*/ 318 h 332"/>
                <a:gd name="T54" fmla="*/ 15 w 85"/>
                <a:gd name="T55" fmla="*/ 320 h 332"/>
                <a:gd name="T56" fmla="*/ 0 w 85"/>
                <a:gd name="T57" fmla="*/ 316 h 332"/>
                <a:gd name="T58" fmla="*/ 5 w 85"/>
                <a:gd name="T59" fmla="*/ 311 h 332"/>
                <a:gd name="T60" fmla="*/ 16 w 85"/>
                <a:gd name="T61" fmla="*/ 310 h 332"/>
                <a:gd name="T62" fmla="*/ 21 w 85"/>
                <a:gd name="T63" fmla="*/ 307 h 332"/>
                <a:gd name="T64" fmla="*/ 25 w 85"/>
                <a:gd name="T65" fmla="*/ 285 h 332"/>
                <a:gd name="T66" fmla="*/ 29 w 85"/>
                <a:gd name="T67" fmla="*/ 268 h 332"/>
                <a:gd name="T68" fmla="*/ 22 w 85"/>
                <a:gd name="T69" fmla="*/ 240 h 332"/>
                <a:gd name="T70" fmla="*/ 20 w 85"/>
                <a:gd name="T71" fmla="*/ 216 h 332"/>
                <a:gd name="T72" fmla="*/ 13 w 85"/>
                <a:gd name="T73" fmla="*/ 166 h 332"/>
                <a:gd name="T74" fmla="*/ 12 w 85"/>
                <a:gd name="T75" fmla="*/ 143 h 332"/>
                <a:gd name="T76" fmla="*/ 12 w 85"/>
                <a:gd name="T77" fmla="*/ 136 h 332"/>
                <a:gd name="T78" fmla="*/ 11 w 85"/>
                <a:gd name="T79" fmla="*/ 133 h 332"/>
                <a:gd name="T80" fmla="*/ 8 w 85"/>
                <a:gd name="T81" fmla="*/ 149 h 332"/>
                <a:gd name="T82" fmla="*/ 7 w 85"/>
                <a:gd name="T83" fmla="*/ 137 h 332"/>
                <a:gd name="T84" fmla="*/ 9 w 85"/>
                <a:gd name="T85" fmla="*/ 119 h 332"/>
                <a:gd name="T86" fmla="*/ 12 w 85"/>
                <a:gd name="T87" fmla="*/ 91 h 332"/>
                <a:gd name="T88" fmla="*/ 16 w 85"/>
                <a:gd name="T89" fmla="*/ 79 h 332"/>
                <a:gd name="T90" fmla="*/ 18 w 85"/>
                <a:gd name="T91" fmla="*/ 65 h 332"/>
                <a:gd name="T92" fmla="*/ 19 w 85"/>
                <a:gd name="T93" fmla="*/ 56 h 332"/>
                <a:gd name="T94" fmla="*/ 18 w 85"/>
                <a:gd name="T95" fmla="*/ 51 h 332"/>
                <a:gd name="T96" fmla="*/ 11 w 85"/>
                <a:gd name="T97" fmla="*/ 46 h 332"/>
                <a:gd name="T98" fmla="*/ 4 w 85"/>
                <a:gd name="T99" fmla="*/ 43 h 332"/>
                <a:gd name="T100" fmla="*/ 5 w 85"/>
                <a:gd name="T101" fmla="*/ 38 h 332"/>
                <a:gd name="T102" fmla="*/ 6 w 85"/>
                <a:gd name="T103" fmla="*/ 37 h 332"/>
                <a:gd name="T104" fmla="*/ 4 w 85"/>
                <a:gd name="T105" fmla="*/ 35 h 332"/>
                <a:gd name="T106" fmla="*/ 1 w 85"/>
                <a:gd name="T107" fmla="*/ 33 h 332"/>
                <a:gd name="T108" fmla="*/ 3 w 85"/>
                <a:gd name="T109" fmla="*/ 27 h 332"/>
                <a:gd name="T110" fmla="*/ 5 w 85"/>
                <a:gd name="T111" fmla="*/ 22 h 332"/>
                <a:gd name="T112" fmla="*/ 7 w 85"/>
                <a:gd name="T113" fmla="*/ 15 h 332"/>
                <a:gd name="T114" fmla="*/ 7 w 85"/>
                <a:gd name="T115" fmla="*/ 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332">
                  <a:moveTo>
                    <a:pt x="7" y="8"/>
                  </a:moveTo>
                  <a:cubicBezTo>
                    <a:pt x="5" y="7"/>
                    <a:pt x="7" y="5"/>
                    <a:pt x="10" y="5"/>
                  </a:cubicBezTo>
                  <a:cubicBezTo>
                    <a:pt x="12" y="5"/>
                    <a:pt x="11" y="3"/>
                    <a:pt x="15" y="3"/>
                  </a:cubicBezTo>
                  <a:cubicBezTo>
                    <a:pt x="19" y="3"/>
                    <a:pt x="25" y="0"/>
                    <a:pt x="30" y="2"/>
                  </a:cubicBezTo>
                  <a:cubicBezTo>
                    <a:pt x="34" y="3"/>
                    <a:pt x="38" y="7"/>
                    <a:pt x="41" y="12"/>
                  </a:cubicBezTo>
                  <a:cubicBezTo>
                    <a:pt x="44" y="18"/>
                    <a:pt x="45" y="23"/>
                    <a:pt x="43" y="28"/>
                  </a:cubicBezTo>
                  <a:cubicBezTo>
                    <a:pt x="41" y="32"/>
                    <a:pt x="39" y="39"/>
                    <a:pt x="39" y="39"/>
                  </a:cubicBezTo>
                  <a:cubicBezTo>
                    <a:pt x="39" y="39"/>
                    <a:pt x="40" y="41"/>
                    <a:pt x="44" y="44"/>
                  </a:cubicBezTo>
                  <a:cubicBezTo>
                    <a:pt x="47" y="47"/>
                    <a:pt x="58" y="49"/>
                    <a:pt x="64" y="56"/>
                  </a:cubicBezTo>
                  <a:cubicBezTo>
                    <a:pt x="70" y="63"/>
                    <a:pt x="70" y="76"/>
                    <a:pt x="73" y="80"/>
                  </a:cubicBezTo>
                  <a:cubicBezTo>
                    <a:pt x="76" y="85"/>
                    <a:pt x="74" y="98"/>
                    <a:pt x="76" y="105"/>
                  </a:cubicBezTo>
                  <a:cubicBezTo>
                    <a:pt x="79" y="111"/>
                    <a:pt x="75" y="118"/>
                    <a:pt x="75" y="120"/>
                  </a:cubicBezTo>
                  <a:cubicBezTo>
                    <a:pt x="75" y="122"/>
                    <a:pt x="83" y="168"/>
                    <a:pt x="84" y="171"/>
                  </a:cubicBezTo>
                  <a:cubicBezTo>
                    <a:pt x="85" y="174"/>
                    <a:pt x="82" y="175"/>
                    <a:pt x="75" y="177"/>
                  </a:cubicBezTo>
                  <a:cubicBezTo>
                    <a:pt x="68" y="178"/>
                    <a:pt x="66" y="179"/>
                    <a:pt x="65" y="181"/>
                  </a:cubicBezTo>
                  <a:cubicBezTo>
                    <a:pt x="64" y="183"/>
                    <a:pt x="64" y="193"/>
                    <a:pt x="64" y="198"/>
                  </a:cubicBezTo>
                  <a:cubicBezTo>
                    <a:pt x="64" y="203"/>
                    <a:pt x="63" y="210"/>
                    <a:pt x="63" y="217"/>
                  </a:cubicBezTo>
                  <a:cubicBezTo>
                    <a:pt x="64" y="225"/>
                    <a:pt x="70" y="248"/>
                    <a:pt x="70" y="261"/>
                  </a:cubicBezTo>
                  <a:cubicBezTo>
                    <a:pt x="69" y="273"/>
                    <a:pt x="67" y="314"/>
                    <a:pt x="67" y="319"/>
                  </a:cubicBezTo>
                  <a:cubicBezTo>
                    <a:pt x="67" y="323"/>
                    <a:pt x="67" y="328"/>
                    <a:pt x="67" y="328"/>
                  </a:cubicBezTo>
                  <a:cubicBezTo>
                    <a:pt x="59" y="329"/>
                    <a:pt x="59" y="329"/>
                    <a:pt x="59" y="329"/>
                  </a:cubicBezTo>
                  <a:cubicBezTo>
                    <a:pt x="59" y="326"/>
                    <a:pt x="59" y="326"/>
                    <a:pt x="59" y="326"/>
                  </a:cubicBezTo>
                  <a:cubicBezTo>
                    <a:pt x="59" y="326"/>
                    <a:pt x="54" y="331"/>
                    <a:pt x="43" y="332"/>
                  </a:cubicBezTo>
                  <a:cubicBezTo>
                    <a:pt x="31" y="332"/>
                    <a:pt x="25" y="330"/>
                    <a:pt x="23" y="328"/>
                  </a:cubicBezTo>
                  <a:cubicBezTo>
                    <a:pt x="22" y="327"/>
                    <a:pt x="23" y="323"/>
                    <a:pt x="26" y="323"/>
                  </a:cubicBezTo>
                  <a:cubicBezTo>
                    <a:pt x="30" y="323"/>
                    <a:pt x="32" y="322"/>
                    <a:pt x="33" y="321"/>
                  </a:cubicBezTo>
                  <a:cubicBezTo>
                    <a:pt x="34" y="320"/>
                    <a:pt x="32" y="318"/>
                    <a:pt x="32" y="318"/>
                  </a:cubicBezTo>
                  <a:cubicBezTo>
                    <a:pt x="32" y="318"/>
                    <a:pt x="23" y="321"/>
                    <a:pt x="15" y="320"/>
                  </a:cubicBezTo>
                  <a:cubicBezTo>
                    <a:pt x="6" y="319"/>
                    <a:pt x="1" y="318"/>
                    <a:pt x="0" y="316"/>
                  </a:cubicBezTo>
                  <a:cubicBezTo>
                    <a:pt x="0" y="315"/>
                    <a:pt x="1" y="311"/>
                    <a:pt x="5" y="311"/>
                  </a:cubicBezTo>
                  <a:cubicBezTo>
                    <a:pt x="10" y="311"/>
                    <a:pt x="13" y="311"/>
                    <a:pt x="16" y="310"/>
                  </a:cubicBezTo>
                  <a:cubicBezTo>
                    <a:pt x="19" y="308"/>
                    <a:pt x="21" y="307"/>
                    <a:pt x="21" y="307"/>
                  </a:cubicBezTo>
                  <a:cubicBezTo>
                    <a:pt x="21" y="307"/>
                    <a:pt x="23" y="293"/>
                    <a:pt x="25" y="285"/>
                  </a:cubicBezTo>
                  <a:cubicBezTo>
                    <a:pt x="28" y="276"/>
                    <a:pt x="31" y="271"/>
                    <a:pt x="29" y="268"/>
                  </a:cubicBezTo>
                  <a:cubicBezTo>
                    <a:pt x="27" y="266"/>
                    <a:pt x="22" y="248"/>
                    <a:pt x="22" y="240"/>
                  </a:cubicBezTo>
                  <a:cubicBezTo>
                    <a:pt x="23" y="231"/>
                    <a:pt x="23" y="224"/>
                    <a:pt x="20" y="216"/>
                  </a:cubicBezTo>
                  <a:cubicBezTo>
                    <a:pt x="18" y="208"/>
                    <a:pt x="12" y="181"/>
                    <a:pt x="13" y="166"/>
                  </a:cubicBezTo>
                  <a:cubicBezTo>
                    <a:pt x="13" y="151"/>
                    <a:pt x="12" y="147"/>
                    <a:pt x="12" y="143"/>
                  </a:cubicBezTo>
                  <a:cubicBezTo>
                    <a:pt x="12" y="139"/>
                    <a:pt x="12" y="136"/>
                    <a:pt x="12" y="136"/>
                  </a:cubicBezTo>
                  <a:cubicBezTo>
                    <a:pt x="11" y="135"/>
                    <a:pt x="11" y="134"/>
                    <a:pt x="11" y="133"/>
                  </a:cubicBezTo>
                  <a:cubicBezTo>
                    <a:pt x="9" y="136"/>
                    <a:pt x="8" y="142"/>
                    <a:pt x="8" y="149"/>
                  </a:cubicBezTo>
                  <a:cubicBezTo>
                    <a:pt x="7" y="155"/>
                    <a:pt x="6" y="145"/>
                    <a:pt x="7" y="137"/>
                  </a:cubicBezTo>
                  <a:cubicBezTo>
                    <a:pt x="8" y="129"/>
                    <a:pt x="10" y="125"/>
                    <a:pt x="9" y="119"/>
                  </a:cubicBezTo>
                  <a:cubicBezTo>
                    <a:pt x="9" y="113"/>
                    <a:pt x="8" y="102"/>
                    <a:pt x="12" y="91"/>
                  </a:cubicBezTo>
                  <a:cubicBezTo>
                    <a:pt x="16" y="80"/>
                    <a:pt x="15" y="85"/>
                    <a:pt x="16" y="79"/>
                  </a:cubicBezTo>
                  <a:cubicBezTo>
                    <a:pt x="17" y="73"/>
                    <a:pt x="18" y="68"/>
                    <a:pt x="18" y="65"/>
                  </a:cubicBezTo>
                  <a:cubicBezTo>
                    <a:pt x="18" y="62"/>
                    <a:pt x="19" y="56"/>
                    <a:pt x="19" y="56"/>
                  </a:cubicBezTo>
                  <a:cubicBezTo>
                    <a:pt x="19" y="56"/>
                    <a:pt x="20" y="55"/>
                    <a:pt x="18" y="51"/>
                  </a:cubicBezTo>
                  <a:cubicBezTo>
                    <a:pt x="16" y="47"/>
                    <a:pt x="15" y="46"/>
                    <a:pt x="11" y="46"/>
                  </a:cubicBezTo>
                  <a:cubicBezTo>
                    <a:pt x="6" y="46"/>
                    <a:pt x="3" y="46"/>
                    <a:pt x="4" y="43"/>
                  </a:cubicBezTo>
                  <a:cubicBezTo>
                    <a:pt x="5" y="40"/>
                    <a:pt x="4" y="39"/>
                    <a:pt x="5" y="38"/>
                  </a:cubicBezTo>
                  <a:cubicBezTo>
                    <a:pt x="6" y="38"/>
                    <a:pt x="6" y="37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4" y="33"/>
                    <a:pt x="2" y="34"/>
                    <a:pt x="1" y="33"/>
                  </a:cubicBezTo>
                  <a:cubicBezTo>
                    <a:pt x="0" y="32"/>
                    <a:pt x="2" y="29"/>
                    <a:pt x="3" y="27"/>
                  </a:cubicBezTo>
                  <a:cubicBezTo>
                    <a:pt x="5" y="25"/>
                    <a:pt x="6" y="24"/>
                    <a:pt x="5" y="22"/>
                  </a:cubicBezTo>
                  <a:cubicBezTo>
                    <a:pt x="4" y="20"/>
                    <a:pt x="5" y="18"/>
                    <a:pt x="7" y="15"/>
                  </a:cubicBezTo>
                  <a:cubicBezTo>
                    <a:pt x="8" y="12"/>
                    <a:pt x="9" y="11"/>
                    <a:pt x="7" y="8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633"/>
            <p:cNvSpPr>
              <a:spLocks/>
            </p:cNvSpPr>
            <p:nvPr/>
          </p:nvSpPr>
          <p:spPr bwMode="auto">
            <a:xfrm>
              <a:off x="14022099" y="3036386"/>
              <a:ext cx="134621" cy="446376"/>
            </a:xfrm>
            <a:custGeom>
              <a:avLst/>
              <a:gdLst>
                <a:gd name="T0" fmla="*/ 29 w 30"/>
                <a:gd name="T1" fmla="*/ 0 h 99"/>
                <a:gd name="T2" fmla="*/ 28 w 30"/>
                <a:gd name="T3" fmla="*/ 1 h 99"/>
                <a:gd name="T4" fmla="*/ 30 w 30"/>
                <a:gd name="T5" fmla="*/ 4 h 99"/>
                <a:gd name="T6" fmla="*/ 12 w 30"/>
                <a:gd name="T7" fmla="*/ 35 h 99"/>
                <a:gd name="T8" fmla="*/ 7 w 30"/>
                <a:gd name="T9" fmla="*/ 67 h 99"/>
                <a:gd name="T10" fmla="*/ 11 w 30"/>
                <a:gd name="T11" fmla="*/ 87 h 99"/>
                <a:gd name="T12" fmla="*/ 17 w 30"/>
                <a:gd name="T13" fmla="*/ 98 h 99"/>
                <a:gd name="T14" fmla="*/ 9 w 30"/>
                <a:gd name="T15" fmla="*/ 99 h 99"/>
                <a:gd name="T16" fmla="*/ 1 w 30"/>
                <a:gd name="T17" fmla="*/ 99 h 99"/>
                <a:gd name="T18" fmla="*/ 0 w 30"/>
                <a:gd name="T19" fmla="*/ 95 h 99"/>
                <a:gd name="T20" fmla="*/ 0 w 30"/>
                <a:gd name="T21" fmla="*/ 95 h 99"/>
                <a:gd name="T22" fmla="*/ 0 w 30"/>
                <a:gd name="T23" fmla="*/ 95 h 99"/>
                <a:gd name="T24" fmla="*/ 2 w 30"/>
                <a:gd name="T25" fmla="*/ 83 h 99"/>
                <a:gd name="T26" fmla="*/ 6 w 30"/>
                <a:gd name="T27" fmla="*/ 65 h 99"/>
                <a:gd name="T28" fmla="*/ 6 w 30"/>
                <a:gd name="T29" fmla="*/ 51 h 99"/>
                <a:gd name="T30" fmla="*/ 10 w 30"/>
                <a:gd name="T31" fmla="*/ 25 h 99"/>
                <a:gd name="T32" fmla="*/ 8 w 30"/>
                <a:gd name="T33" fmla="*/ 21 h 99"/>
                <a:gd name="T34" fmla="*/ 8 w 30"/>
                <a:gd name="T35" fmla="*/ 18 h 99"/>
                <a:gd name="T36" fmla="*/ 8 w 30"/>
                <a:gd name="T37" fmla="*/ 17 h 99"/>
                <a:gd name="T38" fmla="*/ 29 w 30"/>
                <a:gd name="T3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99">
                  <a:moveTo>
                    <a:pt x="29" y="0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2"/>
                    <a:pt x="30" y="4"/>
                  </a:cubicBezTo>
                  <a:cubicBezTo>
                    <a:pt x="23" y="11"/>
                    <a:pt x="15" y="25"/>
                    <a:pt x="12" y="35"/>
                  </a:cubicBezTo>
                  <a:cubicBezTo>
                    <a:pt x="9" y="45"/>
                    <a:pt x="8" y="58"/>
                    <a:pt x="7" y="67"/>
                  </a:cubicBezTo>
                  <a:cubicBezTo>
                    <a:pt x="6" y="76"/>
                    <a:pt x="8" y="80"/>
                    <a:pt x="11" y="87"/>
                  </a:cubicBezTo>
                  <a:cubicBezTo>
                    <a:pt x="14" y="93"/>
                    <a:pt x="17" y="98"/>
                    <a:pt x="17" y="98"/>
                  </a:cubicBezTo>
                  <a:cubicBezTo>
                    <a:pt x="17" y="98"/>
                    <a:pt x="14" y="98"/>
                    <a:pt x="9" y="99"/>
                  </a:cubicBezTo>
                  <a:cubicBezTo>
                    <a:pt x="5" y="99"/>
                    <a:pt x="1" y="99"/>
                    <a:pt x="1" y="99"/>
                  </a:cubicBezTo>
                  <a:cubicBezTo>
                    <a:pt x="1" y="99"/>
                    <a:pt x="1" y="98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1"/>
                    <a:pt x="1" y="86"/>
                    <a:pt x="2" y="83"/>
                  </a:cubicBezTo>
                  <a:cubicBezTo>
                    <a:pt x="3" y="81"/>
                    <a:pt x="5" y="69"/>
                    <a:pt x="6" y="65"/>
                  </a:cubicBezTo>
                  <a:cubicBezTo>
                    <a:pt x="6" y="62"/>
                    <a:pt x="6" y="57"/>
                    <a:pt x="6" y="51"/>
                  </a:cubicBezTo>
                  <a:cubicBezTo>
                    <a:pt x="6" y="44"/>
                    <a:pt x="12" y="27"/>
                    <a:pt x="10" y="25"/>
                  </a:cubicBezTo>
                  <a:cubicBezTo>
                    <a:pt x="9" y="24"/>
                    <a:pt x="8" y="22"/>
                    <a:pt x="8" y="21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8" y="18"/>
                    <a:pt x="8" y="18"/>
                    <a:pt x="8" y="17"/>
                  </a:cubicBezTo>
                  <a:cubicBezTo>
                    <a:pt x="14" y="9"/>
                    <a:pt x="22" y="3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634"/>
            <p:cNvSpPr>
              <a:spLocks/>
            </p:cNvSpPr>
            <p:nvPr/>
          </p:nvSpPr>
          <p:spPr bwMode="auto">
            <a:xfrm>
              <a:off x="9499291" y="2863976"/>
              <a:ext cx="389694" cy="1502092"/>
            </a:xfrm>
            <a:custGeom>
              <a:avLst/>
              <a:gdLst>
                <a:gd name="T0" fmla="*/ 78 w 86"/>
                <a:gd name="T1" fmla="*/ 8 h 332"/>
                <a:gd name="T2" fmla="*/ 75 w 86"/>
                <a:gd name="T3" fmla="*/ 5 h 332"/>
                <a:gd name="T4" fmla="*/ 71 w 86"/>
                <a:gd name="T5" fmla="*/ 3 h 332"/>
                <a:gd name="T6" fmla="*/ 56 w 86"/>
                <a:gd name="T7" fmla="*/ 2 h 332"/>
                <a:gd name="T8" fmla="*/ 44 w 86"/>
                <a:gd name="T9" fmla="*/ 12 h 332"/>
                <a:gd name="T10" fmla="*/ 42 w 86"/>
                <a:gd name="T11" fmla="*/ 28 h 332"/>
                <a:gd name="T12" fmla="*/ 46 w 86"/>
                <a:gd name="T13" fmla="*/ 39 h 332"/>
                <a:gd name="T14" fmla="*/ 42 w 86"/>
                <a:gd name="T15" fmla="*/ 44 h 332"/>
                <a:gd name="T16" fmla="*/ 21 w 86"/>
                <a:gd name="T17" fmla="*/ 56 h 332"/>
                <a:gd name="T18" fmla="*/ 12 w 86"/>
                <a:gd name="T19" fmla="*/ 80 h 332"/>
                <a:gd name="T20" fmla="*/ 9 w 86"/>
                <a:gd name="T21" fmla="*/ 105 h 332"/>
                <a:gd name="T22" fmla="*/ 10 w 86"/>
                <a:gd name="T23" fmla="*/ 120 h 332"/>
                <a:gd name="T24" fmla="*/ 1 w 86"/>
                <a:gd name="T25" fmla="*/ 171 h 332"/>
                <a:gd name="T26" fmla="*/ 10 w 86"/>
                <a:gd name="T27" fmla="*/ 177 h 332"/>
                <a:gd name="T28" fmla="*/ 20 w 86"/>
                <a:gd name="T29" fmla="*/ 181 h 332"/>
                <a:gd name="T30" fmla="*/ 21 w 86"/>
                <a:gd name="T31" fmla="*/ 198 h 332"/>
                <a:gd name="T32" fmla="*/ 22 w 86"/>
                <a:gd name="T33" fmla="*/ 217 h 332"/>
                <a:gd name="T34" fmla="*/ 15 w 86"/>
                <a:gd name="T35" fmla="*/ 261 h 332"/>
                <a:gd name="T36" fmla="*/ 18 w 86"/>
                <a:gd name="T37" fmla="*/ 319 h 332"/>
                <a:gd name="T38" fmla="*/ 18 w 86"/>
                <a:gd name="T39" fmla="*/ 328 h 332"/>
                <a:gd name="T40" fmla="*/ 26 w 86"/>
                <a:gd name="T41" fmla="*/ 329 h 332"/>
                <a:gd name="T42" fmla="*/ 26 w 86"/>
                <a:gd name="T43" fmla="*/ 326 h 332"/>
                <a:gd name="T44" fmla="*/ 43 w 86"/>
                <a:gd name="T45" fmla="*/ 332 h 332"/>
                <a:gd name="T46" fmla="*/ 62 w 86"/>
                <a:gd name="T47" fmla="*/ 328 h 332"/>
                <a:gd name="T48" fmla="*/ 59 w 86"/>
                <a:gd name="T49" fmla="*/ 323 h 332"/>
                <a:gd name="T50" fmla="*/ 52 w 86"/>
                <a:gd name="T51" fmla="*/ 321 h 332"/>
                <a:gd name="T52" fmla="*/ 53 w 86"/>
                <a:gd name="T53" fmla="*/ 318 h 332"/>
                <a:gd name="T54" fmla="*/ 70 w 86"/>
                <a:gd name="T55" fmla="*/ 320 h 332"/>
                <a:gd name="T56" fmla="*/ 85 w 86"/>
                <a:gd name="T57" fmla="*/ 316 h 332"/>
                <a:gd name="T58" fmla="*/ 80 w 86"/>
                <a:gd name="T59" fmla="*/ 311 h 332"/>
                <a:gd name="T60" fmla="*/ 69 w 86"/>
                <a:gd name="T61" fmla="*/ 310 h 332"/>
                <a:gd name="T62" fmla="*/ 64 w 86"/>
                <a:gd name="T63" fmla="*/ 307 h 332"/>
                <a:gd name="T64" fmla="*/ 60 w 86"/>
                <a:gd name="T65" fmla="*/ 285 h 332"/>
                <a:gd name="T66" fmla="*/ 57 w 86"/>
                <a:gd name="T67" fmla="*/ 268 h 332"/>
                <a:gd name="T68" fmla="*/ 63 w 86"/>
                <a:gd name="T69" fmla="*/ 240 h 332"/>
                <a:gd name="T70" fmla="*/ 65 w 86"/>
                <a:gd name="T71" fmla="*/ 216 h 332"/>
                <a:gd name="T72" fmla="*/ 73 w 86"/>
                <a:gd name="T73" fmla="*/ 166 h 332"/>
                <a:gd name="T74" fmla="*/ 73 w 86"/>
                <a:gd name="T75" fmla="*/ 143 h 332"/>
                <a:gd name="T76" fmla="*/ 74 w 86"/>
                <a:gd name="T77" fmla="*/ 136 h 332"/>
                <a:gd name="T78" fmla="*/ 74 w 86"/>
                <a:gd name="T79" fmla="*/ 133 h 332"/>
                <a:gd name="T80" fmla="*/ 77 w 86"/>
                <a:gd name="T81" fmla="*/ 149 h 332"/>
                <a:gd name="T82" fmla="*/ 78 w 86"/>
                <a:gd name="T83" fmla="*/ 137 h 332"/>
                <a:gd name="T84" fmla="*/ 76 w 86"/>
                <a:gd name="T85" fmla="*/ 119 h 332"/>
                <a:gd name="T86" fmla="*/ 73 w 86"/>
                <a:gd name="T87" fmla="*/ 91 h 332"/>
                <a:gd name="T88" fmla="*/ 69 w 86"/>
                <a:gd name="T89" fmla="*/ 79 h 332"/>
                <a:gd name="T90" fmla="*/ 67 w 86"/>
                <a:gd name="T91" fmla="*/ 65 h 332"/>
                <a:gd name="T92" fmla="*/ 66 w 86"/>
                <a:gd name="T93" fmla="*/ 56 h 332"/>
                <a:gd name="T94" fmla="*/ 67 w 86"/>
                <a:gd name="T95" fmla="*/ 51 h 332"/>
                <a:gd name="T96" fmla="*/ 74 w 86"/>
                <a:gd name="T97" fmla="*/ 46 h 332"/>
                <a:gd name="T98" fmla="*/ 81 w 86"/>
                <a:gd name="T99" fmla="*/ 43 h 332"/>
                <a:gd name="T100" fmla="*/ 80 w 86"/>
                <a:gd name="T101" fmla="*/ 38 h 332"/>
                <a:gd name="T102" fmla="*/ 80 w 86"/>
                <a:gd name="T103" fmla="*/ 37 h 332"/>
                <a:gd name="T104" fmla="*/ 81 w 86"/>
                <a:gd name="T105" fmla="*/ 35 h 332"/>
                <a:gd name="T106" fmla="*/ 84 w 86"/>
                <a:gd name="T107" fmla="*/ 33 h 332"/>
                <a:gd name="T108" fmla="*/ 82 w 86"/>
                <a:gd name="T109" fmla="*/ 27 h 332"/>
                <a:gd name="T110" fmla="*/ 80 w 86"/>
                <a:gd name="T111" fmla="*/ 22 h 332"/>
                <a:gd name="T112" fmla="*/ 78 w 86"/>
                <a:gd name="T113" fmla="*/ 15 h 332"/>
                <a:gd name="T114" fmla="*/ 78 w 86"/>
                <a:gd name="T115" fmla="*/ 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" h="332">
                  <a:moveTo>
                    <a:pt x="78" y="8"/>
                  </a:moveTo>
                  <a:cubicBezTo>
                    <a:pt x="80" y="7"/>
                    <a:pt x="78" y="5"/>
                    <a:pt x="75" y="5"/>
                  </a:cubicBezTo>
                  <a:cubicBezTo>
                    <a:pt x="73" y="5"/>
                    <a:pt x="75" y="3"/>
                    <a:pt x="71" y="3"/>
                  </a:cubicBezTo>
                  <a:cubicBezTo>
                    <a:pt x="67" y="3"/>
                    <a:pt x="60" y="0"/>
                    <a:pt x="56" y="2"/>
                  </a:cubicBezTo>
                  <a:cubicBezTo>
                    <a:pt x="51" y="3"/>
                    <a:pt x="47" y="7"/>
                    <a:pt x="44" y="12"/>
                  </a:cubicBezTo>
                  <a:cubicBezTo>
                    <a:pt x="41" y="18"/>
                    <a:pt x="41" y="23"/>
                    <a:pt x="42" y="28"/>
                  </a:cubicBezTo>
                  <a:cubicBezTo>
                    <a:pt x="44" y="32"/>
                    <a:pt x="46" y="39"/>
                    <a:pt x="46" y="39"/>
                  </a:cubicBezTo>
                  <a:cubicBezTo>
                    <a:pt x="46" y="39"/>
                    <a:pt x="45" y="41"/>
                    <a:pt x="42" y="44"/>
                  </a:cubicBezTo>
                  <a:cubicBezTo>
                    <a:pt x="38" y="47"/>
                    <a:pt x="27" y="49"/>
                    <a:pt x="21" y="56"/>
                  </a:cubicBezTo>
                  <a:cubicBezTo>
                    <a:pt x="15" y="63"/>
                    <a:pt x="15" y="76"/>
                    <a:pt x="12" y="80"/>
                  </a:cubicBezTo>
                  <a:cubicBezTo>
                    <a:pt x="9" y="85"/>
                    <a:pt x="11" y="98"/>
                    <a:pt x="9" y="105"/>
                  </a:cubicBezTo>
                  <a:cubicBezTo>
                    <a:pt x="7" y="111"/>
                    <a:pt x="10" y="118"/>
                    <a:pt x="10" y="120"/>
                  </a:cubicBezTo>
                  <a:cubicBezTo>
                    <a:pt x="10" y="122"/>
                    <a:pt x="2" y="168"/>
                    <a:pt x="1" y="171"/>
                  </a:cubicBezTo>
                  <a:cubicBezTo>
                    <a:pt x="0" y="174"/>
                    <a:pt x="3" y="175"/>
                    <a:pt x="10" y="177"/>
                  </a:cubicBezTo>
                  <a:cubicBezTo>
                    <a:pt x="17" y="178"/>
                    <a:pt x="19" y="179"/>
                    <a:pt x="20" y="181"/>
                  </a:cubicBezTo>
                  <a:cubicBezTo>
                    <a:pt x="21" y="183"/>
                    <a:pt x="21" y="193"/>
                    <a:pt x="21" y="198"/>
                  </a:cubicBezTo>
                  <a:cubicBezTo>
                    <a:pt x="21" y="203"/>
                    <a:pt x="23" y="210"/>
                    <a:pt x="22" y="217"/>
                  </a:cubicBezTo>
                  <a:cubicBezTo>
                    <a:pt x="21" y="225"/>
                    <a:pt x="15" y="248"/>
                    <a:pt x="15" y="261"/>
                  </a:cubicBezTo>
                  <a:cubicBezTo>
                    <a:pt x="16" y="273"/>
                    <a:pt x="19" y="314"/>
                    <a:pt x="18" y="319"/>
                  </a:cubicBezTo>
                  <a:cubicBezTo>
                    <a:pt x="18" y="323"/>
                    <a:pt x="18" y="328"/>
                    <a:pt x="18" y="328"/>
                  </a:cubicBezTo>
                  <a:cubicBezTo>
                    <a:pt x="26" y="329"/>
                    <a:pt x="26" y="329"/>
                    <a:pt x="26" y="329"/>
                  </a:cubicBezTo>
                  <a:cubicBezTo>
                    <a:pt x="26" y="326"/>
                    <a:pt x="26" y="326"/>
                    <a:pt x="26" y="326"/>
                  </a:cubicBezTo>
                  <a:cubicBezTo>
                    <a:pt x="26" y="326"/>
                    <a:pt x="31" y="331"/>
                    <a:pt x="43" y="332"/>
                  </a:cubicBezTo>
                  <a:cubicBezTo>
                    <a:pt x="54" y="332"/>
                    <a:pt x="60" y="330"/>
                    <a:pt x="62" y="328"/>
                  </a:cubicBezTo>
                  <a:cubicBezTo>
                    <a:pt x="63" y="327"/>
                    <a:pt x="62" y="323"/>
                    <a:pt x="59" y="323"/>
                  </a:cubicBezTo>
                  <a:cubicBezTo>
                    <a:pt x="55" y="323"/>
                    <a:pt x="54" y="322"/>
                    <a:pt x="52" y="321"/>
                  </a:cubicBezTo>
                  <a:cubicBezTo>
                    <a:pt x="51" y="320"/>
                    <a:pt x="53" y="318"/>
                    <a:pt x="53" y="318"/>
                  </a:cubicBezTo>
                  <a:cubicBezTo>
                    <a:pt x="53" y="318"/>
                    <a:pt x="62" y="321"/>
                    <a:pt x="70" y="320"/>
                  </a:cubicBezTo>
                  <a:cubicBezTo>
                    <a:pt x="79" y="319"/>
                    <a:pt x="85" y="318"/>
                    <a:pt x="85" y="316"/>
                  </a:cubicBezTo>
                  <a:cubicBezTo>
                    <a:pt x="86" y="315"/>
                    <a:pt x="84" y="311"/>
                    <a:pt x="80" y="311"/>
                  </a:cubicBezTo>
                  <a:cubicBezTo>
                    <a:pt x="75" y="311"/>
                    <a:pt x="72" y="311"/>
                    <a:pt x="69" y="310"/>
                  </a:cubicBezTo>
                  <a:cubicBezTo>
                    <a:pt x="66" y="308"/>
                    <a:pt x="64" y="307"/>
                    <a:pt x="64" y="307"/>
                  </a:cubicBezTo>
                  <a:cubicBezTo>
                    <a:pt x="64" y="307"/>
                    <a:pt x="62" y="293"/>
                    <a:pt x="60" y="285"/>
                  </a:cubicBezTo>
                  <a:cubicBezTo>
                    <a:pt x="57" y="276"/>
                    <a:pt x="55" y="271"/>
                    <a:pt x="57" y="268"/>
                  </a:cubicBezTo>
                  <a:cubicBezTo>
                    <a:pt x="59" y="266"/>
                    <a:pt x="63" y="248"/>
                    <a:pt x="63" y="240"/>
                  </a:cubicBezTo>
                  <a:cubicBezTo>
                    <a:pt x="62" y="231"/>
                    <a:pt x="62" y="224"/>
                    <a:pt x="65" y="216"/>
                  </a:cubicBezTo>
                  <a:cubicBezTo>
                    <a:pt x="68" y="208"/>
                    <a:pt x="73" y="181"/>
                    <a:pt x="73" y="166"/>
                  </a:cubicBezTo>
                  <a:cubicBezTo>
                    <a:pt x="72" y="151"/>
                    <a:pt x="73" y="147"/>
                    <a:pt x="73" y="143"/>
                  </a:cubicBezTo>
                  <a:cubicBezTo>
                    <a:pt x="74" y="139"/>
                    <a:pt x="74" y="136"/>
                    <a:pt x="74" y="136"/>
                  </a:cubicBezTo>
                  <a:cubicBezTo>
                    <a:pt x="74" y="135"/>
                    <a:pt x="74" y="134"/>
                    <a:pt x="74" y="133"/>
                  </a:cubicBezTo>
                  <a:cubicBezTo>
                    <a:pt x="76" y="136"/>
                    <a:pt x="77" y="142"/>
                    <a:pt x="77" y="149"/>
                  </a:cubicBezTo>
                  <a:cubicBezTo>
                    <a:pt x="78" y="155"/>
                    <a:pt x="80" y="145"/>
                    <a:pt x="78" y="137"/>
                  </a:cubicBezTo>
                  <a:cubicBezTo>
                    <a:pt x="77" y="129"/>
                    <a:pt x="75" y="125"/>
                    <a:pt x="76" y="119"/>
                  </a:cubicBezTo>
                  <a:cubicBezTo>
                    <a:pt x="76" y="113"/>
                    <a:pt x="77" y="102"/>
                    <a:pt x="73" y="91"/>
                  </a:cubicBezTo>
                  <a:cubicBezTo>
                    <a:pt x="69" y="80"/>
                    <a:pt x="70" y="85"/>
                    <a:pt x="69" y="79"/>
                  </a:cubicBezTo>
                  <a:cubicBezTo>
                    <a:pt x="69" y="73"/>
                    <a:pt x="67" y="68"/>
                    <a:pt x="67" y="65"/>
                  </a:cubicBezTo>
                  <a:cubicBezTo>
                    <a:pt x="67" y="62"/>
                    <a:pt x="66" y="56"/>
                    <a:pt x="66" y="56"/>
                  </a:cubicBezTo>
                  <a:cubicBezTo>
                    <a:pt x="66" y="56"/>
                    <a:pt x="65" y="55"/>
                    <a:pt x="67" y="51"/>
                  </a:cubicBezTo>
                  <a:cubicBezTo>
                    <a:pt x="69" y="47"/>
                    <a:pt x="70" y="46"/>
                    <a:pt x="74" y="46"/>
                  </a:cubicBezTo>
                  <a:cubicBezTo>
                    <a:pt x="79" y="46"/>
                    <a:pt x="82" y="46"/>
                    <a:pt x="81" y="43"/>
                  </a:cubicBezTo>
                  <a:cubicBezTo>
                    <a:pt x="80" y="40"/>
                    <a:pt x="81" y="39"/>
                    <a:pt x="80" y="38"/>
                  </a:cubicBezTo>
                  <a:cubicBezTo>
                    <a:pt x="80" y="38"/>
                    <a:pt x="79" y="37"/>
                    <a:pt x="80" y="37"/>
                  </a:cubicBezTo>
                  <a:cubicBezTo>
                    <a:pt x="81" y="36"/>
                    <a:pt x="81" y="36"/>
                    <a:pt x="81" y="35"/>
                  </a:cubicBezTo>
                  <a:cubicBezTo>
                    <a:pt x="81" y="33"/>
                    <a:pt x="83" y="34"/>
                    <a:pt x="84" y="33"/>
                  </a:cubicBezTo>
                  <a:cubicBezTo>
                    <a:pt x="85" y="32"/>
                    <a:pt x="84" y="29"/>
                    <a:pt x="82" y="27"/>
                  </a:cubicBezTo>
                  <a:cubicBezTo>
                    <a:pt x="81" y="25"/>
                    <a:pt x="80" y="24"/>
                    <a:pt x="80" y="22"/>
                  </a:cubicBezTo>
                  <a:cubicBezTo>
                    <a:pt x="81" y="20"/>
                    <a:pt x="80" y="18"/>
                    <a:pt x="78" y="15"/>
                  </a:cubicBezTo>
                  <a:cubicBezTo>
                    <a:pt x="77" y="12"/>
                    <a:pt x="76" y="11"/>
                    <a:pt x="78" y="8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635"/>
            <p:cNvSpPr>
              <a:spLocks/>
            </p:cNvSpPr>
            <p:nvPr/>
          </p:nvSpPr>
          <p:spPr bwMode="auto">
            <a:xfrm>
              <a:off x="9700043" y="3036386"/>
              <a:ext cx="134621" cy="446376"/>
            </a:xfrm>
            <a:custGeom>
              <a:avLst/>
              <a:gdLst>
                <a:gd name="T0" fmla="*/ 2 w 30"/>
                <a:gd name="T1" fmla="*/ 0 h 99"/>
                <a:gd name="T2" fmla="*/ 2 w 30"/>
                <a:gd name="T3" fmla="*/ 1 h 99"/>
                <a:gd name="T4" fmla="*/ 0 w 30"/>
                <a:gd name="T5" fmla="*/ 4 h 99"/>
                <a:gd name="T6" fmla="*/ 18 w 30"/>
                <a:gd name="T7" fmla="*/ 35 h 99"/>
                <a:gd name="T8" fmla="*/ 24 w 30"/>
                <a:gd name="T9" fmla="*/ 67 h 99"/>
                <a:gd name="T10" fmla="*/ 19 w 30"/>
                <a:gd name="T11" fmla="*/ 87 h 99"/>
                <a:gd name="T12" fmla="*/ 13 w 30"/>
                <a:gd name="T13" fmla="*/ 98 h 99"/>
                <a:gd name="T14" fmla="*/ 21 w 30"/>
                <a:gd name="T15" fmla="*/ 99 h 99"/>
                <a:gd name="T16" fmla="*/ 29 w 30"/>
                <a:gd name="T17" fmla="*/ 99 h 99"/>
                <a:gd name="T18" fmla="*/ 30 w 30"/>
                <a:gd name="T19" fmla="*/ 95 h 99"/>
                <a:gd name="T20" fmla="*/ 30 w 30"/>
                <a:gd name="T21" fmla="*/ 95 h 99"/>
                <a:gd name="T22" fmla="*/ 30 w 30"/>
                <a:gd name="T23" fmla="*/ 95 h 99"/>
                <a:gd name="T24" fmla="*/ 28 w 30"/>
                <a:gd name="T25" fmla="*/ 83 h 99"/>
                <a:gd name="T26" fmla="*/ 25 w 30"/>
                <a:gd name="T27" fmla="*/ 65 h 99"/>
                <a:gd name="T28" fmla="*/ 24 w 30"/>
                <a:gd name="T29" fmla="*/ 51 h 99"/>
                <a:gd name="T30" fmla="*/ 20 w 30"/>
                <a:gd name="T31" fmla="*/ 25 h 99"/>
                <a:gd name="T32" fmla="*/ 23 w 30"/>
                <a:gd name="T33" fmla="*/ 21 h 99"/>
                <a:gd name="T34" fmla="*/ 22 w 30"/>
                <a:gd name="T35" fmla="*/ 18 h 99"/>
                <a:gd name="T36" fmla="*/ 22 w 30"/>
                <a:gd name="T37" fmla="*/ 17 h 99"/>
                <a:gd name="T38" fmla="*/ 2 w 30"/>
                <a:gd name="T3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99"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0" y="4"/>
                  </a:cubicBezTo>
                  <a:cubicBezTo>
                    <a:pt x="7" y="11"/>
                    <a:pt x="15" y="25"/>
                    <a:pt x="18" y="35"/>
                  </a:cubicBezTo>
                  <a:cubicBezTo>
                    <a:pt x="21" y="45"/>
                    <a:pt x="23" y="58"/>
                    <a:pt x="24" y="67"/>
                  </a:cubicBezTo>
                  <a:cubicBezTo>
                    <a:pt x="24" y="76"/>
                    <a:pt x="22" y="80"/>
                    <a:pt x="19" y="87"/>
                  </a:cubicBezTo>
                  <a:cubicBezTo>
                    <a:pt x="16" y="93"/>
                    <a:pt x="13" y="98"/>
                    <a:pt x="13" y="98"/>
                  </a:cubicBezTo>
                  <a:cubicBezTo>
                    <a:pt x="13" y="98"/>
                    <a:pt x="17" y="98"/>
                    <a:pt x="21" y="99"/>
                  </a:cubicBezTo>
                  <a:cubicBezTo>
                    <a:pt x="25" y="99"/>
                    <a:pt x="29" y="99"/>
                    <a:pt x="29" y="99"/>
                  </a:cubicBezTo>
                  <a:cubicBezTo>
                    <a:pt x="29" y="99"/>
                    <a:pt x="30" y="98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1"/>
                    <a:pt x="29" y="86"/>
                    <a:pt x="28" y="83"/>
                  </a:cubicBezTo>
                  <a:cubicBezTo>
                    <a:pt x="27" y="81"/>
                    <a:pt x="25" y="69"/>
                    <a:pt x="25" y="65"/>
                  </a:cubicBezTo>
                  <a:cubicBezTo>
                    <a:pt x="24" y="62"/>
                    <a:pt x="24" y="57"/>
                    <a:pt x="24" y="51"/>
                  </a:cubicBezTo>
                  <a:cubicBezTo>
                    <a:pt x="24" y="44"/>
                    <a:pt x="18" y="27"/>
                    <a:pt x="20" y="25"/>
                  </a:cubicBezTo>
                  <a:cubicBezTo>
                    <a:pt x="21" y="24"/>
                    <a:pt x="22" y="22"/>
                    <a:pt x="23" y="21"/>
                  </a:cubicBezTo>
                  <a:cubicBezTo>
                    <a:pt x="22" y="19"/>
                    <a:pt x="22" y="18"/>
                    <a:pt x="22" y="18"/>
                  </a:cubicBezTo>
                  <a:cubicBezTo>
                    <a:pt x="22" y="18"/>
                    <a:pt x="22" y="18"/>
                    <a:pt x="22" y="17"/>
                  </a:cubicBezTo>
                  <a:cubicBezTo>
                    <a:pt x="16" y="9"/>
                    <a:pt x="8" y="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636"/>
            <p:cNvSpPr>
              <a:spLocks noEditPoints="1"/>
            </p:cNvSpPr>
            <p:nvPr/>
          </p:nvSpPr>
          <p:spPr bwMode="auto">
            <a:xfrm>
              <a:off x="7246154" y="2823826"/>
              <a:ext cx="510144" cy="1591839"/>
            </a:xfrm>
            <a:custGeom>
              <a:avLst/>
              <a:gdLst>
                <a:gd name="T0" fmla="*/ 94 w 113"/>
                <a:gd name="T1" fmla="*/ 71 h 352"/>
                <a:gd name="T2" fmla="*/ 101 w 113"/>
                <a:gd name="T3" fmla="*/ 150 h 352"/>
                <a:gd name="T4" fmla="*/ 101 w 113"/>
                <a:gd name="T5" fmla="*/ 180 h 352"/>
                <a:gd name="T6" fmla="*/ 99 w 113"/>
                <a:gd name="T7" fmla="*/ 193 h 352"/>
                <a:gd name="T8" fmla="*/ 112 w 113"/>
                <a:gd name="T9" fmla="*/ 247 h 352"/>
                <a:gd name="T10" fmla="*/ 84 w 113"/>
                <a:gd name="T11" fmla="*/ 261 h 352"/>
                <a:gd name="T12" fmla="*/ 86 w 113"/>
                <a:gd name="T13" fmla="*/ 194 h 352"/>
                <a:gd name="T14" fmla="*/ 86 w 113"/>
                <a:gd name="T15" fmla="*/ 180 h 352"/>
                <a:gd name="T16" fmla="*/ 84 w 113"/>
                <a:gd name="T17" fmla="*/ 60 h 352"/>
                <a:gd name="T18" fmla="*/ 67 w 113"/>
                <a:gd name="T19" fmla="*/ 11 h 352"/>
                <a:gd name="T20" fmla="*/ 68 w 113"/>
                <a:gd name="T21" fmla="*/ 34 h 352"/>
                <a:gd name="T22" fmla="*/ 61 w 113"/>
                <a:gd name="T23" fmla="*/ 45 h 352"/>
                <a:gd name="T24" fmla="*/ 81 w 113"/>
                <a:gd name="T25" fmla="*/ 60 h 352"/>
                <a:gd name="T26" fmla="*/ 84 w 113"/>
                <a:gd name="T27" fmla="*/ 183 h 352"/>
                <a:gd name="T28" fmla="*/ 80 w 113"/>
                <a:gd name="T29" fmla="*/ 183 h 352"/>
                <a:gd name="T30" fmla="*/ 81 w 113"/>
                <a:gd name="T31" fmla="*/ 195 h 352"/>
                <a:gd name="T32" fmla="*/ 84 w 113"/>
                <a:gd name="T33" fmla="*/ 261 h 352"/>
                <a:gd name="T34" fmla="*/ 78 w 113"/>
                <a:gd name="T35" fmla="*/ 262 h 352"/>
                <a:gd name="T36" fmla="*/ 76 w 113"/>
                <a:gd name="T37" fmla="*/ 306 h 352"/>
                <a:gd name="T38" fmla="*/ 78 w 113"/>
                <a:gd name="T39" fmla="*/ 335 h 352"/>
                <a:gd name="T40" fmla="*/ 60 w 113"/>
                <a:gd name="T41" fmla="*/ 337 h 352"/>
                <a:gd name="T42" fmla="*/ 56 w 113"/>
                <a:gd name="T43" fmla="*/ 316 h 352"/>
                <a:gd name="T44" fmla="*/ 57 w 113"/>
                <a:gd name="T45" fmla="*/ 282 h 352"/>
                <a:gd name="T46" fmla="*/ 48 w 113"/>
                <a:gd name="T47" fmla="*/ 207 h 352"/>
                <a:gd name="T48" fmla="*/ 39 w 113"/>
                <a:gd name="T49" fmla="*/ 223 h 352"/>
                <a:gd name="T50" fmla="*/ 30 w 113"/>
                <a:gd name="T51" fmla="*/ 298 h 352"/>
                <a:gd name="T52" fmla="*/ 32 w 113"/>
                <a:gd name="T53" fmla="*/ 311 h 352"/>
                <a:gd name="T54" fmla="*/ 26 w 113"/>
                <a:gd name="T55" fmla="*/ 334 h 352"/>
                <a:gd name="T56" fmla="*/ 9 w 113"/>
                <a:gd name="T57" fmla="*/ 350 h 352"/>
                <a:gd name="T58" fmla="*/ 12 w 113"/>
                <a:gd name="T59" fmla="*/ 321 h 352"/>
                <a:gd name="T60" fmla="*/ 10 w 113"/>
                <a:gd name="T61" fmla="*/ 304 h 352"/>
                <a:gd name="T62" fmla="*/ 9 w 113"/>
                <a:gd name="T63" fmla="*/ 241 h 352"/>
                <a:gd name="T64" fmla="*/ 9 w 113"/>
                <a:gd name="T65" fmla="*/ 175 h 352"/>
                <a:gd name="T66" fmla="*/ 6 w 113"/>
                <a:gd name="T67" fmla="*/ 164 h 352"/>
                <a:gd name="T68" fmla="*/ 2 w 113"/>
                <a:gd name="T69" fmla="*/ 135 h 352"/>
                <a:gd name="T70" fmla="*/ 7 w 113"/>
                <a:gd name="T71" fmla="*/ 78 h 352"/>
                <a:gd name="T72" fmla="*/ 38 w 113"/>
                <a:gd name="T73" fmla="*/ 53 h 352"/>
                <a:gd name="T74" fmla="*/ 39 w 113"/>
                <a:gd name="T75" fmla="*/ 36 h 352"/>
                <a:gd name="T76" fmla="*/ 34 w 113"/>
                <a:gd name="T77" fmla="*/ 25 h 352"/>
                <a:gd name="T78" fmla="*/ 36 w 113"/>
                <a:gd name="T79" fmla="*/ 1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3" h="352">
                  <a:moveTo>
                    <a:pt x="84" y="60"/>
                  </a:moveTo>
                  <a:cubicBezTo>
                    <a:pt x="89" y="62"/>
                    <a:pt x="94" y="64"/>
                    <a:pt x="94" y="71"/>
                  </a:cubicBezTo>
                  <a:cubicBezTo>
                    <a:pt x="94" y="80"/>
                    <a:pt x="95" y="97"/>
                    <a:pt x="96" y="108"/>
                  </a:cubicBezTo>
                  <a:cubicBezTo>
                    <a:pt x="97" y="119"/>
                    <a:pt x="101" y="143"/>
                    <a:pt x="101" y="150"/>
                  </a:cubicBezTo>
                  <a:cubicBezTo>
                    <a:pt x="101" y="158"/>
                    <a:pt x="102" y="174"/>
                    <a:pt x="101" y="176"/>
                  </a:cubicBezTo>
                  <a:cubicBezTo>
                    <a:pt x="101" y="178"/>
                    <a:pt x="100" y="177"/>
                    <a:pt x="101" y="180"/>
                  </a:cubicBezTo>
                  <a:cubicBezTo>
                    <a:pt x="101" y="183"/>
                    <a:pt x="101" y="186"/>
                    <a:pt x="100" y="188"/>
                  </a:cubicBezTo>
                  <a:cubicBezTo>
                    <a:pt x="98" y="190"/>
                    <a:pt x="99" y="193"/>
                    <a:pt x="99" y="193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12" y="247"/>
                    <a:pt x="112" y="247"/>
                    <a:pt x="112" y="247"/>
                  </a:cubicBezTo>
                  <a:cubicBezTo>
                    <a:pt x="90" y="264"/>
                    <a:pt x="90" y="264"/>
                    <a:pt x="90" y="264"/>
                  </a:cubicBezTo>
                  <a:cubicBezTo>
                    <a:pt x="90" y="264"/>
                    <a:pt x="87" y="262"/>
                    <a:pt x="84" y="261"/>
                  </a:cubicBezTo>
                  <a:cubicBezTo>
                    <a:pt x="84" y="194"/>
                    <a:pt x="84" y="194"/>
                    <a:pt x="84" y="194"/>
                  </a:cubicBezTo>
                  <a:cubicBezTo>
                    <a:pt x="86" y="194"/>
                    <a:pt x="86" y="194"/>
                    <a:pt x="86" y="194"/>
                  </a:cubicBezTo>
                  <a:cubicBezTo>
                    <a:pt x="86" y="194"/>
                    <a:pt x="86" y="190"/>
                    <a:pt x="86" y="188"/>
                  </a:cubicBezTo>
                  <a:cubicBezTo>
                    <a:pt x="87" y="185"/>
                    <a:pt x="87" y="183"/>
                    <a:pt x="86" y="180"/>
                  </a:cubicBezTo>
                  <a:cubicBezTo>
                    <a:pt x="86" y="180"/>
                    <a:pt x="85" y="182"/>
                    <a:pt x="84" y="183"/>
                  </a:cubicBezTo>
                  <a:lnTo>
                    <a:pt x="84" y="60"/>
                  </a:lnTo>
                  <a:close/>
                  <a:moveTo>
                    <a:pt x="53" y="0"/>
                  </a:moveTo>
                  <a:cubicBezTo>
                    <a:pt x="59" y="0"/>
                    <a:pt x="66" y="5"/>
                    <a:pt x="67" y="11"/>
                  </a:cubicBezTo>
                  <a:cubicBezTo>
                    <a:pt x="68" y="18"/>
                    <a:pt x="67" y="27"/>
                    <a:pt x="67" y="27"/>
                  </a:cubicBezTo>
                  <a:cubicBezTo>
                    <a:pt x="67" y="27"/>
                    <a:pt x="69" y="31"/>
                    <a:pt x="68" y="34"/>
                  </a:cubicBezTo>
                  <a:cubicBezTo>
                    <a:pt x="66" y="38"/>
                    <a:pt x="62" y="37"/>
                    <a:pt x="62" y="37"/>
                  </a:cubicBezTo>
                  <a:cubicBezTo>
                    <a:pt x="62" y="37"/>
                    <a:pt x="61" y="42"/>
                    <a:pt x="61" y="45"/>
                  </a:cubicBezTo>
                  <a:cubicBezTo>
                    <a:pt x="61" y="48"/>
                    <a:pt x="61" y="50"/>
                    <a:pt x="63" y="52"/>
                  </a:cubicBezTo>
                  <a:cubicBezTo>
                    <a:pt x="66" y="54"/>
                    <a:pt x="75" y="58"/>
                    <a:pt x="81" y="60"/>
                  </a:cubicBezTo>
                  <a:cubicBezTo>
                    <a:pt x="82" y="60"/>
                    <a:pt x="83" y="60"/>
                    <a:pt x="84" y="60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83" y="183"/>
                    <a:pt x="83" y="183"/>
                    <a:pt x="83" y="183"/>
                  </a:cubicBezTo>
                  <a:cubicBezTo>
                    <a:pt x="81" y="183"/>
                    <a:pt x="80" y="183"/>
                    <a:pt x="80" y="183"/>
                  </a:cubicBezTo>
                  <a:cubicBezTo>
                    <a:pt x="80" y="183"/>
                    <a:pt x="81" y="186"/>
                    <a:pt x="81" y="189"/>
                  </a:cubicBezTo>
                  <a:cubicBezTo>
                    <a:pt x="81" y="192"/>
                    <a:pt x="81" y="195"/>
                    <a:pt x="81" y="195"/>
                  </a:cubicBezTo>
                  <a:cubicBezTo>
                    <a:pt x="84" y="194"/>
                    <a:pt x="84" y="194"/>
                    <a:pt x="84" y="194"/>
                  </a:cubicBezTo>
                  <a:cubicBezTo>
                    <a:pt x="84" y="261"/>
                    <a:pt x="84" y="261"/>
                    <a:pt x="84" y="261"/>
                  </a:cubicBezTo>
                  <a:cubicBezTo>
                    <a:pt x="83" y="261"/>
                    <a:pt x="83" y="261"/>
                    <a:pt x="83" y="261"/>
                  </a:cubicBezTo>
                  <a:cubicBezTo>
                    <a:pt x="80" y="261"/>
                    <a:pt x="78" y="262"/>
                    <a:pt x="78" y="262"/>
                  </a:cubicBezTo>
                  <a:cubicBezTo>
                    <a:pt x="78" y="262"/>
                    <a:pt x="79" y="278"/>
                    <a:pt x="79" y="284"/>
                  </a:cubicBezTo>
                  <a:cubicBezTo>
                    <a:pt x="79" y="291"/>
                    <a:pt x="79" y="301"/>
                    <a:pt x="76" y="306"/>
                  </a:cubicBezTo>
                  <a:cubicBezTo>
                    <a:pt x="73" y="311"/>
                    <a:pt x="72" y="312"/>
                    <a:pt x="72" y="316"/>
                  </a:cubicBezTo>
                  <a:cubicBezTo>
                    <a:pt x="72" y="320"/>
                    <a:pt x="79" y="332"/>
                    <a:pt x="78" y="335"/>
                  </a:cubicBezTo>
                  <a:cubicBezTo>
                    <a:pt x="78" y="339"/>
                    <a:pt x="77" y="345"/>
                    <a:pt x="71" y="345"/>
                  </a:cubicBezTo>
                  <a:cubicBezTo>
                    <a:pt x="65" y="345"/>
                    <a:pt x="60" y="342"/>
                    <a:pt x="60" y="337"/>
                  </a:cubicBezTo>
                  <a:cubicBezTo>
                    <a:pt x="60" y="332"/>
                    <a:pt x="61" y="329"/>
                    <a:pt x="59" y="327"/>
                  </a:cubicBezTo>
                  <a:cubicBezTo>
                    <a:pt x="57" y="325"/>
                    <a:pt x="60" y="320"/>
                    <a:pt x="56" y="316"/>
                  </a:cubicBezTo>
                  <a:cubicBezTo>
                    <a:pt x="53" y="311"/>
                    <a:pt x="57" y="310"/>
                    <a:pt x="56" y="305"/>
                  </a:cubicBezTo>
                  <a:cubicBezTo>
                    <a:pt x="55" y="301"/>
                    <a:pt x="56" y="287"/>
                    <a:pt x="57" y="282"/>
                  </a:cubicBezTo>
                  <a:cubicBezTo>
                    <a:pt x="57" y="276"/>
                    <a:pt x="56" y="270"/>
                    <a:pt x="53" y="246"/>
                  </a:cubicBezTo>
                  <a:cubicBezTo>
                    <a:pt x="50" y="223"/>
                    <a:pt x="49" y="212"/>
                    <a:pt x="48" y="207"/>
                  </a:cubicBezTo>
                  <a:cubicBezTo>
                    <a:pt x="47" y="202"/>
                    <a:pt x="46" y="196"/>
                    <a:pt x="46" y="196"/>
                  </a:cubicBezTo>
                  <a:cubicBezTo>
                    <a:pt x="46" y="196"/>
                    <a:pt x="42" y="218"/>
                    <a:pt x="39" y="223"/>
                  </a:cubicBezTo>
                  <a:cubicBezTo>
                    <a:pt x="36" y="229"/>
                    <a:pt x="33" y="256"/>
                    <a:pt x="32" y="264"/>
                  </a:cubicBezTo>
                  <a:cubicBezTo>
                    <a:pt x="31" y="272"/>
                    <a:pt x="32" y="295"/>
                    <a:pt x="30" y="298"/>
                  </a:cubicBezTo>
                  <a:cubicBezTo>
                    <a:pt x="28" y="300"/>
                    <a:pt x="27" y="304"/>
                    <a:pt x="27" y="304"/>
                  </a:cubicBezTo>
                  <a:cubicBezTo>
                    <a:pt x="27" y="304"/>
                    <a:pt x="32" y="307"/>
                    <a:pt x="32" y="311"/>
                  </a:cubicBezTo>
                  <a:cubicBezTo>
                    <a:pt x="32" y="315"/>
                    <a:pt x="28" y="318"/>
                    <a:pt x="28" y="323"/>
                  </a:cubicBezTo>
                  <a:cubicBezTo>
                    <a:pt x="29" y="328"/>
                    <a:pt x="28" y="332"/>
                    <a:pt x="26" y="334"/>
                  </a:cubicBezTo>
                  <a:cubicBezTo>
                    <a:pt x="24" y="335"/>
                    <a:pt x="24" y="343"/>
                    <a:pt x="22" y="346"/>
                  </a:cubicBezTo>
                  <a:cubicBezTo>
                    <a:pt x="19" y="350"/>
                    <a:pt x="15" y="352"/>
                    <a:pt x="9" y="350"/>
                  </a:cubicBezTo>
                  <a:cubicBezTo>
                    <a:pt x="4" y="349"/>
                    <a:pt x="4" y="342"/>
                    <a:pt x="7" y="335"/>
                  </a:cubicBezTo>
                  <a:cubicBezTo>
                    <a:pt x="9" y="329"/>
                    <a:pt x="12" y="324"/>
                    <a:pt x="12" y="321"/>
                  </a:cubicBezTo>
                  <a:cubicBezTo>
                    <a:pt x="11" y="319"/>
                    <a:pt x="10" y="315"/>
                    <a:pt x="12" y="312"/>
                  </a:cubicBezTo>
                  <a:cubicBezTo>
                    <a:pt x="15" y="309"/>
                    <a:pt x="12" y="307"/>
                    <a:pt x="10" y="304"/>
                  </a:cubicBezTo>
                  <a:cubicBezTo>
                    <a:pt x="9" y="302"/>
                    <a:pt x="9" y="291"/>
                    <a:pt x="9" y="286"/>
                  </a:cubicBezTo>
                  <a:cubicBezTo>
                    <a:pt x="9" y="280"/>
                    <a:pt x="9" y="252"/>
                    <a:pt x="9" y="241"/>
                  </a:cubicBezTo>
                  <a:cubicBezTo>
                    <a:pt x="9" y="231"/>
                    <a:pt x="8" y="199"/>
                    <a:pt x="9" y="191"/>
                  </a:cubicBezTo>
                  <a:cubicBezTo>
                    <a:pt x="11" y="182"/>
                    <a:pt x="9" y="175"/>
                    <a:pt x="9" y="175"/>
                  </a:cubicBezTo>
                  <a:cubicBezTo>
                    <a:pt x="9" y="175"/>
                    <a:pt x="6" y="177"/>
                    <a:pt x="6" y="174"/>
                  </a:cubicBezTo>
                  <a:cubicBezTo>
                    <a:pt x="6" y="171"/>
                    <a:pt x="7" y="170"/>
                    <a:pt x="6" y="164"/>
                  </a:cubicBezTo>
                  <a:cubicBezTo>
                    <a:pt x="4" y="159"/>
                    <a:pt x="4" y="153"/>
                    <a:pt x="2" y="149"/>
                  </a:cubicBezTo>
                  <a:cubicBezTo>
                    <a:pt x="1" y="145"/>
                    <a:pt x="0" y="137"/>
                    <a:pt x="2" y="135"/>
                  </a:cubicBezTo>
                  <a:cubicBezTo>
                    <a:pt x="4" y="133"/>
                    <a:pt x="1" y="120"/>
                    <a:pt x="3" y="111"/>
                  </a:cubicBezTo>
                  <a:cubicBezTo>
                    <a:pt x="5" y="101"/>
                    <a:pt x="6" y="86"/>
                    <a:pt x="7" y="78"/>
                  </a:cubicBezTo>
                  <a:cubicBezTo>
                    <a:pt x="7" y="70"/>
                    <a:pt x="7" y="64"/>
                    <a:pt x="18" y="61"/>
                  </a:cubicBezTo>
                  <a:cubicBezTo>
                    <a:pt x="28" y="59"/>
                    <a:pt x="36" y="55"/>
                    <a:pt x="38" y="53"/>
                  </a:cubicBezTo>
                  <a:cubicBezTo>
                    <a:pt x="39" y="51"/>
                    <a:pt x="40" y="45"/>
                    <a:pt x="39" y="42"/>
                  </a:cubicBezTo>
                  <a:cubicBezTo>
                    <a:pt x="39" y="40"/>
                    <a:pt x="39" y="38"/>
                    <a:pt x="39" y="36"/>
                  </a:cubicBezTo>
                  <a:cubicBezTo>
                    <a:pt x="39" y="35"/>
                    <a:pt x="36" y="37"/>
                    <a:pt x="35" y="34"/>
                  </a:cubicBezTo>
                  <a:cubicBezTo>
                    <a:pt x="34" y="31"/>
                    <a:pt x="34" y="25"/>
                    <a:pt x="34" y="25"/>
                  </a:cubicBezTo>
                  <a:cubicBezTo>
                    <a:pt x="35" y="24"/>
                    <a:pt x="35" y="24"/>
                    <a:pt x="36" y="24"/>
                  </a:cubicBezTo>
                  <a:cubicBezTo>
                    <a:pt x="36" y="23"/>
                    <a:pt x="36" y="17"/>
                    <a:pt x="36" y="11"/>
                  </a:cubicBezTo>
                  <a:cubicBezTo>
                    <a:pt x="36" y="6"/>
                    <a:pt x="42" y="1"/>
                    <a:pt x="53" y="0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637"/>
            <p:cNvSpPr>
              <a:spLocks/>
            </p:cNvSpPr>
            <p:nvPr/>
          </p:nvSpPr>
          <p:spPr bwMode="auto">
            <a:xfrm>
              <a:off x="7269771" y="3541807"/>
              <a:ext cx="54321" cy="49597"/>
            </a:xfrm>
            <a:custGeom>
              <a:avLst/>
              <a:gdLst>
                <a:gd name="T0" fmla="*/ 3 w 12"/>
                <a:gd name="T1" fmla="*/ 11 h 11"/>
                <a:gd name="T2" fmla="*/ 3 w 12"/>
                <a:gd name="T3" fmla="*/ 3 h 11"/>
                <a:gd name="T4" fmla="*/ 12 w 12"/>
                <a:gd name="T5" fmla="*/ 2 h 11"/>
                <a:gd name="T6" fmla="*/ 5 w 12"/>
                <a:gd name="T7" fmla="*/ 4 h 11"/>
                <a:gd name="T8" fmla="*/ 3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3" y="11"/>
                  </a:moveTo>
                  <a:cubicBezTo>
                    <a:pt x="3" y="11"/>
                    <a:pt x="0" y="7"/>
                    <a:pt x="3" y="3"/>
                  </a:cubicBezTo>
                  <a:cubicBezTo>
                    <a:pt x="6" y="0"/>
                    <a:pt x="12" y="2"/>
                    <a:pt x="12" y="2"/>
                  </a:cubicBezTo>
                  <a:cubicBezTo>
                    <a:pt x="12" y="2"/>
                    <a:pt x="8" y="2"/>
                    <a:pt x="5" y="4"/>
                  </a:cubicBezTo>
                  <a:cubicBezTo>
                    <a:pt x="3" y="6"/>
                    <a:pt x="4" y="8"/>
                    <a:pt x="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638"/>
            <p:cNvSpPr>
              <a:spLocks/>
            </p:cNvSpPr>
            <p:nvPr/>
          </p:nvSpPr>
          <p:spPr bwMode="auto">
            <a:xfrm>
              <a:off x="7635847" y="3610299"/>
              <a:ext cx="61406" cy="23618"/>
            </a:xfrm>
            <a:custGeom>
              <a:avLst/>
              <a:gdLst>
                <a:gd name="T0" fmla="*/ 0 w 14"/>
                <a:gd name="T1" fmla="*/ 5 h 5"/>
                <a:gd name="T2" fmla="*/ 7 w 14"/>
                <a:gd name="T3" fmla="*/ 0 h 5"/>
                <a:gd name="T4" fmla="*/ 14 w 14"/>
                <a:gd name="T5" fmla="*/ 5 h 5"/>
                <a:gd name="T6" fmla="*/ 7 w 14"/>
                <a:gd name="T7" fmla="*/ 3 h 5"/>
                <a:gd name="T8" fmla="*/ 0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cubicBezTo>
                    <a:pt x="0" y="5"/>
                    <a:pt x="0" y="0"/>
                    <a:pt x="7" y="0"/>
                  </a:cubicBezTo>
                  <a:cubicBezTo>
                    <a:pt x="13" y="0"/>
                    <a:pt x="14" y="5"/>
                    <a:pt x="14" y="5"/>
                  </a:cubicBezTo>
                  <a:cubicBezTo>
                    <a:pt x="14" y="5"/>
                    <a:pt x="11" y="2"/>
                    <a:pt x="7" y="3"/>
                  </a:cubicBezTo>
                  <a:cubicBezTo>
                    <a:pt x="2" y="3"/>
                    <a:pt x="2" y="3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639"/>
            <p:cNvSpPr>
              <a:spLocks/>
            </p:cNvSpPr>
            <p:nvPr/>
          </p:nvSpPr>
          <p:spPr bwMode="auto">
            <a:xfrm>
              <a:off x="7359519" y="3045833"/>
              <a:ext cx="172410" cy="441653"/>
            </a:xfrm>
            <a:custGeom>
              <a:avLst/>
              <a:gdLst>
                <a:gd name="T0" fmla="*/ 36 w 38"/>
                <a:gd name="T1" fmla="*/ 0 h 98"/>
                <a:gd name="T2" fmla="*/ 38 w 38"/>
                <a:gd name="T3" fmla="*/ 2 h 98"/>
                <a:gd name="T4" fmla="*/ 32 w 38"/>
                <a:gd name="T5" fmla="*/ 46 h 98"/>
                <a:gd name="T6" fmla="*/ 34 w 38"/>
                <a:gd name="T7" fmla="*/ 98 h 98"/>
                <a:gd name="T8" fmla="*/ 24 w 38"/>
                <a:gd name="T9" fmla="*/ 98 h 98"/>
                <a:gd name="T10" fmla="*/ 0 w 38"/>
                <a:gd name="T11" fmla="*/ 93 h 98"/>
                <a:gd name="T12" fmla="*/ 5 w 38"/>
                <a:gd name="T13" fmla="*/ 82 h 98"/>
                <a:gd name="T14" fmla="*/ 12 w 38"/>
                <a:gd name="T15" fmla="*/ 26 h 98"/>
                <a:gd name="T16" fmla="*/ 12 w 38"/>
                <a:gd name="T17" fmla="*/ 5 h 98"/>
                <a:gd name="T18" fmla="*/ 13 w 38"/>
                <a:gd name="T19" fmla="*/ 4 h 98"/>
                <a:gd name="T20" fmla="*/ 14 w 38"/>
                <a:gd name="T21" fmla="*/ 1 h 98"/>
                <a:gd name="T22" fmla="*/ 26 w 38"/>
                <a:gd name="T23" fmla="*/ 11 h 98"/>
                <a:gd name="T24" fmla="*/ 36 w 38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98">
                  <a:moveTo>
                    <a:pt x="36" y="0"/>
                  </a:moveTo>
                  <a:cubicBezTo>
                    <a:pt x="36" y="1"/>
                    <a:pt x="37" y="2"/>
                    <a:pt x="38" y="2"/>
                  </a:cubicBezTo>
                  <a:cubicBezTo>
                    <a:pt x="36" y="9"/>
                    <a:pt x="33" y="30"/>
                    <a:pt x="32" y="46"/>
                  </a:cubicBezTo>
                  <a:cubicBezTo>
                    <a:pt x="31" y="64"/>
                    <a:pt x="34" y="98"/>
                    <a:pt x="34" y="98"/>
                  </a:cubicBezTo>
                  <a:cubicBezTo>
                    <a:pt x="34" y="98"/>
                    <a:pt x="32" y="98"/>
                    <a:pt x="24" y="98"/>
                  </a:cubicBezTo>
                  <a:cubicBezTo>
                    <a:pt x="16" y="98"/>
                    <a:pt x="0" y="93"/>
                    <a:pt x="0" y="93"/>
                  </a:cubicBezTo>
                  <a:cubicBezTo>
                    <a:pt x="0" y="93"/>
                    <a:pt x="3" y="88"/>
                    <a:pt x="5" y="82"/>
                  </a:cubicBezTo>
                  <a:cubicBezTo>
                    <a:pt x="7" y="76"/>
                    <a:pt x="11" y="49"/>
                    <a:pt x="12" y="26"/>
                  </a:cubicBezTo>
                  <a:cubicBezTo>
                    <a:pt x="13" y="14"/>
                    <a:pt x="13" y="8"/>
                    <a:pt x="12" y="5"/>
                  </a:cubicBezTo>
                  <a:cubicBezTo>
                    <a:pt x="12" y="5"/>
                    <a:pt x="13" y="4"/>
                    <a:pt x="13" y="4"/>
                  </a:cubicBezTo>
                  <a:cubicBezTo>
                    <a:pt x="13" y="3"/>
                    <a:pt x="14" y="2"/>
                    <a:pt x="14" y="1"/>
                  </a:cubicBezTo>
                  <a:cubicBezTo>
                    <a:pt x="16" y="6"/>
                    <a:pt x="22" y="11"/>
                    <a:pt x="26" y="11"/>
                  </a:cubicBezTo>
                  <a:cubicBezTo>
                    <a:pt x="29" y="11"/>
                    <a:pt x="34" y="4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640"/>
            <p:cNvSpPr>
              <a:spLocks/>
            </p:cNvSpPr>
            <p:nvPr/>
          </p:nvSpPr>
          <p:spPr bwMode="auto">
            <a:xfrm>
              <a:off x="7437458" y="3100154"/>
              <a:ext cx="70853" cy="432206"/>
            </a:xfrm>
            <a:custGeom>
              <a:avLst/>
              <a:gdLst>
                <a:gd name="T0" fmla="*/ 0 w 16"/>
                <a:gd name="T1" fmla="*/ 4 h 96"/>
                <a:gd name="T2" fmla="*/ 8 w 16"/>
                <a:gd name="T3" fmla="*/ 0 h 96"/>
                <a:gd name="T4" fmla="*/ 16 w 16"/>
                <a:gd name="T5" fmla="*/ 4 h 96"/>
                <a:gd name="T6" fmla="*/ 11 w 16"/>
                <a:gd name="T7" fmla="*/ 6 h 96"/>
                <a:gd name="T8" fmla="*/ 13 w 16"/>
                <a:gd name="T9" fmla="*/ 40 h 96"/>
                <a:gd name="T10" fmla="*/ 12 w 16"/>
                <a:gd name="T11" fmla="*/ 88 h 96"/>
                <a:gd name="T12" fmla="*/ 6 w 16"/>
                <a:gd name="T13" fmla="*/ 89 h 96"/>
                <a:gd name="T14" fmla="*/ 6 w 16"/>
                <a:gd name="T15" fmla="*/ 33 h 96"/>
                <a:gd name="T16" fmla="*/ 6 w 16"/>
                <a:gd name="T17" fmla="*/ 7 h 96"/>
                <a:gd name="T18" fmla="*/ 0 w 16"/>
                <a:gd name="T19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96">
                  <a:moveTo>
                    <a:pt x="0" y="4"/>
                  </a:moveTo>
                  <a:cubicBezTo>
                    <a:pt x="0" y="4"/>
                    <a:pt x="3" y="0"/>
                    <a:pt x="8" y="0"/>
                  </a:cubicBezTo>
                  <a:cubicBezTo>
                    <a:pt x="13" y="0"/>
                    <a:pt x="16" y="4"/>
                    <a:pt x="16" y="4"/>
                  </a:cubicBezTo>
                  <a:cubicBezTo>
                    <a:pt x="16" y="4"/>
                    <a:pt x="11" y="3"/>
                    <a:pt x="11" y="6"/>
                  </a:cubicBezTo>
                  <a:cubicBezTo>
                    <a:pt x="11" y="10"/>
                    <a:pt x="13" y="28"/>
                    <a:pt x="13" y="40"/>
                  </a:cubicBezTo>
                  <a:cubicBezTo>
                    <a:pt x="13" y="52"/>
                    <a:pt x="14" y="83"/>
                    <a:pt x="12" y="88"/>
                  </a:cubicBezTo>
                  <a:cubicBezTo>
                    <a:pt x="11" y="94"/>
                    <a:pt x="7" y="96"/>
                    <a:pt x="6" y="89"/>
                  </a:cubicBezTo>
                  <a:cubicBezTo>
                    <a:pt x="5" y="81"/>
                    <a:pt x="5" y="41"/>
                    <a:pt x="6" y="33"/>
                  </a:cubicBezTo>
                  <a:cubicBezTo>
                    <a:pt x="6" y="25"/>
                    <a:pt x="7" y="9"/>
                    <a:pt x="6" y="7"/>
                  </a:cubicBezTo>
                  <a:cubicBezTo>
                    <a:pt x="5" y="4"/>
                    <a:pt x="3" y="3"/>
                    <a:pt x="0" y="4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641"/>
            <p:cNvSpPr>
              <a:spLocks noEditPoints="1"/>
            </p:cNvSpPr>
            <p:nvPr/>
          </p:nvSpPr>
          <p:spPr bwMode="auto">
            <a:xfrm>
              <a:off x="11409971" y="2823826"/>
              <a:ext cx="507783" cy="1591839"/>
            </a:xfrm>
            <a:custGeom>
              <a:avLst/>
              <a:gdLst>
                <a:gd name="T0" fmla="*/ 93 w 112"/>
                <a:gd name="T1" fmla="*/ 71 h 352"/>
                <a:gd name="T2" fmla="*/ 100 w 112"/>
                <a:gd name="T3" fmla="*/ 150 h 352"/>
                <a:gd name="T4" fmla="*/ 100 w 112"/>
                <a:gd name="T5" fmla="*/ 180 h 352"/>
                <a:gd name="T6" fmla="*/ 98 w 112"/>
                <a:gd name="T7" fmla="*/ 193 h 352"/>
                <a:gd name="T8" fmla="*/ 111 w 112"/>
                <a:gd name="T9" fmla="*/ 247 h 352"/>
                <a:gd name="T10" fmla="*/ 83 w 112"/>
                <a:gd name="T11" fmla="*/ 261 h 352"/>
                <a:gd name="T12" fmla="*/ 86 w 112"/>
                <a:gd name="T13" fmla="*/ 194 h 352"/>
                <a:gd name="T14" fmla="*/ 86 w 112"/>
                <a:gd name="T15" fmla="*/ 180 h 352"/>
                <a:gd name="T16" fmla="*/ 83 w 112"/>
                <a:gd name="T17" fmla="*/ 60 h 352"/>
                <a:gd name="T18" fmla="*/ 67 w 112"/>
                <a:gd name="T19" fmla="*/ 11 h 352"/>
                <a:gd name="T20" fmla="*/ 67 w 112"/>
                <a:gd name="T21" fmla="*/ 34 h 352"/>
                <a:gd name="T22" fmla="*/ 61 w 112"/>
                <a:gd name="T23" fmla="*/ 45 h 352"/>
                <a:gd name="T24" fmla="*/ 81 w 112"/>
                <a:gd name="T25" fmla="*/ 60 h 352"/>
                <a:gd name="T26" fmla="*/ 83 w 112"/>
                <a:gd name="T27" fmla="*/ 183 h 352"/>
                <a:gd name="T28" fmla="*/ 80 w 112"/>
                <a:gd name="T29" fmla="*/ 183 h 352"/>
                <a:gd name="T30" fmla="*/ 80 w 112"/>
                <a:gd name="T31" fmla="*/ 195 h 352"/>
                <a:gd name="T32" fmla="*/ 83 w 112"/>
                <a:gd name="T33" fmla="*/ 261 h 352"/>
                <a:gd name="T34" fmla="*/ 78 w 112"/>
                <a:gd name="T35" fmla="*/ 262 h 352"/>
                <a:gd name="T36" fmla="*/ 75 w 112"/>
                <a:gd name="T37" fmla="*/ 306 h 352"/>
                <a:gd name="T38" fmla="*/ 78 w 112"/>
                <a:gd name="T39" fmla="*/ 335 h 352"/>
                <a:gd name="T40" fmla="*/ 60 w 112"/>
                <a:gd name="T41" fmla="*/ 337 h 352"/>
                <a:gd name="T42" fmla="*/ 56 w 112"/>
                <a:gd name="T43" fmla="*/ 316 h 352"/>
                <a:gd name="T44" fmla="*/ 56 w 112"/>
                <a:gd name="T45" fmla="*/ 282 h 352"/>
                <a:gd name="T46" fmla="*/ 48 w 112"/>
                <a:gd name="T47" fmla="*/ 207 h 352"/>
                <a:gd name="T48" fmla="*/ 39 w 112"/>
                <a:gd name="T49" fmla="*/ 223 h 352"/>
                <a:gd name="T50" fmla="*/ 29 w 112"/>
                <a:gd name="T51" fmla="*/ 298 h 352"/>
                <a:gd name="T52" fmla="*/ 31 w 112"/>
                <a:gd name="T53" fmla="*/ 311 h 352"/>
                <a:gd name="T54" fmla="*/ 26 w 112"/>
                <a:gd name="T55" fmla="*/ 334 h 352"/>
                <a:gd name="T56" fmla="*/ 9 w 112"/>
                <a:gd name="T57" fmla="*/ 350 h 352"/>
                <a:gd name="T58" fmla="*/ 11 w 112"/>
                <a:gd name="T59" fmla="*/ 321 h 352"/>
                <a:gd name="T60" fmla="*/ 10 w 112"/>
                <a:gd name="T61" fmla="*/ 304 h 352"/>
                <a:gd name="T62" fmla="*/ 9 w 112"/>
                <a:gd name="T63" fmla="*/ 241 h 352"/>
                <a:gd name="T64" fmla="*/ 9 w 112"/>
                <a:gd name="T65" fmla="*/ 175 h 352"/>
                <a:gd name="T66" fmla="*/ 5 w 112"/>
                <a:gd name="T67" fmla="*/ 164 h 352"/>
                <a:gd name="T68" fmla="*/ 2 w 112"/>
                <a:gd name="T69" fmla="*/ 135 h 352"/>
                <a:gd name="T70" fmla="*/ 6 w 112"/>
                <a:gd name="T71" fmla="*/ 78 h 352"/>
                <a:gd name="T72" fmla="*/ 37 w 112"/>
                <a:gd name="T73" fmla="*/ 53 h 352"/>
                <a:gd name="T74" fmla="*/ 38 w 112"/>
                <a:gd name="T75" fmla="*/ 36 h 352"/>
                <a:gd name="T76" fmla="*/ 34 w 112"/>
                <a:gd name="T77" fmla="*/ 25 h 352"/>
                <a:gd name="T78" fmla="*/ 36 w 112"/>
                <a:gd name="T79" fmla="*/ 1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" h="352">
                  <a:moveTo>
                    <a:pt x="83" y="60"/>
                  </a:moveTo>
                  <a:cubicBezTo>
                    <a:pt x="89" y="62"/>
                    <a:pt x="93" y="64"/>
                    <a:pt x="93" y="71"/>
                  </a:cubicBezTo>
                  <a:cubicBezTo>
                    <a:pt x="94" y="80"/>
                    <a:pt x="94" y="97"/>
                    <a:pt x="96" y="108"/>
                  </a:cubicBezTo>
                  <a:cubicBezTo>
                    <a:pt x="97" y="119"/>
                    <a:pt x="100" y="143"/>
                    <a:pt x="100" y="150"/>
                  </a:cubicBezTo>
                  <a:cubicBezTo>
                    <a:pt x="101" y="158"/>
                    <a:pt x="101" y="174"/>
                    <a:pt x="101" y="176"/>
                  </a:cubicBezTo>
                  <a:cubicBezTo>
                    <a:pt x="101" y="178"/>
                    <a:pt x="100" y="177"/>
                    <a:pt x="100" y="180"/>
                  </a:cubicBezTo>
                  <a:cubicBezTo>
                    <a:pt x="101" y="183"/>
                    <a:pt x="101" y="186"/>
                    <a:pt x="99" y="188"/>
                  </a:cubicBezTo>
                  <a:cubicBezTo>
                    <a:pt x="98" y="190"/>
                    <a:pt x="98" y="193"/>
                    <a:pt x="98" y="193"/>
                  </a:cubicBezTo>
                  <a:cubicBezTo>
                    <a:pt x="112" y="192"/>
                    <a:pt x="112" y="192"/>
                    <a:pt x="112" y="192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89" y="264"/>
                    <a:pt x="89" y="264"/>
                    <a:pt x="89" y="264"/>
                  </a:cubicBezTo>
                  <a:cubicBezTo>
                    <a:pt x="89" y="264"/>
                    <a:pt x="86" y="262"/>
                    <a:pt x="83" y="261"/>
                  </a:cubicBezTo>
                  <a:cubicBezTo>
                    <a:pt x="83" y="194"/>
                    <a:pt x="83" y="194"/>
                    <a:pt x="83" y="194"/>
                  </a:cubicBezTo>
                  <a:cubicBezTo>
                    <a:pt x="86" y="194"/>
                    <a:pt x="86" y="194"/>
                    <a:pt x="86" y="194"/>
                  </a:cubicBezTo>
                  <a:cubicBezTo>
                    <a:pt x="86" y="194"/>
                    <a:pt x="85" y="190"/>
                    <a:pt x="86" y="188"/>
                  </a:cubicBezTo>
                  <a:cubicBezTo>
                    <a:pt x="87" y="185"/>
                    <a:pt x="86" y="183"/>
                    <a:pt x="86" y="180"/>
                  </a:cubicBezTo>
                  <a:cubicBezTo>
                    <a:pt x="86" y="180"/>
                    <a:pt x="85" y="182"/>
                    <a:pt x="83" y="183"/>
                  </a:cubicBezTo>
                  <a:lnTo>
                    <a:pt x="83" y="60"/>
                  </a:lnTo>
                  <a:close/>
                  <a:moveTo>
                    <a:pt x="52" y="0"/>
                  </a:moveTo>
                  <a:cubicBezTo>
                    <a:pt x="59" y="0"/>
                    <a:pt x="66" y="5"/>
                    <a:pt x="67" y="11"/>
                  </a:cubicBezTo>
                  <a:cubicBezTo>
                    <a:pt x="67" y="18"/>
                    <a:pt x="67" y="27"/>
                    <a:pt x="67" y="27"/>
                  </a:cubicBezTo>
                  <a:cubicBezTo>
                    <a:pt x="67" y="27"/>
                    <a:pt x="69" y="31"/>
                    <a:pt x="67" y="34"/>
                  </a:cubicBezTo>
                  <a:cubicBezTo>
                    <a:pt x="66" y="38"/>
                    <a:pt x="62" y="37"/>
                    <a:pt x="62" y="37"/>
                  </a:cubicBezTo>
                  <a:cubicBezTo>
                    <a:pt x="62" y="37"/>
                    <a:pt x="61" y="42"/>
                    <a:pt x="61" y="45"/>
                  </a:cubicBezTo>
                  <a:cubicBezTo>
                    <a:pt x="61" y="48"/>
                    <a:pt x="61" y="50"/>
                    <a:pt x="63" y="52"/>
                  </a:cubicBezTo>
                  <a:cubicBezTo>
                    <a:pt x="65" y="54"/>
                    <a:pt x="74" y="58"/>
                    <a:pt x="81" y="60"/>
                  </a:cubicBezTo>
                  <a:cubicBezTo>
                    <a:pt x="82" y="60"/>
                    <a:pt x="82" y="60"/>
                    <a:pt x="83" y="60"/>
                  </a:cubicBezTo>
                  <a:cubicBezTo>
                    <a:pt x="83" y="183"/>
                    <a:pt x="83" y="183"/>
                    <a:pt x="83" y="183"/>
                  </a:cubicBezTo>
                  <a:cubicBezTo>
                    <a:pt x="83" y="183"/>
                    <a:pt x="83" y="183"/>
                    <a:pt x="83" y="183"/>
                  </a:cubicBezTo>
                  <a:cubicBezTo>
                    <a:pt x="81" y="183"/>
                    <a:pt x="80" y="183"/>
                    <a:pt x="80" y="183"/>
                  </a:cubicBezTo>
                  <a:cubicBezTo>
                    <a:pt x="80" y="183"/>
                    <a:pt x="81" y="186"/>
                    <a:pt x="81" y="189"/>
                  </a:cubicBezTo>
                  <a:cubicBezTo>
                    <a:pt x="81" y="192"/>
                    <a:pt x="80" y="195"/>
                    <a:pt x="80" y="195"/>
                  </a:cubicBezTo>
                  <a:cubicBezTo>
                    <a:pt x="83" y="194"/>
                    <a:pt x="83" y="194"/>
                    <a:pt x="83" y="194"/>
                  </a:cubicBezTo>
                  <a:cubicBezTo>
                    <a:pt x="83" y="261"/>
                    <a:pt x="83" y="261"/>
                    <a:pt x="83" y="261"/>
                  </a:cubicBezTo>
                  <a:cubicBezTo>
                    <a:pt x="83" y="261"/>
                    <a:pt x="83" y="261"/>
                    <a:pt x="83" y="261"/>
                  </a:cubicBezTo>
                  <a:cubicBezTo>
                    <a:pt x="79" y="261"/>
                    <a:pt x="78" y="262"/>
                    <a:pt x="78" y="262"/>
                  </a:cubicBezTo>
                  <a:cubicBezTo>
                    <a:pt x="78" y="262"/>
                    <a:pt x="79" y="278"/>
                    <a:pt x="79" y="284"/>
                  </a:cubicBezTo>
                  <a:cubicBezTo>
                    <a:pt x="79" y="291"/>
                    <a:pt x="78" y="301"/>
                    <a:pt x="75" y="306"/>
                  </a:cubicBezTo>
                  <a:cubicBezTo>
                    <a:pt x="72" y="311"/>
                    <a:pt x="72" y="312"/>
                    <a:pt x="72" y="316"/>
                  </a:cubicBezTo>
                  <a:cubicBezTo>
                    <a:pt x="72" y="320"/>
                    <a:pt x="78" y="332"/>
                    <a:pt x="78" y="335"/>
                  </a:cubicBezTo>
                  <a:cubicBezTo>
                    <a:pt x="78" y="339"/>
                    <a:pt x="77" y="345"/>
                    <a:pt x="71" y="345"/>
                  </a:cubicBezTo>
                  <a:cubicBezTo>
                    <a:pt x="64" y="345"/>
                    <a:pt x="60" y="342"/>
                    <a:pt x="60" y="337"/>
                  </a:cubicBezTo>
                  <a:cubicBezTo>
                    <a:pt x="60" y="332"/>
                    <a:pt x="60" y="329"/>
                    <a:pt x="58" y="327"/>
                  </a:cubicBezTo>
                  <a:cubicBezTo>
                    <a:pt x="56" y="325"/>
                    <a:pt x="59" y="320"/>
                    <a:pt x="56" y="316"/>
                  </a:cubicBezTo>
                  <a:cubicBezTo>
                    <a:pt x="52" y="311"/>
                    <a:pt x="56" y="310"/>
                    <a:pt x="55" y="305"/>
                  </a:cubicBezTo>
                  <a:cubicBezTo>
                    <a:pt x="54" y="301"/>
                    <a:pt x="56" y="287"/>
                    <a:pt x="56" y="282"/>
                  </a:cubicBezTo>
                  <a:cubicBezTo>
                    <a:pt x="57" y="276"/>
                    <a:pt x="56" y="270"/>
                    <a:pt x="53" y="246"/>
                  </a:cubicBezTo>
                  <a:cubicBezTo>
                    <a:pt x="50" y="223"/>
                    <a:pt x="48" y="212"/>
                    <a:pt x="48" y="207"/>
                  </a:cubicBezTo>
                  <a:cubicBezTo>
                    <a:pt x="47" y="202"/>
                    <a:pt x="45" y="196"/>
                    <a:pt x="45" y="196"/>
                  </a:cubicBezTo>
                  <a:cubicBezTo>
                    <a:pt x="45" y="196"/>
                    <a:pt x="42" y="218"/>
                    <a:pt x="39" y="223"/>
                  </a:cubicBezTo>
                  <a:cubicBezTo>
                    <a:pt x="36" y="229"/>
                    <a:pt x="33" y="256"/>
                    <a:pt x="32" y="264"/>
                  </a:cubicBezTo>
                  <a:cubicBezTo>
                    <a:pt x="31" y="272"/>
                    <a:pt x="31" y="295"/>
                    <a:pt x="29" y="298"/>
                  </a:cubicBezTo>
                  <a:cubicBezTo>
                    <a:pt x="27" y="300"/>
                    <a:pt x="27" y="304"/>
                    <a:pt x="27" y="304"/>
                  </a:cubicBezTo>
                  <a:cubicBezTo>
                    <a:pt x="27" y="304"/>
                    <a:pt x="31" y="307"/>
                    <a:pt x="31" y="311"/>
                  </a:cubicBezTo>
                  <a:cubicBezTo>
                    <a:pt x="31" y="315"/>
                    <a:pt x="28" y="318"/>
                    <a:pt x="28" y="323"/>
                  </a:cubicBezTo>
                  <a:cubicBezTo>
                    <a:pt x="28" y="328"/>
                    <a:pt x="28" y="332"/>
                    <a:pt x="26" y="334"/>
                  </a:cubicBezTo>
                  <a:cubicBezTo>
                    <a:pt x="23" y="335"/>
                    <a:pt x="24" y="343"/>
                    <a:pt x="21" y="346"/>
                  </a:cubicBezTo>
                  <a:cubicBezTo>
                    <a:pt x="19" y="350"/>
                    <a:pt x="14" y="352"/>
                    <a:pt x="9" y="350"/>
                  </a:cubicBezTo>
                  <a:cubicBezTo>
                    <a:pt x="4" y="349"/>
                    <a:pt x="4" y="342"/>
                    <a:pt x="6" y="335"/>
                  </a:cubicBezTo>
                  <a:cubicBezTo>
                    <a:pt x="9" y="329"/>
                    <a:pt x="12" y="324"/>
                    <a:pt x="11" y="321"/>
                  </a:cubicBezTo>
                  <a:cubicBezTo>
                    <a:pt x="10" y="319"/>
                    <a:pt x="9" y="315"/>
                    <a:pt x="12" y="312"/>
                  </a:cubicBezTo>
                  <a:cubicBezTo>
                    <a:pt x="15" y="309"/>
                    <a:pt x="12" y="307"/>
                    <a:pt x="10" y="304"/>
                  </a:cubicBezTo>
                  <a:cubicBezTo>
                    <a:pt x="8" y="302"/>
                    <a:pt x="9" y="291"/>
                    <a:pt x="8" y="286"/>
                  </a:cubicBezTo>
                  <a:cubicBezTo>
                    <a:pt x="8" y="280"/>
                    <a:pt x="9" y="252"/>
                    <a:pt x="9" y="241"/>
                  </a:cubicBezTo>
                  <a:cubicBezTo>
                    <a:pt x="8" y="231"/>
                    <a:pt x="7" y="199"/>
                    <a:pt x="9" y="191"/>
                  </a:cubicBezTo>
                  <a:cubicBezTo>
                    <a:pt x="10" y="182"/>
                    <a:pt x="9" y="175"/>
                    <a:pt x="9" y="175"/>
                  </a:cubicBezTo>
                  <a:cubicBezTo>
                    <a:pt x="9" y="175"/>
                    <a:pt x="6" y="177"/>
                    <a:pt x="6" y="174"/>
                  </a:cubicBezTo>
                  <a:cubicBezTo>
                    <a:pt x="6" y="171"/>
                    <a:pt x="7" y="170"/>
                    <a:pt x="5" y="164"/>
                  </a:cubicBezTo>
                  <a:cubicBezTo>
                    <a:pt x="4" y="159"/>
                    <a:pt x="4" y="153"/>
                    <a:pt x="2" y="149"/>
                  </a:cubicBezTo>
                  <a:cubicBezTo>
                    <a:pt x="0" y="145"/>
                    <a:pt x="0" y="137"/>
                    <a:pt x="2" y="135"/>
                  </a:cubicBezTo>
                  <a:cubicBezTo>
                    <a:pt x="4" y="133"/>
                    <a:pt x="1" y="120"/>
                    <a:pt x="3" y="111"/>
                  </a:cubicBezTo>
                  <a:cubicBezTo>
                    <a:pt x="5" y="101"/>
                    <a:pt x="6" y="86"/>
                    <a:pt x="6" y="78"/>
                  </a:cubicBezTo>
                  <a:cubicBezTo>
                    <a:pt x="6" y="70"/>
                    <a:pt x="7" y="64"/>
                    <a:pt x="17" y="61"/>
                  </a:cubicBezTo>
                  <a:cubicBezTo>
                    <a:pt x="28" y="59"/>
                    <a:pt x="36" y="55"/>
                    <a:pt x="37" y="53"/>
                  </a:cubicBezTo>
                  <a:cubicBezTo>
                    <a:pt x="39" y="51"/>
                    <a:pt x="39" y="45"/>
                    <a:pt x="39" y="42"/>
                  </a:cubicBezTo>
                  <a:cubicBezTo>
                    <a:pt x="39" y="40"/>
                    <a:pt x="38" y="38"/>
                    <a:pt x="38" y="36"/>
                  </a:cubicBezTo>
                  <a:cubicBezTo>
                    <a:pt x="38" y="35"/>
                    <a:pt x="35" y="37"/>
                    <a:pt x="35" y="34"/>
                  </a:cubicBezTo>
                  <a:cubicBezTo>
                    <a:pt x="34" y="31"/>
                    <a:pt x="33" y="25"/>
                    <a:pt x="34" y="25"/>
                  </a:cubicBezTo>
                  <a:cubicBezTo>
                    <a:pt x="35" y="24"/>
                    <a:pt x="35" y="24"/>
                    <a:pt x="36" y="24"/>
                  </a:cubicBezTo>
                  <a:cubicBezTo>
                    <a:pt x="36" y="23"/>
                    <a:pt x="35" y="17"/>
                    <a:pt x="36" y="11"/>
                  </a:cubicBezTo>
                  <a:cubicBezTo>
                    <a:pt x="36" y="6"/>
                    <a:pt x="42" y="1"/>
                    <a:pt x="52" y="0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642"/>
            <p:cNvSpPr>
              <a:spLocks/>
            </p:cNvSpPr>
            <p:nvPr/>
          </p:nvSpPr>
          <p:spPr bwMode="auto">
            <a:xfrm>
              <a:off x="11433589" y="3541807"/>
              <a:ext cx="54321" cy="49597"/>
            </a:xfrm>
            <a:custGeom>
              <a:avLst/>
              <a:gdLst>
                <a:gd name="T0" fmla="*/ 3 w 12"/>
                <a:gd name="T1" fmla="*/ 11 h 11"/>
                <a:gd name="T2" fmla="*/ 3 w 12"/>
                <a:gd name="T3" fmla="*/ 3 h 11"/>
                <a:gd name="T4" fmla="*/ 12 w 12"/>
                <a:gd name="T5" fmla="*/ 2 h 11"/>
                <a:gd name="T6" fmla="*/ 5 w 12"/>
                <a:gd name="T7" fmla="*/ 4 h 11"/>
                <a:gd name="T8" fmla="*/ 3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3" y="11"/>
                  </a:moveTo>
                  <a:cubicBezTo>
                    <a:pt x="3" y="11"/>
                    <a:pt x="0" y="7"/>
                    <a:pt x="3" y="3"/>
                  </a:cubicBezTo>
                  <a:cubicBezTo>
                    <a:pt x="5" y="0"/>
                    <a:pt x="12" y="2"/>
                    <a:pt x="12" y="2"/>
                  </a:cubicBezTo>
                  <a:cubicBezTo>
                    <a:pt x="12" y="2"/>
                    <a:pt x="7" y="2"/>
                    <a:pt x="5" y="4"/>
                  </a:cubicBezTo>
                  <a:cubicBezTo>
                    <a:pt x="2" y="6"/>
                    <a:pt x="3" y="8"/>
                    <a:pt x="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643"/>
            <p:cNvSpPr>
              <a:spLocks/>
            </p:cNvSpPr>
            <p:nvPr/>
          </p:nvSpPr>
          <p:spPr bwMode="auto">
            <a:xfrm>
              <a:off x="11799665" y="3610299"/>
              <a:ext cx="63768" cy="23618"/>
            </a:xfrm>
            <a:custGeom>
              <a:avLst/>
              <a:gdLst>
                <a:gd name="T0" fmla="*/ 0 w 14"/>
                <a:gd name="T1" fmla="*/ 5 h 5"/>
                <a:gd name="T2" fmla="*/ 6 w 14"/>
                <a:gd name="T3" fmla="*/ 0 h 5"/>
                <a:gd name="T4" fmla="*/ 14 w 14"/>
                <a:gd name="T5" fmla="*/ 5 h 5"/>
                <a:gd name="T6" fmla="*/ 6 w 14"/>
                <a:gd name="T7" fmla="*/ 3 h 5"/>
                <a:gd name="T8" fmla="*/ 0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cubicBezTo>
                    <a:pt x="0" y="5"/>
                    <a:pt x="0" y="0"/>
                    <a:pt x="6" y="0"/>
                  </a:cubicBezTo>
                  <a:cubicBezTo>
                    <a:pt x="13" y="0"/>
                    <a:pt x="14" y="5"/>
                    <a:pt x="14" y="5"/>
                  </a:cubicBezTo>
                  <a:cubicBezTo>
                    <a:pt x="14" y="5"/>
                    <a:pt x="11" y="2"/>
                    <a:pt x="6" y="3"/>
                  </a:cubicBezTo>
                  <a:cubicBezTo>
                    <a:pt x="2" y="3"/>
                    <a:pt x="2" y="3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644"/>
            <p:cNvSpPr>
              <a:spLocks/>
            </p:cNvSpPr>
            <p:nvPr/>
          </p:nvSpPr>
          <p:spPr bwMode="auto">
            <a:xfrm>
              <a:off x="11523336" y="3045833"/>
              <a:ext cx="167686" cy="441653"/>
            </a:xfrm>
            <a:custGeom>
              <a:avLst/>
              <a:gdLst>
                <a:gd name="T0" fmla="*/ 36 w 37"/>
                <a:gd name="T1" fmla="*/ 0 h 98"/>
                <a:gd name="T2" fmla="*/ 37 w 37"/>
                <a:gd name="T3" fmla="*/ 2 h 98"/>
                <a:gd name="T4" fmla="*/ 32 w 37"/>
                <a:gd name="T5" fmla="*/ 46 h 98"/>
                <a:gd name="T6" fmla="*/ 34 w 37"/>
                <a:gd name="T7" fmla="*/ 98 h 98"/>
                <a:gd name="T8" fmla="*/ 23 w 37"/>
                <a:gd name="T9" fmla="*/ 98 h 98"/>
                <a:gd name="T10" fmla="*/ 0 w 37"/>
                <a:gd name="T11" fmla="*/ 93 h 98"/>
                <a:gd name="T12" fmla="*/ 4 w 37"/>
                <a:gd name="T13" fmla="*/ 82 h 98"/>
                <a:gd name="T14" fmla="*/ 12 w 37"/>
                <a:gd name="T15" fmla="*/ 26 h 98"/>
                <a:gd name="T16" fmla="*/ 12 w 37"/>
                <a:gd name="T17" fmla="*/ 5 h 98"/>
                <a:gd name="T18" fmla="*/ 12 w 37"/>
                <a:gd name="T19" fmla="*/ 4 h 98"/>
                <a:gd name="T20" fmla="*/ 14 w 37"/>
                <a:gd name="T21" fmla="*/ 1 h 98"/>
                <a:gd name="T22" fmla="*/ 25 w 37"/>
                <a:gd name="T23" fmla="*/ 11 h 98"/>
                <a:gd name="T24" fmla="*/ 36 w 37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98">
                  <a:moveTo>
                    <a:pt x="36" y="0"/>
                  </a:moveTo>
                  <a:cubicBezTo>
                    <a:pt x="36" y="1"/>
                    <a:pt x="37" y="2"/>
                    <a:pt x="37" y="2"/>
                  </a:cubicBezTo>
                  <a:cubicBezTo>
                    <a:pt x="36" y="9"/>
                    <a:pt x="33" y="30"/>
                    <a:pt x="32" y="46"/>
                  </a:cubicBezTo>
                  <a:cubicBezTo>
                    <a:pt x="31" y="64"/>
                    <a:pt x="34" y="98"/>
                    <a:pt x="34" y="98"/>
                  </a:cubicBezTo>
                  <a:cubicBezTo>
                    <a:pt x="34" y="98"/>
                    <a:pt x="31" y="98"/>
                    <a:pt x="23" y="98"/>
                  </a:cubicBezTo>
                  <a:cubicBezTo>
                    <a:pt x="16" y="98"/>
                    <a:pt x="0" y="93"/>
                    <a:pt x="0" y="93"/>
                  </a:cubicBezTo>
                  <a:cubicBezTo>
                    <a:pt x="0" y="93"/>
                    <a:pt x="2" y="88"/>
                    <a:pt x="4" y="82"/>
                  </a:cubicBezTo>
                  <a:cubicBezTo>
                    <a:pt x="7" y="76"/>
                    <a:pt x="11" y="49"/>
                    <a:pt x="12" y="26"/>
                  </a:cubicBezTo>
                  <a:cubicBezTo>
                    <a:pt x="12" y="14"/>
                    <a:pt x="12" y="8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3" y="3"/>
                    <a:pt x="13" y="2"/>
                    <a:pt x="14" y="1"/>
                  </a:cubicBezTo>
                  <a:cubicBezTo>
                    <a:pt x="16" y="6"/>
                    <a:pt x="22" y="11"/>
                    <a:pt x="25" y="11"/>
                  </a:cubicBezTo>
                  <a:cubicBezTo>
                    <a:pt x="29" y="11"/>
                    <a:pt x="34" y="4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645"/>
            <p:cNvSpPr>
              <a:spLocks/>
            </p:cNvSpPr>
            <p:nvPr/>
          </p:nvSpPr>
          <p:spPr bwMode="auto">
            <a:xfrm>
              <a:off x="11601275" y="3100154"/>
              <a:ext cx="66130" cy="432206"/>
            </a:xfrm>
            <a:custGeom>
              <a:avLst/>
              <a:gdLst>
                <a:gd name="T0" fmla="*/ 0 w 15"/>
                <a:gd name="T1" fmla="*/ 4 h 96"/>
                <a:gd name="T2" fmla="*/ 8 w 15"/>
                <a:gd name="T3" fmla="*/ 0 h 96"/>
                <a:gd name="T4" fmla="*/ 15 w 15"/>
                <a:gd name="T5" fmla="*/ 4 h 96"/>
                <a:gd name="T6" fmla="*/ 10 w 15"/>
                <a:gd name="T7" fmla="*/ 6 h 96"/>
                <a:gd name="T8" fmla="*/ 12 w 15"/>
                <a:gd name="T9" fmla="*/ 40 h 96"/>
                <a:gd name="T10" fmla="*/ 12 w 15"/>
                <a:gd name="T11" fmla="*/ 88 h 96"/>
                <a:gd name="T12" fmla="*/ 6 w 15"/>
                <a:gd name="T13" fmla="*/ 89 h 96"/>
                <a:gd name="T14" fmla="*/ 5 w 15"/>
                <a:gd name="T15" fmla="*/ 33 h 96"/>
                <a:gd name="T16" fmla="*/ 6 w 15"/>
                <a:gd name="T17" fmla="*/ 7 h 96"/>
                <a:gd name="T18" fmla="*/ 0 w 15"/>
                <a:gd name="T19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6">
                  <a:moveTo>
                    <a:pt x="0" y="4"/>
                  </a:move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5" y="4"/>
                    <a:pt x="15" y="4"/>
                  </a:cubicBezTo>
                  <a:cubicBezTo>
                    <a:pt x="15" y="4"/>
                    <a:pt x="10" y="3"/>
                    <a:pt x="10" y="6"/>
                  </a:cubicBezTo>
                  <a:cubicBezTo>
                    <a:pt x="11" y="10"/>
                    <a:pt x="12" y="28"/>
                    <a:pt x="12" y="40"/>
                  </a:cubicBezTo>
                  <a:cubicBezTo>
                    <a:pt x="12" y="52"/>
                    <a:pt x="13" y="83"/>
                    <a:pt x="12" y="88"/>
                  </a:cubicBezTo>
                  <a:cubicBezTo>
                    <a:pt x="11" y="94"/>
                    <a:pt x="6" y="96"/>
                    <a:pt x="6" y="89"/>
                  </a:cubicBezTo>
                  <a:cubicBezTo>
                    <a:pt x="5" y="81"/>
                    <a:pt x="5" y="41"/>
                    <a:pt x="5" y="33"/>
                  </a:cubicBezTo>
                  <a:cubicBezTo>
                    <a:pt x="5" y="25"/>
                    <a:pt x="7" y="9"/>
                    <a:pt x="6" y="7"/>
                  </a:cubicBezTo>
                  <a:cubicBezTo>
                    <a:pt x="5" y="4"/>
                    <a:pt x="3" y="3"/>
                    <a:pt x="0" y="4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646"/>
            <p:cNvSpPr>
              <a:spLocks noEditPoints="1"/>
            </p:cNvSpPr>
            <p:nvPr/>
          </p:nvSpPr>
          <p:spPr bwMode="auto">
            <a:xfrm>
              <a:off x="15146306" y="2823826"/>
              <a:ext cx="510144" cy="1591839"/>
            </a:xfrm>
            <a:custGeom>
              <a:avLst/>
              <a:gdLst>
                <a:gd name="T0" fmla="*/ 46 w 113"/>
                <a:gd name="T1" fmla="*/ 11 h 352"/>
                <a:gd name="T2" fmla="*/ 45 w 113"/>
                <a:gd name="T3" fmla="*/ 34 h 352"/>
                <a:gd name="T4" fmla="*/ 52 w 113"/>
                <a:gd name="T5" fmla="*/ 45 h 352"/>
                <a:gd name="T6" fmla="*/ 32 w 113"/>
                <a:gd name="T7" fmla="*/ 60 h 352"/>
                <a:gd name="T8" fmla="*/ 29 w 113"/>
                <a:gd name="T9" fmla="*/ 183 h 352"/>
                <a:gd name="T10" fmla="*/ 33 w 113"/>
                <a:gd name="T11" fmla="*/ 183 h 352"/>
                <a:gd name="T12" fmla="*/ 32 w 113"/>
                <a:gd name="T13" fmla="*/ 195 h 352"/>
                <a:gd name="T14" fmla="*/ 29 w 113"/>
                <a:gd name="T15" fmla="*/ 261 h 352"/>
                <a:gd name="T16" fmla="*/ 35 w 113"/>
                <a:gd name="T17" fmla="*/ 262 h 352"/>
                <a:gd name="T18" fmla="*/ 37 w 113"/>
                <a:gd name="T19" fmla="*/ 306 h 352"/>
                <a:gd name="T20" fmla="*/ 35 w 113"/>
                <a:gd name="T21" fmla="*/ 335 h 352"/>
                <a:gd name="T22" fmla="*/ 53 w 113"/>
                <a:gd name="T23" fmla="*/ 337 h 352"/>
                <a:gd name="T24" fmla="*/ 57 w 113"/>
                <a:gd name="T25" fmla="*/ 316 h 352"/>
                <a:gd name="T26" fmla="*/ 56 w 113"/>
                <a:gd name="T27" fmla="*/ 282 h 352"/>
                <a:gd name="T28" fmla="*/ 65 w 113"/>
                <a:gd name="T29" fmla="*/ 207 h 352"/>
                <a:gd name="T30" fmla="*/ 74 w 113"/>
                <a:gd name="T31" fmla="*/ 223 h 352"/>
                <a:gd name="T32" fmla="*/ 83 w 113"/>
                <a:gd name="T33" fmla="*/ 298 h 352"/>
                <a:gd name="T34" fmla="*/ 81 w 113"/>
                <a:gd name="T35" fmla="*/ 311 h 352"/>
                <a:gd name="T36" fmla="*/ 87 w 113"/>
                <a:gd name="T37" fmla="*/ 334 h 352"/>
                <a:gd name="T38" fmla="*/ 104 w 113"/>
                <a:gd name="T39" fmla="*/ 350 h 352"/>
                <a:gd name="T40" fmla="*/ 102 w 113"/>
                <a:gd name="T41" fmla="*/ 321 h 352"/>
                <a:gd name="T42" fmla="*/ 103 w 113"/>
                <a:gd name="T43" fmla="*/ 304 h 352"/>
                <a:gd name="T44" fmla="*/ 104 w 113"/>
                <a:gd name="T45" fmla="*/ 241 h 352"/>
                <a:gd name="T46" fmla="*/ 104 w 113"/>
                <a:gd name="T47" fmla="*/ 175 h 352"/>
                <a:gd name="T48" fmla="*/ 107 w 113"/>
                <a:gd name="T49" fmla="*/ 164 h 352"/>
                <a:gd name="T50" fmla="*/ 111 w 113"/>
                <a:gd name="T51" fmla="*/ 135 h 352"/>
                <a:gd name="T52" fmla="*/ 106 w 113"/>
                <a:gd name="T53" fmla="*/ 78 h 352"/>
                <a:gd name="T54" fmla="*/ 75 w 113"/>
                <a:gd name="T55" fmla="*/ 53 h 352"/>
                <a:gd name="T56" fmla="*/ 74 w 113"/>
                <a:gd name="T57" fmla="*/ 36 h 352"/>
                <a:gd name="T58" fmla="*/ 79 w 113"/>
                <a:gd name="T59" fmla="*/ 25 h 352"/>
                <a:gd name="T60" fmla="*/ 77 w 113"/>
                <a:gd name="T61" fmla="*/ 11 h 352"/>
                <a:gd name="T62" fmla="*/ 29 w 113"/>
                <a:gd name="T63" fmla="*/ 60 h 352"/>
                <a:gd name="T64" fmla="*/ 17 w 113"/>
                <a:gd name="T65" fmla="*/ 108 h 352"/>
                <a:gd name="T66" fmla="*/ 12 w 113"/>
                <a:gd name="T67" fmla="*/ 176 h 352"/>
                <a:gd name="T68" fmla="*/ 14 w 113"/>
                <a:gd name="T69" fmla="*/ 188 h 352"/>
                <a:gd name="T70" fmla="*/ 0 w 113"/>
                <a:gd name="T71" fmla="*/ 192 h 352"/>
                <a:gd name="T72" fmla="*/ 23 w 113"/>
                <a:gd name="T73" fmla="*/ 264 h 352"/>
                <a:gd name="T74" fmla="*/ 29 w 113"/>
                <a:gd name="T75" fmla="*/ 194 h 352"/>
                <a:gd name="T76" fmla="*/ 27 w 113"/>
                <a:gd name="T77" fmla="*/ 188 h 352"/>
                <a:gd name="T78" fmla="*/ 29 w 113"/>
                <a:gd name="T79" fmla="*/ 18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3" h="352">
                  <a:moveTo>
                    <a:pt x="60" y="0"/>
                  </a:moveTo>
                  <a:cubicBezTo>
                    <a:pt x="54" y="0"/>
                    <a:pt x="47" y="5"/>
                    <a:pt x="46" y="11"/>
                  </a:cubicBezTo>
                  <a:cubicBezTo>
                    <a:pt x="45" y="18"/>
                    <a:pt x="46" y="27"/>
                    <a:pt x="46" y="27"/>
                  </a:cubicBezTo>
                  <a:cubicBezTo>
                    <a:pt x="46" y="27"/>
                    <a:pt x="44" y="31"/>
                    <a:pt x="45" y="34"/>
                  </a:cubicBezTo>
                  <a:cubicBezTo>
                    <a:pt x="47" y="38"/>
                    <a:pt x="51" y="37"/>
                    <a:pt x="51" y="37"/>
                  </a:cubicBezTo>
                  <a:cubicBezTo>
                    <a:pt x="51" y="37"/>
                    <a:pt x="52" y="42"/>
                    <a:pt x="52" y="45"/>
                  </a:cubicBezTo>
                  <a:cubicBezTo>
                    <a:pt x="52" y="48"/>
                    <a:pt x="52" y="50"/>
                    <a:pt x="50" y="52"/>
                  </a:cubicBezTo>
                  <a:cubicBezTo>
                    <a:pt x="47" y="54"/>
                    <a:pt x="38" y="58"/>
                    <a:pt x="32" y="60"/>
                  </a:cubicBezTo>
                  <a:cubicBezTo>
                    <a:pt x="31" y="60"/>
                    <a:pt x="30" y="60"/>
                    <a:pt x="29" y="60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2" y="183"/>
                    <a:pt x="33" y="183"/>
                    <a:pt x="33" y="183"/>
                  </a:cubicBezTo>
                  <a:cubicBezTo>
                    <a:pt x="33" y="183"/>
                    <a:pt x="32" y="186"/>
                    <a:pt x="32" y="189"/>
                  </a:cubicBezTo>
                  <a:cubicBezTo>
                    <a:pt x="32" y="192"/>
                    <a:pt x="32" y="195"/>
                    <a:pt x="32" y="195"/>
                  </a:cubicBezTo>
                  <a:cubicBezTo>
                    <a:pt x="29" y="194"/>
                    <a:pt x="29" y="194"/>
                    <a:pt x="29" y="194"/>
                  </a:cubicBezTo>
                  <a:cubicBezTo>
                    <a:pt x="29" y="261"/>
                    <a:pt x="29" y="261"/>
                    <a:pt x="29" y="261"/>
                  </a:cubicBezTo>
                  <a:cubicBezTo>
                    <a:pt x="30" y="261"/>
                    <a:pt x="30" y="261"/>
                    <a:pt x="30" y="261"/>
                  </a:cubicBezTo>
                  <a:cubicBezTo>
                    <a:pt x="33" y="261"/>
                    <a:pt x="35" y="262"/>
                    <a:pt x="35" y="262"/>
                  </a:cubicBezTo>
                  <a:cubicBezTo>
                    <a:pt x="35" y="262"/>
                    <a:pt x="34" y="278"/>
                    <a:pt x="34" y="284"/>
                  </a:cubicBezTo>
                  <a:cubicBezTo>
                    <a:pt x="34" y="291"/>
                    <a:pt x="35" y="301"/>
                    <a:pt x="37" y="306"/>
                  </a:cubicBezTo>
                  <a:cubicBezTo>
                    <a:pt x="40" y="311"/>
                    <a:pt x="41" y="312"/>
                    <a:pt x="41" y="316"/>
                  </a:cubicBezTo>
                  <a:cubicBezTo>
                    <a:pt x="41" y="320"/>
                    <a:pt x="35" y="332"/>
                    <a:pt x="35" y="335"/>
                  </a:cubicBezTo>
                  <a:cubicBezTo>
                    <a:pt x="35" y="339"/>
                    <a:pt x="36" y="345"/>
                    <a:pt x="42" y="345"/>
                  </a:cubicBezTo>
                  <a:cubicBezTo>
                    <a:pt x="48" y="345"/>
                    <a:pt x="53" y="342"/>
                    <a:pt x="53" y="337"/>
                  </a:cubicBezTo>
                  <a:cubicBezTo>
                    <a:pt x="53" y="332"/>
                    <a:pt x="52" y="329"/>
                    <a:pt x="54" y="327"/>
                  </a:cubicBezTo>
                  <a:cubicBezTo>
                    <a:pt x="57" y="325"/>
                    <a:pt x="53" y="320"/>
                    <a:pt x="57" y="316"/>
                  </a:cubicBezTo>
                  <a:cubicBezTo>
                    <a:pt x="61" y="311"/>
                    <a:pt x="57" y="310"/>
                    <a:pt x="57" y="305"/>
                  </a:cubicBezTo>
                  <a:cubicBezTo>
                    <a:pt x="58" y="301"/>
                    <a:pt x="57" y="287"/>
                    <a:pt x="56" y="282"/>
                  </a:cubicBezTo>
                  <a:cubicBezTo>
                    <a:pt x="56" y="276"/>
                    <a:pt x="57" y="270"/>
                    <a:pt x="60" y="246"/>
                  </a:cubicBezTo>
                  <a:cubicBezTo>
                    <a:pt x="63" y="223"/>
                    <a:pt x="64" y="212"/>
                    <a:pt x="65" y="207"/>
                  </a:cubicBezTo>
                  <a:cubicBezTo>
                    <a:pt x="66" y="202"/>
                    <a:pt x="67" y="196"/>
                    <a:pt x="67" y="196"/>
                  </a:cubicBezTo>
                  <a:cubicBezTo>
                    <a:pt x="67" y="196"/>
                    <a:pt x="71" y="218"/>
                    <a:pt x="74" y="223"/>
                  </a:cubicBezTo>
                  <a:cubicBezTo>
                    <a:pt x="77" y="229"/>
                    <a:pt x="80" y="256"/>
                    <a:pt x="81" y="264"/>
                  </a:cubicBezTo>
                  <a:cubicBezTo>
                    <a:pt x="82" y="272"/>
                    <a:pt x="81" y="295"/>
                    <a:pt x="83" y="298"/>
                  </a:cubicBezTo>
                  <a:cubicBezTo>
                    <a:pt x="85" y="300"/>
                    <a:pt x="86" y="304"/>
                    <a:pt x="86" y="304"/>
                  </a:cubicBezTo>
                  <a:cubicBezTo>
                    <a:pt x="86" y="304"/>
                    <a:pt x="81" y="307"/>
                    <a:pt x="81" y="311"/>
                  </a:cubicBezTo>
                  <a:cubicBezTo>
                    <a:pt x="81" y="315"/>
                    <a:pt x="85" y="318"/>
                    <a:pt x="85" y="323"/>
                  </a:cubicBezTo>
                  <a:cubicBezTo>
                    <a:pt x="84" y="328"/>
                    <a:pt x="85" y="332"/>
                    <a:pt x="87" y="334"/>
                  </a:cubicBezTo>
                  <a:cubicBezTo>
                    <a:pt x="89" y="335"/>
                    <a:pt x="89" y="343"/>
                    <a:pt x="91" y="346"/>
                  </a:cubicBezTo>
                  <a:cubicBezTo>
                    <a:pt x="94" y="350"/>
                    <a:pt x="98" y="352"/>
                    <a:pt x="104" y="350"/>
                  </a:cubicBezTo>
                  <a:cubicBezTo>
                    <a:pt x="109" y="349"/>
                    <a:pt x="109" y="342"/>
                    <a:pt x="106" y="335"/>
                  </a:cubicBezTo>
                  <a:cubicBezTo>
                    <a:pt x="104" y="329"/>
                    <a:pt x="101" y="324"/>
                    <a:pt x="102" y="321"/>
                  </a:cubicBezTo>
                  <a:cubicBezTo>
                    <a:pt x="102" y="319"/>
                    <a:pt x="103" y="315"/>
                    <a:pt x="101" y="312"/>
                  </a:cubicBezTo>
                  <a:cubicBezTo>
                    <a:pt x="98" y="309"/>
                    <a:pt x="101" y="307"/>
                    <a:pt x="103" y="304"/>
                  </a:cubicBezTo>
                  <a:cubicBezTo>
                    <a:pt x="104" y="302"/>
                    <a:pt x="104" y="291"/>
                    <a:pt x="104" y="286"/>
                  </a:cubicBezTo>
                  <a:cubicBezTo>
                    <a:pt x="104" y="280"/>
                    <a:pt x="104" y="252"/>
                    <a:pt x="104" y="241"/>
                  </a:cubicBezTo>
                  <a:cubicBezTo>
                    <a:pt x="104" y="231"/>
                    <a:pt x="105" y="199"/>
                    <a:pt x="104" y="191"/>
                  </a:cubicBezTo>
                  <a:cubicBezTo>
                    <a:pt x="102" y="182"/>
                    <a:pt x="104" y="175"/>
                    <a:pt x="104" y="175"/>
                  </a:cubicBezTo>
                  <a:cubicBezTo>
                    <a:pt x="104" y="175"/>
                    <a:pt x="107" y="177"/>
                    <a:pt x="107" y="174"/>
                  </a:cubicBezTo>
                  <a:cubicBezTo>
                    <a:pt x="107" y="171"/>
                    <a:pt x="106" y="170"/>
                    <a:pt x="107" y="164"/>
                  </a:cubicBezTo>
                  <a:cubicBezTo>
                    <a:pt x="109" y="159"/>
                    <a:pt x="109" y="153"/>
                    <a:pt x="111" y="149"/>
                  </a:cubicBezTo>
                  <a:cubicBezTo>
                    <a:pt x="113" y="145"/>
                    <a:pt x="113" y="137"/>
                    <a:pt x="111" y="135"/>
                  </a:cubicBezTo>
                  <a:cubicBezTo>
                    <a:pt x="109" y="133"/>
                    <a:pt x="112" y="120"/>
                    <a:pt x="110" y="111"/>
                  </a:cubicBezTo>
                  <a:cubicBezTo>
                    <a:pt x="108" y="101"/>
                    <a:pt x="107" y="86"/>
                    <a:pt x="106" y="78"/>
                  </a:cubicBezTo>
                  <a:cubicBezTo>
                    <a:pt x="106" y="70"/>
                    <a:pt x="106" y="64"/>
                    <a:pt x="95" y="61"/>
                  </a:cubicBezTo>
                  <a:cubicBezTo>
                    <a:pt x="85" y="59"/>
                    <a:pt x="77" y="55"/>
                    <a:pt x="75" y="53"/>
                  </a:cubicBezTo>
                  <a:cubicBezTo>
                    <a:pt x="74" y="51"/>
                    <a:pt x="73" y="45"/>
                    <a:pt x="74" y="42"/>
                  </a:cubicBezTo>
                  <a:cubicBezTo>
                    <a:pt x="74" y="40"/>
                    <a:pt x="74" y="38"/>
                    <a:pt x="74" y="36"/>
                  </a:cubicBezTo>
                  <a:cubicBezTo>
                    <a:pt x="74" y="35"/>
                    <a:pt x="77" y="37"/>
                    <a:pt x="78" y="34"/>
                  </a:cubicBezTo>
                  <a:cubicBezTo>
                    <a:pt x="79" y="31"/>
                    <a:pt x="79" y="25"/>
                    <a:pt x="79" y="25"/>
                  </a:cubicBezTo>
                  <a:cubicBezTo>
                    <a:pt x="78" y="24"/>
                    <a:pt x="78" y="24"/>
                    <a:pt x="77" y="24"/>
                  </a:cubicBezTo>
                  <a:cubicBezTo>
                    <a:pt x="77" y="23"/>
                    <a:pt x="77" y="17"/>
                    <a:pt x="77" y="11"/>
                  </a:cubicBezTo>
                  <a:cubicBezTo>
                    <a:pt x="77" y="6"/>
                    <a:pt x="71" y="1"/>
                    <a:pt x="60" y="0"/>
                  </a:cubicBezTo>
                  <a:close/>
                  <a:moveTo>
                    <a:pt x="29" y="60"/>
                  </a:moveTo>
                  <a:cubicBezTo>
                    <a:pt x="24" y="62"/>
                    <a:pt x="19" y="64"/>
                    <a:pt x="19" y="71"/>
                  </a:cubicBezTo>
                  <a:cubicBezTo>
                    <a:pt x="19" y="80"/>
                    <a:pt x="18" y="97"/>
                    <a:pt x="17" y="108"/>
                  </a:cubicBezTo>
                  <a:cubicBezTo>
                    <a:pt x="16" y="119"/>
                    <a:pt x="13" y="143"/>
                    <a:pt x="12" y="150"/>
                  </a:cubicBezTo>
                  <a:cubicBezTo>
                    <a:pt x="12" y="158"/>
                    <a:pt x="11" y="174"/>
                    <a:pt x="12" y="176"/>
                  </a:cubicBezTo>
                  <a:cubicBezTo>
                    <a:pt x="12" y="178"/>
                    <a:pt x="13" y="177"/>
                    <a:pt x="13" y="180"/>
                  </a:cubicBezTo>
                  <a:cubicBezTo>
                    <a:pt x="12" y="183"/>
                    <a:pt x="12" y="186"/>
                    <a:pt x="14" y="188"/>
                  </a:cubicBezTo>
                  <a:cubicBezTo>
                    <a:pt x="15" y="190"/>
                    <a:pt x="14" y="193"/>
                    <a:pt x="14" y="193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23" y="264"/>
                    <a:pt x="23" y="264"/>
                    <a:pt x="23" y="264"/>
                  </a:cubicBezTo>
                  <a:cubicBezTo>
                    <a:pt x="23" y="264"/>
                    <a:pt x="26" y="262"/>
                    <a:pt x="29" y="261"/>
                  </a:cubicBezTo>
                  <a:cubicBezTo>
                    <a:pt x="29" y="194"/>
                    <a:pt x="29" y="194"/>
                    <a:pt x="29" y="194"/>
                  </a:cubicBezTo>
                  <a:cubicBezTo>
                    <a:pt x="27" y="194"/>
                    <a:pt x="27" y="194"/>
                    <a:pt x="27" y="194"/>
                  </a:cubicBezTo>
                  <a:cubicBezTo>
                    <a:pt x="27" y="194"/>
                    <a:pt x="27" y="190"/>
                    <a:pt x="27" y="188"/>
                  </a:cubicBezTo>
                  <a:cubicBezTo>
                    <a:pt x="26" y="185"/>
                    <a:pt x="26" y="183"/>
                    <a:pt x="27" y="180"/>
                  </a:cubicBezTo>
                  <a:cubicBezTo>
                    <a:pt x="27" y="180"/>
                    <a:pt x="28" y="182"/>
                    <a:pt x="29" y="183"/>
                  </a:cubicBezTo>
                  <a:lnTo>
                    <a:pt x="29" y="60"/>
                  </a:ln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647"/>
            <p:cNvSpPr>
              <a:spLocks/>
            </p:cNvSpPr>
            <p:nvPr/>
          </p:nvSpPr>
          <p:spPr bwMode="auto">
            <a:xfrm>
              <a:off x="15578512" y="3541807"/>
              <a:ext cx="54321" cy="49597"/>
            </a:xfrm>
            <a:custGeom>
              <a:avLst/>
              <a:gdLst>
                <a:gd name="T0" fmla="*/ 9 w 12"/>
                <a:gd name="T1" fmla="*/ 11 h 11"/>
                <a:gd name="T2" fmla="*/ 9 w 12"/>
                <a:gd name="T3" fmla="*/ 3 h 11"/>
                <a:gd name="T4" fmla="*/ 0 w 12"/>
                <a:gd name="T5" fmla="*/ 2 h 11"/>
                <a:gd name="T6" fmla="*/ 7 w 12"/>
                <a:gd name="T7" fmla="*/ 4 h 11"/>
                <a:gd name="T8" fmla="*/ 9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9" y="11"/>
                  </a:moveTo>
                  <a:cubicBezTo>
                    <a:pt x="9" y="11"/>
                    <a:pt x="12" y="7"/>
                    <a:pt x="9" y="3"/>
                  </a:cubicBezTo>
                  <a:cubicBezTo>
                    <a:pt x="6" y="0"/>
                    <a:pt x="0" y="2"/>
                    <a:pt x="0" y="2"/>
                  </a:cubicBezTo>
                  <a:cubicBezTo>
                    <a:pt x="0" y="2"/>
                    <a:pt x="4" y="2"/>
                    <a:pt x="7" y="4"/>
                  </a:cubicBezTo>
                  <a:cubicBezTo>
                    <a:pt x="9" y="6"/>
                    <a:pt x="9" y="8"/>
                    <a:pt x="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648"/>
            <p:cNvSpPr>
              <a:spLocks/>
            </p:cNvSpPr>
            <p:nvPr/>
          </p:nvSpPr>
          <p:spPr bwMode="auto">
            <a:xfrm>
              <a:off x="15205351" y="3610299"/>
              <a:ext cx="61406" cy="23618"/>
            </a:xfrm>
            <a:custGeom>
              <a:avLst/>
              <a:gdLst>
                <a:gd name="T0" fmla="*/ 14 w 14"/>
                <a:gd name="T1" fmla="*/ 5 h 5"/>
                <a:gd name="T2" fmla="*/ 7 w 14"/>
                <a:gd name="T3" fmla="*/ 0 h 5"/>
                <a:gd name="T4" fmla="*/ 0 w 14"/>
                <a:gd name="T5" fmla="*/ 5 h 5"/>
                <a:gd name="T6" fmla="*/ 7 w 14"/>
                <a:gd name="T7" fmla="*/ 3 h 5"/>
                <a:gd name="T8" fmla="*/ 14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5"/>
                  </a:moveTo>
                  <a:cubicBezTo>
                    <a:pt x="14" y="5"/>
                    <a:pt x="14" y="0"/>
                    <a:pt x="7" y="0"/>
                  </a:cubicBezTo>
                  <a:cubicBezTo>
                    <a:pt x="1" y="0"/>
                    <a:pt x="0" y="5"/>
                    <a:pt x="0" y="5"/>
                  </a:cubicBezTo>
                  <a:cubicBezTo>
                    <a:pt x="0" y="5"/>
                    <a:pt x="3" y="2"/>
                    <a:pt x="7" y="3"/>
                  </a:cubicBezTo>
                  <a:cubicBezTo>
                    <a:pt x="12" y="3"/>
                    <a:pt x="12" y="3"/>
                    <a:pt x="1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649"/>
            <p:cNvSpPr>
              <a:spLocks/>
            </p:cNvSpPr>
            <p:nvPr/>
          </p:nvSpPr>
          <p:spPr bwMode="auto">
            <a:xfrm>
              <a:off x="15370675" y="3045833"/>
              <a:ext cx="172410" cy="441653"/>
            </a:xfrm>
            <a:custGeom>
              <a:avLst/>
              <a:gdLst>
                <a:gd name="T0" fmla="*/ 2 w 38"/>
                <a:gd name="T1" fmla="*/ 0 h 98"/>
                <a:gd name="T2" fmla="*/ 0 w 38"/>
                <a:gd name="T3" fmla="*/ 2 h 98"/>
                <a:gd name="T4" fmla="*/ 6 w 38"/>
                <a:gd name="T5" fmla="*/ 46 h 98"/>
                <a:gd name="T6" fmla="*/ 4 w 38"/>
                <a:gd name="T7" fmla="*/ 98 h 98"/>
                <a:gd name="T8" fmla="*/ 14 w 38"/>
                <a:gd name="T9" fmla="*/ 98 h 98"/>
                <a:gd name="T10" fmla="*/ 38 w 38"/>
                <a:gd name="T11" fmla="*/ 93 h 98"/>
                <a:gd name="T12" fmla="*/ 33 w 38"/>
                <a:gd name="T13" fmla="*/ 82 h 98"/>
                <a:gd name="T14" fmla="*/ 26 w 38"/>
                <a:gd name="T15" fmla="*/ 26 h 98"/>
                <a:gd name="T16" fmla="*/ 26 w 38"/>
                <a:gd name="T17" fmla="*/ 5 h 98"/>
                <a:gd name="T18" fmla="*/ 25 w 38"/>
                <a:gd name="T19" fmla="*/ 4 h 98"/>
                <a:gd name="T20" fmla="*/ 24 w 38"/>
                <a:gd name="T21" fmla="*/ 1 h 98"/>
                <a:gd name="T22" fmla="*/ 12 w 38"/>
                <a:gd name="T23" fmla="*/ 11 h 98"/>
                <a:gd name="T24" fmla="*/ 2 w 38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98">
                  <a:moveTo>
                    <a:pt x="2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2" y="9"/>
                    <a:pt x="5" y="30"/>
                    <a:pt x="6" y="46"/>
                  </a:cubicBezTo>
                  <a:cubicBezTo>
                    <a:pt x="7" y="64"/>
                    <a:pt x="4" y="98"/>
                    <a:pt x="4" y="98"/>
                  </a:cubicBezTo>
                  <a:cubicBezTo>
                    <a:pt x="4" y="98"/>
                    <a:pt x="6" y="98"/>
                    <a:pt x="14" y="98"/>
                  </a:cubicBezTo>
                  <a:cubicBezTo>
                    <a:pt x="22" y="98"/>
                    <a:pt x="38" y="93"/>
                    <a:pt x="38" y="93"/>
                  </a:cubicBezTo>
                  <a:cubicBezTo>
                    <a:pt x="38" y="93"/>
                    <a:pt x="35" y="88"/>
                    <a:pt x="33" y="82"/>
                  </a:cubicBezTo>
                  <a:cubicBezTo>
                    <a:pt x="31" y="76"/>
                    <a:pt x="27" y="49"/>
                    <a:pt x="26" y="26"/>
                  </a:cubicBezTo>
                  <a:cubicBezTo>
                    <a:pt x="25" y="14"/>
                    <a:pt x="25" y="8"/>
                    <a:pt x="26" y="5"/>
                  </a:cubicBezTo>
                  <a:cubicBezTo>
                    <a:pt x="26" y="5"/>
                    <a:pt x="26" y="4"/>
                    <a:pt x="25" y="4"/>
                  </a:cubicBezTo>
                  <a:cubicBezTo>
                    <a:pt x="25" y="3"/>
                    <a:pt x="24" y="2"/>
                    <a:pt x="24" y="1"/>
                  </a:cubicBezTo>
                  <a:cubicBezTo>
                    <a:pt x="22" y="6"/>
                    <a:pt x="16" y="11"/>
                    <a:pt x="12" y="11"/>
                  </a:cubicBezTo>
                  <a:cubicBezTo>
                    <a:pt x="9" y="11"/>
                    <a:pt x="4" y="4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650"/>
            <p:cNvSpPr>
              <a:spLocks/>
            </p:cNvSpPr>
            <p:nvPr/>
          </p:nvSpPr>
          <p:spPr bwMode="auto">
            <a:xfrm>
              <a:off x="15394293" y="3100154"/>
              <a:ext cx="73215" cy="432206"/>
            </a:xfrm>
            <a:custGeom>
              <a:avLst/>
              <a:gdLst>
                <a:gd name="T0" fmla="*/ 16 w 16"/>
                <a:gd name="T1" fmla="*/ 4 h 96"/>
                <a:gd name="T2" fmla="*/ 8 w 16"/>
                <a:gd name="T3" fmla="*/ 0 h 96"/>
                <a:gd name="T4" fmla="*/ 0 w 16"/>
                <a:gd name="T5" fmla="*/ 4 h 96"/>
                <a:gd name="T6" fmla="*/ 5 w 16"/>
                <a:gd name="T7" fmla="*/ 6 h 96"/>
                <a:gd name="T8" fmla="*/ 3 w 16"/>
                <a:gd name="T9" fmla="*/ 40 h 96"/>
                <a:gd name="T10" fmla="*/ 4 w 16"/>
                <a:gd name="T11" fmla="*/ 88 h 96"/>
                <a:gd name="T12" fmla="*/ 10 w 16"/>
                <a:gd name="T13" fmla="*/ 89 h 96"/>
                <a:gd name="T14" fmla="*/ 10 w 16"/>
                <a:gd name="T15" fmla="*/ 33 h 96"/>
                <a:gd name="T16" fmla="*/ 10 w 16"/>
                <a:gd name="T17" fmla="*/ 7 h 96"/>
                <a:gd name="T18" fmla="*/ 16 w 16"/>
                <a:gd name="T19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96">
                  <a:moveTo>
                    <a:pt x="16" y="4"/>
                  </a:moveTo>
                  <a:cubicBezTo>
                    <a:pt x="16" y="4"/>
                    <a:pt x="13" y="0"/>
                    <a:pt x="8" y="0"/>
                  </a:cubicBezTo>
                  <a:cubicBezTo>
                    <a:pt x="3" y="0"/>
                    <a:pt x="0" y="4"/>
                    <a:pt x="0" y="4"/>
                  </a:cubicBezTo>
                  <a:cubicBezTo>
                    <a:pt x="0" y="4"/>
                    <a:pt x="5" y="3"/>
                    <a:pt x="5" y="6"/>
                  </a:cubicBezTo>
                  <a:cubicBezTo>
                    <a:pt x="5" y="10"/>
                    <a:pt x="3" y="28"/>
                    <a:pt x="3" y="40"/>
                  </a:cubicBezTo>
                  <a:cubicBezTo>
                    <a:pt x="3" y="52"/>
                    <a:pt x="2" y="83"/>
                    <a:pt x="4" y="88"/>
                  </a:cubicBezTo>
                  <a:cubicBezTo>
                    <a:pt x="5" y="94"/>
                    <a:pt x="9" y="96"/>
                    <a:pt x="10" y="89"/>
                  </a:cubicBezTo>
                  <a:cubicBezTo>
                    <a:pt x="11" y="81"/>
                    <a:pt x="11" y="41"/>
                    <a:pt x="10" y="33"/>
                  </a:cubicBezTo>
                  <a:cubicBezTo>
                    <a:pt x="10" y="25"/>
                    <a:pt x="9" y="9"/>
                    <a:pt x="10" y="7"/>
                  </a:cubicBezTo>
                  <a:cubicBezTo>
                    <a:pt x="11" y="4"/>
                    <a:pt x="13" y="3"/>
                    <a:pt x="16" y="4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651"/>
            <p:cNvSpPr>
              <a:spLocks noEditPoints="1"/>
            </p:cNvSpPr>
            <p:nvPr/>
          </p:nvSpPr>
          <p:spPr bwMode="auto">
            <a:xfrm>
              <a:off x="16383879" y="2823826"/>
              <a:ext cx="510144" cy="1591839"/>
            </a:xfrm>
            <a:custGeom>
              <a:avLst/>
              <a:gdLst>
                <a:gd name="T0" fmla="*/ 46 w 113"/>
                <a:gd name="T1" fmla="*/ 11 h 352"/>
                <a:gd name="T2" fmla="*/ 45 w 113"/>
                <a:gd name="T3" fmla="*/ 34 h 352"/>
                <a:gd name="T4" fmla="*/ 52 w 113"/>
                <a:gd name="T5" fmla="*/ 45 h 352"/>
                <a:gd name="T6" fmla="*/ 31 w 113"/>
                <a:gd name="T7" fmla="*/ 60 h 352"/>
                <a:gd name="T8" fmla="*/ 29 w 113"/>
                <a:gd name="T9" fmla="*/ 183 h 352"/>
                <a:gd name="T10" fmla="*/ 32 w 113"/>
                <a:gd name="T11" fmla="*/ 183 h 352"/>
                <a:gd name="T12" fmla="*/ 32 w 113"/>
                <a:gd name="T13" fmla="*/ 195 h 352"/>
                <a:gd name="T14" fmla="*/ 29 w 113"/>
                <a:gd name="T15" fmla="*/ 261 h 352"/>
                <a:gd name="T16" fmla="*/ 34 w 113"/>
                <a:gd name="T17" fmla="*/ 262 h 352"/>
                <a:gd name="T18" fmla="*/ 37 w 113"/>
                <a:gd name="T19" fmla="*/ 306 h 352"/>
                <a:gd name="T20" fmla="*/ 34 w 113"/>
                <a:gd name="T21" fmla="*/ 335 h 352"/>
                <a:gd name="T22" fmla="*/ 53 w 113"/>
                <a:gd name="T23" fmla="*/ 337 h 352"/>
                <a:gd name="T24" fmla="*/ 57 w 113"/>
                <a:gd name="T25" fmla="*/ 316 h 352"/>
                <a:gd name="T26" fmla="*/ 56 w 113"/>
                <a:gd name="T27" fmla="*/ 282 h 352"/>
                <a:gd name="T28" fmla="*/ 65 w 113"/>
                <a:gd name="T29" fmla="*/ 207 h 352"/>
                <a:gd name="T30" fmla="*/ 73 w 113"/>
                <a:gd name="T31" fmla="*/ 223 h 352"/>
                <a:gd name="T32" fmla="*/ 83 w 113"/>
                <a:gd name="T33" fmla="*/ 298 h 352"/>
                <a:gd name="T34" fmla="*/ 81 w 113"/>
                <a:gd name="T35" fmla="*/ 311 h 352"/>
                <a:gd name="T36" fmla="*/ 87 w 113"/>
                <a:gd name="T37" fmla="*/ 334 h 352"/>
                <a:gd name="T38" fmla="*/ 103 w 113"/>
                <a:gd name="T39" fmla="*/ 350 h 352"/>
                <a:gd name="T40" fmla="*/ 101 w 113"/>
                <a:gd name="T41" fmla="*/ 321 h 352"/>
                <a:gd name="T42" fmla="*/ 102 w 113"/>
                <a:gd name="T43" fmla="*/ 304 h 352"/>
                <a:gd name="T44" fmla="*/ 104 w 113"/>
                <a:gd name="T45" fmla="*/ 241 h 352"/>
                <a:gd name="T46" fmla="*/ 103 w 113"/>
                <a:gd name="T47" fmla="*/ 175 h 352"/>
                <a:gd name="T48" fmla="*/ 107 w 113"/>
                <a:gd name="T49" fmla="*/ 164 h 352"/>
                <a:gd name="T50" fmla="*/ 110 w 113"/>
                <a:gd name="T51" fmla="*/ 135 h 352"/>
                <a:gd name="T52" fmla="*/ 106 w 113"/>
                <a:gd name="T53" fmla="*/ 78 h 352"/>
                <a:gd name="T54" fmla="*/ 75 w 113"/>
                <a:gd name="T55" fmla="*/ 53 h 352"/>
                <a:gd name="T56" fmla="*/ 74 w 113"/>
                <a:gd name="T57" fmla="*/ 36 h 352"/>
                <a:gd name="T58" fmla="*/ 78 w 113"/>
                <a:gd name="T59" fmla="*/ 25 h 352"/>
                <a:gd name="T60" fmla="*/ 77 w 113"/>
                <a:gd name="T61" fmla="*/ 11 h 352"/>
                <a:gd name="T62" fmla="*/ 29 w 113"/>
                <a:gd name="T63" fmla="*/ 60 h 352"/>
                <a:gd name="T64" fmla="*/ 17 w 113"/>
                <a:gd name="T65" fmla="*/ 108 h 352"/>
                <a:gd name="T66" fmla="*/ 11 w 113"/>
                <a:gd name="T67" fmla="*/ 176 h 352"/>
                <a:gd name="T68" fmla="*/ 13 w 113"/>
                <a:gd name="T69" fmla="*/ 188 h 352"/>
                <a:gd name="T70" fmla="*/ 0 w 113"/>
                <a:gd name="T71" fmla="*/ 192 h 352"/>
                <a:gd name="T72" fmla="*/ 23 w 113"/>
                <a:gd name="T73" fmla="*/ 264 h 352"/>
                <a:gd name="T74" fmla="*/ 29 w 113"/>
                <a:gd name="T75" fmla="*/ 194 h 352"/>
                <a:gd name="T76" fmla="*/ 26 w 113"/>
                <a:gd name="T77" fmla="*/ 188 h 352"/>
                <a:gd name="T78" fmla="*/ 29 w 113"/>
                <a:gd name="T79" fmla="*/ 18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3" h="352">
                  <a:moveTo>
                    <a:pt x="60" y="0"/>
                  </a:moveTo>
                  <a:cubicBezTo>
                    <a:pt x="54" y="0"/>
                    <a:pt x="47" y="5"/>
                    <a:pt x="46" y="11"/>
                  </a:cubicBezTo>
                  <a:cubicBezTo>
                    <a:pt x="45" y="18"/>
                    <a:pt x="45" y="27"/>
                    <a:pt x="45" y="27"/>
                  </a:cubicBezTo>
                  <a:cubicBezTo>
                    <a:pt x="45" y="27"/>
                    <a:pt x="43" y="31"/>
                    <a:pt x="45" y="34"/>
                  </a:cubicBezTo>
                  <a:cubicBezTo>
                    <a:pt x="47" y="38"/>
                    <a:pt x="51" y="37"/>
                    <a:pt x="51" y="37"/>
                  </a:cubicBezTo>
                  <a:cubicBezTo>
                    <a:pt x="51" y="37"/>
                    <a:pt x="52" y="42"/>
                    <a:pt x="52" y="45"/>
                  </a:cubicBezTo>
                  <a:cubicBezTo>
                    <a:pt x="52" y="48"/>
                    <a:pt x="52" y="50"/>
                    <a:pt x="49" y="52"/>
                  </a:cubicBezTo>
                  <a:cubicBezTo>
                    <a:pt x="47" y="54"/>
                    <a:pt x="38" y="58"/>
                    <a:pt x="31" y="60"/>
                  </a:cubicBezTo>
                  <a:cubicBezTo>
                    <a:pt x="31" y="60"/>
                    <a:pt x="30" y="60"/>
                    <a:pt x="29" y="60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6"/>
                    <a:pt x="32" y="189"/>
                  </a:cubicBezTo>
                  <a:cubicBezTo>
                    <a:pt x="32" y="192"/>
                    <a:pt x="32" y="195"/>
                    <a:pt x="32" y="195"/>
                  </a:cubicBezTo>
                  <a:cubicBezTo>
                    <a:pt x="29" y="194"/>
                    <a:pt x="29" y="194"/>
                    <a:pt x="29" y="194"/>
                  </a:cubicBezTo>
                  <a:cubicBezTo>
                    <a:pt x="29" y="261"/>
                    <a:pt x="29" y="261"/>
                    <a:pt x="29" y="261"/>
                  </a:cubicBezTo>
                  <a:cubicBezTo>
                    <a:pt x="29" y="261"/>
                    <a:pt x="29" y="261"/>
                    <a:pt x="30" y="261"/>
                  </a:cubicBezTo>
                  <a:cubicBezTo>
                    <a:pt x="33" y="261"/>
                    <a:pt x="34" y="262"/>
                    <a:pt x="34" y="262"/>
                  </a:cubicBezTo>
                  <a:cubicBezTo>
                    <a:pt x="34" y="262"/>
                    <a:pt x="34" y="278"/>
                    <a:pt x="34" y="284"/>
                  </a:cubicBezTo>
                  <a:cubicBezTo>
                    <a:pt x="34" y="291"/>
                    <a:pt x="34" y="301"/>
                    <a:pt x="37" y="306"/>
                  </a:cubicBezTo>
                  <a:cubicBezTo>
                    <a:pt x="40" y="311"/>
                    <a:pt x="40" y="312"/>
                    <a:pt x="40" y="316"/>
                  </a:cubicBezTo>
                  <a:cubicBezTo>
                    <a:pt x="40" y="320"/>
                    <a:pt x="34" y="332"/>
                    <a:pt x="34" y="335"/>
                  </a:cubicBezTo>
                  <a:cubicBezTo>
                    <a:pt x="34" y="339"/>
                    <a:pt x="35" y="345"/>
                    <a:pt x="42" y="345"/>
                  </a:cubicBezTo>
                  <a:cubicBezTo>
                    <a:pt x="48" y="345"/>
                    <a:pt x="53" y="342"/>
                    <a:pt x="53" y="337"/>
                  </a:cubicBezTo>
                  <a:cubicBezTo>
                    <a:pt x="53" y="332"/>
                    <a:pt x="52" y="329"/>
                    <a:pt x="54" y="327"/>
                  </a:cubicBezTo>
                  <a:cubicBezTo>
                    <a:pt x="56" y="325"/>
                    <a:pt x="53" y="320"/>
                    <a:pt x="57" y="316"/>
                  </a:cubicBezTo>
                  <a:cubicBezTo>
                    <a:pt x="60" y="311"/>
                    <a:pt x="56" y="310"/>
                    <a:pt x="57" y="305"/>
                  </a:cubicBezTo>
                  <a:cubicBezTo>
                    <a:pt x="58" y="301"/>
                    <a:pt x="56" y="287"/>
                    <a:pt x="56" y="282"/>
                  </a:cubicBezTo>
                  <a:cubicBezTo>
                    <a:pt x="56" y="276"/>
                    <a:pt x="57" y="270"/>
                    <a:pt x="59" y="246"/>
                  </a:cubicBezTo>
                  <a:cubicBezTo>
                    <a:pt x="62" y="223"/>
                    <a:pt x="64" y="212"/>
                    <a:pt x="65" y="207"/>
                  </a:cubicBezTo>
                  <a:cubicBezTo>
                    <a:pt x="65" y="202"/>
                    <a:pt x="67" y="196"/>
                    <a:pt x="67" y="196"/>
                  </a:cubicBezTo>
                  <a:cubicBezTo>
                    <a:pt x="67" y="196"/>
                    <a:pt x="70" y="218"/>
                    <a:pt x="73" y="223"/>
                  </a:cubicBezTo>
                  <a:cubicBezTo>
                    <a:pt x="76" y="229"/>
                    <a:pt x="80" y="256"/>
                    <a:pt x="81" y="264"/>
                  </a:cubicBezTo>
                  <a:cubicBezTo>
                    <a:pt x="82" y="272"/>
                    <a:pt x="81" y="295"/>
                    <a:pt x="83" y="298"/>
                  </a:cubicBezTo>
                  <a:cubicBezTo>
                    <a:pt x="85" y="300"/>
                    <a:pt x="86" y="304"/>
                    <a:pt x="86" y="304"/>
                  </a:cubicBezTo>
                  <a:cubicBezTo>
                    <a:pt x="86" y="304"/>
                    <a:pt x="81" y="307"/>
                    <a:pt x="81" y="311"/>
                  </a:cubicBezTo>
                  <a:cubicBezTo>
                    <a:pt x="81" y="315"/>
                    <a:pt x="84" y="318"/>
                    <a:pt x="84" y="323"/>
                  </a:cubicBezTo>
                  <a:cubicBezTo>
                    <a:pt x="84" y="328"/>
                    <a:pt x="85" y="332"/>
                    <a:pt x="87" y="334"/>
                  </a:cubicBezTo>
                  <a:cubicBezTo>
                    <a:pt x="89" y="335"/>
                    <a:pt x="88" y="343"/>
                    <a:pt x="91" y="346"/>
                  </a:cubicBezTo>
                  <a:cubicBezTo>
                    <a:pt x="94" y="350"/>
                    <a:pt x="98" y="352"/>
                    <a:pt x="103" y="350"/>
                  </a:cubicBezTo>
                  <a:cubicBezTo>
                    <a:pt x="109" y="349"/>
                    <a:pt x="109" y="342"/>
                    <a:pt x="106" y="335"/>
                  </a:cubicBezTo>
                  <a:cubicBezTo>
                    <a:pt x="103" y="329"/>
                    <a:pt x="100" y="324"/>
                    <a:pt x="101" y="321"/>
                  </a:cubicBezTo>
                  <a:cubicBezTo>
                    <a:pt x="102" y="319"/>
                    <a:pt x="103" y="315"/>
                    <a:pt x="100" y="312"/>
                  </a:cubicBezTo>
                  <a:cubicBezTo>
                    <a:pt x="98" y="309"/>
                    <a:pt x="101" y="307"/>
                    <a:pt x="102" y="304"/>
                  </a:cubicBezTo>
                  <a:cubicBezTo>
                    <a:pt x="104" y="302"/>
                    <a:pt x="104" y="291"/>
                    <a:pt x="104" y="286"/>
                  </a:cubicBezTo>
                  <a:cubicBezTo>
                    <a:pt x="104" y="280"/>
                    <a:pt x="103" y="252"/>
                    <a:pt x="104" y="241"/>
                  </a:cubicBezTo>
                  <a:cubicBezTo>
                    <a:pt x="104" y="231"/>
                    <a:pt x="105" y="199"/>
                    <a:pt x="103" y="191"/>
                  </a:cubicBezTo>
                  <a:cubicBezTo>
                    <a:pt x="102" y="182"/>
                    <a:pt x="103" y="175"/>
                    <a:pt x="103" y="175"/>
                  </a:cubicBezTo>
                  <a:cubicBezTo>
                    <a:pt x="103" y="175"/>
                    <a:pt x="107" y="177"/>
                    <a:pt x="107" y="174"/>
                  </a:cubicBezTo>
                  <a:cubicBezTo>
                    <a:pt x="107" y="171"/>
                    <a:pt x="105" y="170"/>
                    <a:pt x="107" y="164"/>
                  </a:cubicBezTo>
                  <a:cubicBezTo>
                    <a:pt x="108" y="159"/>
                    <a:pt x="109" y="153"/>
                    <a:pt x="110" y="149"/>
                  </a:cubicBezTo>
                  <a:cubicBezTo>
                    <a:pt x="112" y="145"/>
                    <a:pt x="113" y="137"/>
                    <a:pt x="110" y="135"/>
                  </a:cubicBezTo>
                  <a:cubicBezTo>
                    <a:pt x="108" y="133"/>
                    <a:pt x="111" y="120"/>
                    <a:pt x="109" y="111"/>
                  </a:cubicBezTo>
                  <a:cubicBezTo>
                    <a:pt x="108" y="101"/>
                    <a:pt x="106" y="86"/>
                    <a:pt x="106" y="78"/>
                  </a:cubicBezTo>
                  <a:cubicBezTo>
                    <a:pt x="106" y="70"/>
                    <a:pt x="105" y="64"/>
                    <a:pt x="95" y="61"/>
                  </a:cubicBezTo>
                  <a:cubicBezTo>
                    <a:pt x="84" y="59"/>
                    <a:pt x="76" y="55"/>
                    <a:pt x="75" y="53"/>
                  </a:cubicBezTo>
                  <a:cubicBezTo>
                    <a:pt x="73" y="51"/>
                    <a:pt x="73" y="45"/>
                    <a:pt x="73" y="42"/>
                  </a:cubicBezTo>
                  <a:cubicBezTo>
                    <a:pt x="74" y="40"/>
                    <a:pt x="74" y="38"/>
                    <a:pt x="74" y="36"/>
                  </a:cubicBezTo>
                  <a:cubicBezTo>
                    <a:pt x="74" y="35"/>
                    <a:pt x="77" y="37"/>
                    <a:pt x="78" y="34"/>
                  </a:cubicBezTo>
                  <a:cubicBezTo>
                    <a:pt x="78" y="31"/>
                    <a:pt x="79" y="25"/>
                    <a:pt x="78" y="25"/>
                  </a:cubicBezTo>
                  <a:cubicBezTo>
                    <a:pt x="78" y="24"/>
                    <a:pt x="77" y="24"/>
                    <a:pt x="77" y="24"/>
                  </a:cubicBezTo>
                  <a:cubicBezTo>
                    <a:pt x="77" y="23"/>
                    <a:pt x="77" y="17"/>
                    <a:pt x="77" y="11"/>
                  </a:cubicBezTo>
                  <a:cubicBezTo>
                    <a:pt x="76" y="6"/>
                    <a:pt x="70" y="1"/>
                    <a:pt x="60" y="0"/>
                  </a:cubicBezTo>
                  <a:close/>
                  <a:moveTo>
                    <a:pt x="29" y="60"/>
                  </a:moveTo>
                  <a:cubicBezTo>
                    <a:pt x="23" y="62"/>
                    <a:pt x="19" y="64"/>
                    <a:pt x="19" y="71"/>
                  </a:cubicBezTo>
                  <a:cubicBezTo>
                    <a:pt x="19" y="80"/>
                    <a:pt x="18" y="97"/>
                    <a:pt x="17" y="108"/>
                  </a:cubicBezTo>
                  <a:cubicBezTo>
                    <a:pt x="15" y="119"/>
                    <a:pt x="12" y="143"/>
                    <a:pt x="12" y="150"/>
                  </a:cubicBezTo>
                  <a:cubicBezTo>
                    <a:pt x="12" y="158"/>
                    <a:pt x="11" y="174"/>
                    <a:pt x="11" y="176"/>
                  </a:cubicBezTo>
                  <a:cubicBezTo>
                    <a:pt x="11" y="178"/>
                    <a:pt x="13" y="177"/>
                    <a:pt x="12" y="180"/>
                  </a:cubicBezTo>
                  <a:cubicBezTo>
                    <a:pt x="12" y="183"/>
                    <a:pt x="12" y="186"/>
                    <a:pt x="13" y="188"/>
                  </a:cubicBezTo>
                  <a:cubicBezTo>
                    <a:pt x="15" y="190"/>
                    <a:pt x="14" y="193"/>
                    <a:pt x="14" y="193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23" y="264"/>
                    <a:pt x="23" y="264"/>
                    <a:pt x="23" y="264"/>
                  </a:cubicBezTo>
                  <a:cubicBezTo>
                    <a:pt x="23" y="264"/>
                    <a:pt x="26" y="262"/>
                    <a:pt x="29" y="261"/>
                  </a:cubicBezTo>
                  <a:cubicBezTo>
                    <a:pt x="29" y="194"/>
                    <a:pt x="29" y="194"/>
                    <a:pt x="29" y="194"/>
                  </a:cubicBezTo>
                  <a:cubicBezTo>
                    <a:pt x="27" y="194"/>
                    <a:pt x="27" y="194"/>
                    <a:pt x="27" y="194"/>
                  </a:cubicBezTo>
                  <a:cubicBezTo>
                    <a:pt x="27" y="194"/>
                    <a:pt x="27" y="190"/>
                    <a:pt x="26" y="188"/>
                  </a:cubicBezTo>
                  <a:cubicBezTo>
                    <a:pt x="26" y="185"/>
                    <a:pt x="26" y="183"/>
                    <a:pt x="26" y="180"/>
                  </a:cubicBezTo>
                  <a:cubicBezTo>
                    <a:pt x="26" y="180"/>
                    <a:pt x="27" y="182"/>
                    <a:pt x="29" y="183"/>
                  </a:cubicBezTo>
                  <a:lnTo>
                    <a:pt x="29" y="60"/>
                  </a:ln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652"/>
            <p:cNvSpPr>
              <a:spLocks/>
            </p:cNvSpPr>
            <p:nvPr/>
          </p:nvSpPr>
          <p:spPr bwMode="auto">
            <a:xfrm>
              <a:off x="16811361" y="3541807"/>
              <a:ext cx="59044" cy="49597"/>
            </a:xfrm>
            <a:custGeom>
              <a:avLst/>
              <a:gdLst>
                <a:gd name="T0" fmla="*/ 10 w 13"/>
                <a:gd name="T1" fmla="*/ 11 h 11"/>
                <a:gd name="T2" fmla="*/ 10 w 13"/>
                <a:gd name="T3" fmla="*/ 3 h 11"/>
                <a:gd name="T4" fmla="*/ 0 w 13"/>
                <a:gd name="T5" fmla="*/ 2 h 11"/>
                <a:gd name="T6" fmla="*/ 7 w 13"/>
                <a:gd name="T7" fmla="*/ 4 h 11"/>
                <a:gd name="T8" fmla="*/ 10 w 1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11"/>
                  </a:moveTo>
                  <a:cubicBezTo>
                    <a:pt x="10" y="11"/>
                    <a:pt x="13" y="7"/>
                    <a:pt x="10" y="3"/>
                  </a:cubicBezTo>
                  <a:cubicBezTo>
                    <a:pt x="7" y="0"/>
                    <a:pt x="0" y="2"/>
                    <a:pt x="0" y="2"/>
                  </a:cubicBezTo>
                  <a:cubicBezTo>
                    <a:pt x="0" y="2"/>
                    <a:pt x="5" y="2"/>
                    <a:pt x="7" y="4"/>
                  </a:cubicBezTo>
                  <a:cubicBezTo>
                    <a:pt x="10" y="6"/>
                    <a:pt x="9" y="8"/>
                    <a:pt x="1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653"/>
            <p:cNvSpPr>
              <a:spLocks/>
            </p:cNvSpPr>
            <p:nvPr/>
          </p:nvSpPr>
          <p:spPr bwMode="auto">
            <a:xfrm>
              <a:off x="16438199" y="3610299"/>
              <a:ext cx="63768" cy="23618"/>
            </a:xfrm>
            <a:custGeom>
              <a:avLst/>
              <a:gdLst>
                <a:gd name="T0" fmla="*/ 14 w 14"/>
                <a:gd name="T1" fmla="*/ 5 h 5"/>
                <a:gd name="T2" fmla="*/ 8 w 14"/>
                <a:gd name="T3" fmla="*/ 0 h 5"/>
                <a:gd name="T4" fmla="*/ 0 w 14"/>
                <a:gd name="T5" fmla="*/ 5 h 5"/>
                <a:gd name="T6" fmla="*/ 8 w 14"/>
                <a:gd name="T7" fmla="*/ 3 h 5"/>
                <a:gd name="T8" fmla="*/ 14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5"/>
                  </a:moveTo>
                  <a:cubicBezTo>
                    <a:pt x="14" y="5"/>
                    <a:pt x="14" y="0"/>
                    <a:pt x="8" y="0"/>
                  </a:cubicBezTo>
                  <a:cubicBezTo>
                    <a:pt x="1" y="0"/>
                    <a:pt x="0" y="5"/>
                    <a:pt x="0" y="5"/>
                  </a:cubicBezTo>
                  <a:cubicBezTo>
                    <a:pt x="0" y="5"/>
                    <a:pt x="4" y="2"/>
                    <a:pt x="8" y="3"/>
                  </a:cubicBezTo>
                  <a:cubicBezTo>
                    <a:pt x="12" y="3"/>
                    <a:pt x="12" y="3"/>
                    <a:pt x="1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654"/>
            <p:cNvSpPr>
              <a:spLocks/>
            </p:cNvSpPr>
            <p:nvPr/>
          </p:nvSpPr>
          <p:spPr bwMode="auto">
            <a:xfrm>
              <a:off x="16608248" y="3045833"/>
              <a:ext cx="172410" cy="441653"/>
            </a:xfrm>
            <a:custGeom>
              <a:avLst/>
              <a:gdLst>
                <a:gd name="T0" fmla="*/ 1 w 38"/>
                <a:gd name="T1" fmla="*/ 0 h 98"/>
                <a:gd name="T2" fmla="*/ 0 w 38"/>
                <a:gd name="T3" fmla="*/ 2 h 98"/>
                <a:gd name="T4" fmla="*/ 5 w 38"/>
                <a:gd name="T5" fmla="*/ 46 h 98"/>
                <a:gd name="T6" fmla="*/ 3 w 38"/>
                <a:gd name="T7" fmla="*/ 98 h 98"/>
                <a:gd name="T8" fmla="*/ 14 w 38"/>
                <a:gd name="T9" fmla="*/ 98 h 98"/>
                <a:gd name="T10" fmla="*/ 38 w 38"/>
                <a:gd name="T11" fmla="*/ 93 h 98"/>
                <a:gd name="T12" fmla="*/ 33 w 38"/>
                <a:gd name="T13" fmla="*/ 82 h 98"/>
                <a:gd name="T14" fmla="*/ 26 w 38"/>
                <a:gd name="T15" fmla="*/ 26 h 98"/>
                <a:gd name="T16" fmla="*/ 26 w 38"/>
                <a:gd name="T17" fmla="*/ 5 h 98"/>
                <a:gd name="T18" fmla="*/ 25 w 38"/>
                <a:gd name="T19" fmla="*/ 4 h 98"/>
                <a:gd name="T20" fmla="*/ 24 w 38"/>
                <a:gd name="T21" fmla="*/ 1 h 98"/>
                <a:gd name="T22" fmla="*/ 12 w 38"/>
                <a:gd name="T23" fmla="*/ 11 h 98"/>
                <a:gd name="T24" fmla="*/ 1 w 38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98">
                  <a:moveTo>
                    <a:pt x="1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1" y="9"/>
                    <a:pt x="4" y="30"/>
                    <a:pt x="5" y="46"/>
                  </a:cubicBezTo>
                  <a:cubicBezTo>
                    <a:pt x="7" y="64"/>
                    <a:pt x="3" y="98"/>
                    <a:pt x="3" y="98"/>
                  </a:cubicBezTo>
                  <a:cubicBezTo>
                    <a:pt x="3" y="98"/>
                    <a:pt x="6" y="98"/>
                    <a:pt x="14" y="98"/>
                  </a:cubicBezTo>
                  <a:cubicBezTo>
                    <a:pt x="22" y="98"/>
                    <a:pt x="38" y="93"/>
                    <a:pt x="38" y="93"/>
                  </a:cubicBezTo>
                  <a:cubicBezTo>
                    <a:pt x="38" y="93"/>
                    <a:pt x="35" y="88"/>
                    <a:pt x="33" y="82"/>
                  </a:cubicBezTo>
                  <a:cubicBezTo>
                    <a:pt x="31" y="76"/>
                    <a:pt x="27" y="49"/>
                    <a:pt x="26" y="26"/>
                  </a:cubicBezTo>
                  <a:cubicBezTo>
                    <a:pt x="25" y="14"/>
                    <a:pt x="25" y="8"/>
                    <a:pt x="26" y="5"/>
                  </a:cubicBezTo>
                  <a:cubicBezTo>
                    <a:pt x="25" y="5"/>
                    <a:pt x="25" y="4"/>
                    <a:pt x="25" y="4"/>
                  </a:cubicBezTo>
                  <a:cubicBezTo>
                    <a:pt x="24" y="3"/>
                    <a:pt x="24" y="2"/>
                    <a:pt x="24" y="1"/>
                  </a:cubicBezTo>
                  <a:cubicBezTo>
                    <a:pt x="21" y="6"/>
                    <a:pt x="15" y="11"/>
                    <a:pt x="12" y="11"/>
                  </a:cubicBezTo>
                  <a:cubicBezTo>
                    <a:pt x="8" y="11"/>
                    <a:pt x="4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655"/>
            <p:cNvSpPr>
              <a:spLocks/>
            </p:cNvSpPr>
            <p:nvPr/>
          </p:nvSpPr>
          <p:spPr bwMode="auto">
            <a:xfrm>
              <a:off x="16631865" y="3100154"/>
              <a:ext cx="68492" cy="432206"/>
            </a:xfrm>
            <a:custGeom>
              <a:avLst/>
              <a:gdLst>
                <a:gd name="T0" fmla="*/ 15 w 15"/>
                <a:gd name="T1" fmla="*/ 4 h 96"/>
                <a:gd name="T2" fmla="*/ 8 w 15"/>
                <a:gd name="T3" fmla="*/ 0 h 96"/>
                <a:gd name="T4" fmla="*/ 0 w 15"/>
                <a:gd name="T5" fmla="*/ 4 h 96"/>
                <a:gd name="T6" fmla="*/ 5 w 15"/>
                <a:gd name="T7" fmla="*/ 6 h 96"/>
                <a:gd name="T8" fmla="*/ 3 w 15"/>
                <a:gd name="T9" fmla="*/ 40 h 96"/>
                <a:gd name="T10" fmla="*/ 3 w 15"/>
                <a:gd name="T11" fmla="*/ 88 h 96"/>
                <a:gd name="T12" fmla="*/ 10 w 15"/>
                <a:gd name="T13" fmla="*/ 89 h 96"/>
                <a:gd name="T14" fmla="*/ 10 w 15"/>
                <a:gd name="T15" fmla="*/ 33 h 96"/>
                <a:gd name="T16" fmla="*/ 9 w 15"/>
                <a:gd name="T17" fmla="*/ 7 h 96"/>
                <a:gd name="T18" fmla="*/ 15 w 15"/>
                <a:gd name="T19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6">
                  <a:moveTo>
                    <a:pt x="15" y="4"/>
                  </a:moveTo>
                  <a:cubicBezTo>
                    <a:pt x="15" y="4"/>
                    <a:pt x="12" y="0"/>
                    <a:pt x="8" y="0"/>
                  </a:cubicBezTo>
                  <a:cubicBezTo>
                    <a:pt x="3" y="0"/>
                    <a:pt x="0" y="4"/>
                    <a:pt x="0" y="4"/>
                  </a:cubicBezTo>
                  <a:cubicBezTo>
                    <a:pt x="0" y="4"/>
                    <a:pt x="5" y="3"/>
                    <a:pt x="5" y="6"/>
                  </a:cubicBezTo>
                  <a:cubicBezTo>
                    <a:pt x="5" y="10"/>
                    <a:pt x="3" y="28"/>
                    <a:pt x="3" y="40"/>
                  </a:cubicBezTo>
                  <a:cubicBezTo>
                    <a:pt x="3" y="52"/>
                    <a:pt x="2" y="83"/>
                    <a:pt x="3" y="88"/>
                  </a:cubicBezTo>
                  <a:cubicBezTo>
                    <a:pt x="5" y="94"/>
                    <a:pt x="9" y="96"/>
                    <a:pt x="10" y="89"/>
                  </a:cubicBezTo>
                  <a:cubicBezTo>
                    <a:pt x="10" y="81"/>
                    <a:pt x="10" y="41"/>
                    <a:pt x="10" y="33"/>
                  </a:cubicBezTo>
                  <a:cubicBezTo>
                    <a:pt x="10" y="25"/>
                    <a:pt x="9" y="9"/>
                    <a:pt x="9" y="7"/>
                  </a:cubicBezTo>
                  <a:cubicBezTo>
                    <a:pt x="10" y="4"/>
                    <a:pt x="13" y="3"/>
                    <a:pt x="15" y="4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656"/>
            <p:cNvSpPr>
              <a:spLocks/>
            </p:cNvSpPr>
            <p:nvPr/>
          </p:nvSpPr>
          <p:spPr bwMode="auto">
            <a:xfrm>
              <a:off x="8913570" y="3008045"/>
              <a:ext cx="122813" cy="181857"/>
            </a:xfrm>
            <a:custGeom>
              <a:avLst/>
              <a:gdLst>
                <a:gd name="T0" fmla="*/ 2 w 27"/>
                <a:gd name="T1" fmla="*/ 11 h 40"/>
                <a:gd name="T2" fmla="*/ 3 w 27"/>
                <a:gd name="T3" fmla="*/ 23 h 40"/>
                <a:gd name="T4" fmla="*/ 2 w 27"/>
                <a:gd name="T5" fmla="*/ 35 h 40"/>
                <a:gd name="T6" fmla="*/ 21 w 27"/>
                <a:gd name="T7" fmla="*/ 39 h 40"/>
                <a:gd name="T8" fmla="*/ 2 w 27"/>
                <a:gd name="T9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0">
                  <a:moveTo>
                    <a:pt x="2" y="11"/>
                  </a:moveTo>
                  <a:cubicBezTo>
                    <a:pt x="10" y="15"/>
                    <a:pt x="1" y="19"/>
                    <a:pt x="3" y="23"/>
                  </a:cubicBezTo>
                  <a:cubicBezTo>
                    <a:pt x="6" y="27"/>
                    <a:pt x="0" y="30"/>
                    <a:pt x="2" y="35"/>
                  </a:cubicBezTo>
                  <a:cubicBezTo>
                    <a:pt x="3" y="40"/>
                    <a:pt x="15" y="40"/>
                    <a:pt x="21" y="39"/>
                  </a:cubicBezTo>
                  <a:cubicBezTo>
                    <a:pt x="27" y="39"/>
                    <a:pt x="19" y="0"/>
                    <a:pt x="2" y="11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657"/>
            <p:cNvSpPr>
              <a:spLocks/>
            </p:cNvSpPr>
            <p:nvPr/>
          </p:nvSpPr>
          <p:spPr bwMode="auto">
            <a:xfrm>
              <a:off x="8859249" y="2842720"/>
              <a:ext cx="257434" cy="351905"/>
            </a:xfrm>
            <a:custGeom>
              <a:avLst/>
              <a:gdLst>
                <a:gd name="T0" fmla="*/ 5 w 57"/>
                <a:gd name="T1" fmla="*/ 14 h 78"/>
                <a:gd name="T2" fmla="*/ 40 w 57"/>
                <a:gd name="T3" fmla="*/ 23 h 78"/>
                <a:gd name="T4" fmla="*/ 47 w 57"/>
                <a:gd name="T5" fmla="*/ 38 h 78"/>
                <a:gd name="T6" fmla="*/ 50 w 57"/>
                <a:gd name="T7" fmla="*/ 53 h 78"/>
                <a:gd name="T8" fmla="*/ 45 w 57"/>
                <a:gd name="T9" fmla="*/ 70 h 78"/>
                <a:gd name="T10" fmla="*/ 28 w 57"/>
                <a:gd name="T11" fmla="*/ 76 h 78"/>
                <a:gd name="T12" fmla="*/ 11 w 57"/>
                <a:gd name="T13" fmla="*/ 33 h 78"/>
                <a:gd name="T14" fmla="*/ 5 w 57"/>
                <a:gd name="T15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78">
                  <a:moveTo>
                    <a:pt x="5" y="14"/>
                  </a:moveTo>
                  <a:cubicBezTo>
                    <a:pt x="15" y="0"/>
                    <a:pt x="40" y="6"/>
                    <a:pt x="40" y="23"/>
                  </a:cubicBezTo>
                  <a:cubicBezTo>
                    <a:pt x="40" y="40"/>
                    <a:pt x="50" y="29"/>
                    <a:pt x="47" y="38"/>
                  </a:cubicBezTo>
                  <a:cubicBezTo>
                    <a:pt x="43" y="47"/>
                    <a:pt x="54" y="46"/>
                    <a:pt x="50" y="53"/>
                  </a:cubicBezTo>
                  <a:cubicBezTo>
                    <a:pt x="45" y="60"/>
                    <a:pt x="57" y="62"/>
                    <a:pt x="45" y="70"/>
                  </a:cubicBezTo>
                  <a:cubicBezTo>
                    <a:pt x="34" y="78"/>
                    <a:pt x="28" y="76"/>
                    <a:pt x="28" y="76"/>
                  </a:cubicBezTo>
                  <a:cubicBezTo>
                    <a:pt x="28" y="76"/>
                    <a:pt x="31" y="27"/>
                    <a:pt x="11" y="33"/>
                  </a:cubicBezTo>
                  <a:cubicBezTo>
                    <a:pt x="5" y="35"/>
                    <a:pt x="0" y="20"/>
                    <a:pt x="5" y="14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658"/>
            <p:cNvSpPr>
              <a:spLocks/>
            </p:cNvSpPr>
            <p:nvPr/>
          </p:nvSpPr>
          <p:spPr bwMode="auto">
            <a:xfrm>
              <a:off x="8750607" y="2868700"/>
              <a:ext cx="439291" cy="1504454"/>
            </a:xfrm>
            <a:custGeom>
              <a:avLst/>
              <a:gdLst>
                <a:gd name="T0" fmla="*/ 59 w 97"/>
                <a:gd name="T1" fmla="*/ 11 h 333"/>
                <a:gd name="T2" fmla="*/ 66 w 97"/>
                <a:gd name="T3" fmla="*/ 49 h 333"/>
                <a:gd name="T4" fmla="*/ 74 w 97"/>
                <a:gd name="T5" fmla="*/ 71 h 333"/>
                <a:gd name="T6" fmla="*/ 76 w 97"/>
                <a:gd name="T7" fmla="*/ 118 h 333"/>
                <a:gd name="T8" fmla="*/ 71 w 97"/>
                <a:gd name="T9" fmla="*/ 141 h 333"/>
                <a:gd name="T10" fmla="*/ 70 w 97"/>
                <a:gd name="T11" fmla="*/ 166 h 333"/>
                <a:gd name="T12" fmla="*/ 67 w 97"/>
                <a:gd name="T13" fmla="*/ 213 h 333"/>
                <a:gd name="T14" fmla="*/ 67 w 97"/>
                <a:gd name="T15" fmla="*/ 228 h 333"/>
                <a:gd name="T16" fmla="*/ 87 w 97"/>
                <a:gd name="T17" fmla="*/ 290 h 333"/>
                <a:gd name="T18" fmla="*/ 95 w 97"/>
                <a:gd name="T19" fmla="*/ 316 h 333"/>
                <a:gd name="T20" fmla="*/ 93 w 97"/>
                <a:gd name="T21" fmla="*/ 324 h 333"/>
                <a:gd name="T22" fmla="*/ 89 w 97"/>
                <a:gd name="T23" fmla="*/ 309 h 333"/>
                <a:gd name="T24" fmla="*/ 67 w 97"/>
                <a:gd name="T25" fmla="*/ 326 h 333"/>
                <a:gd name="T26" fmla="*/ 71 w 97"/>
                <a:gd name="T27" fmla="*/ 314 h 333"/>
                <a:gd name="T28" fmla="*/ 62 w 97"/>
                <a:gd name="T29" fmla="*/ 263 h 333"/>
                <a:gd name="T30" fmla="*/ 54 w 97"/>
                <a:gd name="T31" fmla="*/ 264 h 333"/>
                <a:gd name="T32" fmla="*/ 47 w 97"/>
                <a:gd name="T33" fmla="*/ 301 h 333"/>
                <a:gd name="T34" fmla="*/ 44 w 97"/>
                <a:gd name="T35" fmla="*/ 324 h 333"/>
                <a:gd name="T36" fmla="*/ 41 w 97"/>
                <a:gd name="T37" fmla="*/ 330 h 333"/>
                <a:gd name="T38" fmla="*/ 41 w 97"/>
                <a:gd name="T39" fmla="*/ 314 h 333"/>
                <a:gd name="T40" fmla="*/ 19 w 97"/>
                <a:gd name="T41" fmla="*/ 330 h 333"/>
                <a:gd name="T42" fmla="*/ 16 w 97"/>
                <a:gd name="T43" fmla="*/ 319 h 333"/>
                <a:gd name="T44" fmla="*/ 34 w 97"/>
                <a:gd name="T45" fmla="*/ 265 h 333"/>
                <a:gd name="T46" fmla="*/ 37 w 97"/>
                <a:gd name="T47" fmla="*/ 237 h 333"/>
                <a:gd name="T48" fmla="*/ 32 w 97"/>
                <a:gd name="T49" fmla="*/ 213 h 333"/>
                <a:gd name="T50" fmla="*/ 28 w 97"/>
                <a:gd name="T51" fmla="*/ 189 h 333"/>
                <a:gd name="T52" fmla="*/ 25 w 97"/>
                <a:gd name="T53" fmla="*/ 189 h 333"/>
                <a:gd name="T54" fmla="*/ 19 w 97"/>
                <a:gd name="T55" fmla="*/ 187 h 333"/>
                <a:gd name="T56" fmla="*/ 21 w 97"/>
                <a:gd name="T57" fmla="*/ 169 h 333"/>
                <a:gd name="T58" fmla="*/ 2 w 97"/>
                <a:gd name="T59" fmla="*/ 125 h 333"/>
                <a:gd name="T60" fmla="*/ 24 w 97"/>
                <a:gd name="T61" fmla="*/ 105 h 333"/>
                <a:gd name="T62" fmla="*/ 41 w 97"/>
                <a:gd name="T63" fmla="*/ 64 h 333"/>
                <a:gd name="T64" fmla="*/ 41 w 97"/>
                <a:gd name="T65" fmla="*/ 46 h 333"/>
                <a:gd name="T66" fmla="*/ 30 w 97"/>
                <a:gd name="T67" fmla="*/ 28 h 333"/>
                <a:gd name="T68" fmla="*/ 30 w 97"/>
                <a:gd name="T69" fmla="*/ 12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" h="333">
                  <a:moveTo>
                    <a:pt x="43" y="0"/>
                  </a:moveTo>
                  <a:cubicBezTo>
                    <a:pt x="50" y="0"/>
                    <a:pt x="56" y="4"/>
                    <a:pt x="59" y="11"/>
                  </a:cubicBezTo>
                  <a:cubicBezTo>
                    <a:pt x="62" y="18"/>
                    <a:pt x="63" y="27"/>
                    <a:pt x="62" y="31"/>
                  </a:cubicBezTo>
                  <a:cubicBezTo>
                    <a:pt x="61" y="35"/>
                    <a:pt x="64" y="45"/>
                    <a:pt x="66" y="49"/>
                  </a:cubicBezTo>
                  <a:cubicBezTo>
                    <a:pt x="68" y="54"/>
                    <a:pt x="71" y="60"/>
                    <a:pt x="71" y="60"/>
                  </a:cubicBezTo>
                  <a:cubicBezTo>
                    <a:pt x="71" y="60"/>
                    <a:pt x="74" y="65"/>
                    <a:pt x="74" y="71"/>
                  </a:cubicBezTo>
                  <a:cubicBezTo>
                    <a:pt x="74" y="77"/>
                    <a:pt x="73" y="87"/>
                    <a:pt x="76" y="98"/>
                  </a:cubicBezTo>
                  <a:cubicBezTo>
                    <a:pt x="78" y="110"/>
                    <a:pt x="78" y="113"/>
                    <a:pt x="76" y="118"/>
                  </a:cubicBezTo>
                  <a:cubicBezTo>
                    <a:pt x="74" y="124"/>
                    <a:pt x="67" y="135"/>
                    <a:pt x="67" y="135"/>
                  </a:cubicBezTo>
                  <a:cubicBezTo>
                    <a:pt x="67" y="135"/>
                    <a:pt x="73" y="139"/>
                    <a:pt x="71" y="141"/>
                  </a:cubicBezTo>
                  <a:cubicBezTo>
                    <a:pt x="69" y="144"/>
                    <a:pt x="67" y="145"/>
                    <a:pt x="67" y="145"/>
                  </a:cubicBezTo>
                  <a:cubicBezTo>
                    <a:pt x="67" y="145"/>
                    <a:pt x="74" y="155"/>
                    <a:pt x="70" y="166"/>
                  </a:cubicBezTo>
                  <a:cubicBezTo>
                    <a:pt x="67" y="177"/>
                    <a:pt x="66" y="184"/>
                    <a:pt x="66" y="194"/>
                  </a:cubicBezTo>
                  <a:cubicBezTo>
                    <a:pt x="67" y="204"/>
                    <a:pt x="67" y="213"/>
                    <a:pt x="67" y="213"/>
                  </a:cubicBezTo>
                  <a:cubicBezTo>
                    <a:pt x="63" y="213"/>
                    <a:pt x="63" y="213"/>
                    <a:pt x="63" y="213"/>
                  </a:cubicBezTo>
                  <a:cubicBezTo>
                    <a:pt x="63" y="213"/>
                    <a:pt x="63" y="222"/>
                    <a:pt x="67" y="228"/>
                  </a:cubicBezTo>
                  <a:cubicBezTo>
                    <a:pt x="71" y="234"/>
                    <a:pt x="77" y="243"/>
                    <a:pt x="79" y="258"/>
                  </a:cubicBezTo>
                  <a:cubicBezTo>
                    <a:pt x="80" y="274"/>
                    <a:pt x="83" y="287"/>
                    <a:pt x="87" y="290"/>
                  </a:cubicBezTo>
                  <a:cubicBezTo>
                    <a:pt x="92" y="294"/>
                    <a:pt x="97" y="294"/>
                    <a:pt x="97" y="300"/>
                  </a:cubicBezTo>
                  <a:cubicBezTo>
                    <a:pt x="97" y="306"/>
                    <a:pt x="95" y="313"/>
                    <a:pt x="95" y="316"/>
                  </a:cubicBezTo>
                  <a:cubicBezTo>
                    <a:pt x="95" y="319"/>
                    <a:pt x="95" y="324"/>
                    <a:pt x="95" y="324"/>
                  </a:cubicBezTo>
                  <a:cubicBezTo>
                    <a:pt x="93" y="324"/>
                    <a:pt x="93" y="324"/>
                    <a:pt x="93" y="324"/>
                  </a:cubicBezTo>
                  <a:cubicBezTo>
                    <a:pt x="93" y="324"/>
                    <a:pt x="94" y="320"/>
                    <a:pt x="93" y="316"/>
                  </a:cubicBezTo>
                  <a:cubicBezTo>
                    <a:pt x="93" y="312"/>
                    <a:pt x="92" y="307"/>
                    <a:pt x="89" y="309"/>
                  </a:cubicBezTo>
                  <a:cubicBezTo>
                    <a:pt x="87" y="310"/>
                    <a:pt x="83" y="318"/>
                    <a:pt x="81" y="321"/>
                  </a:cubicBezTo>
                  <a:cubicBezTo>
                    <a:pt x="79" y="325"/>
                    <a:pt x="75" y="328"/>
                    <a:pt x="67" y="326"/>
                  </a:cubicBezTo>
                  <a:cubicBezTo>
                    <a:pt x="60" y="324"/>
                    <a:pt x="57" y="319"/>
                    <a:pt x="61" y="318"/>
                  </a:cubicBezTo>
                  <a:cubicBezTo>
                    <a:pt x="65" y="317"/>
                    <a:pt x="70" y="319"/>
                    <a:pt x="71" y="314"/>
                  </a:cubicBezTo>
                  <a:cubicBezTo>
                    <a:pt x="72" y="310"/>
                    <a:pt x="74" y="299"/>
                    <a:pt x="72" y="293"/>
                  </a:cubicBezTo>
                  <a:cubicBezTo>
                    <a:pt x="70" y="288"/>
                    <a:pt x="64" y="270"/>
                    <a:pt x="62" y="263"/>
                  </a:cubicBezTo>
                  <a:cubicBezTo>
                    <a:pt x="60" y="256"/>
                    <a:pt x="56" y="249"/>
                    <a:pt x="56" y="249"/>
                  </a:cubicBezTo>
                  <a:cubicBezTo>
                    <a:pt x="56" y="249"/>
                    <a:pt x="57" y="259"/>
                    <a:pt x="54" y="264"/>
                  </a:cubicBezTo>
                  <a:cubicBezTo>
                    <a:pt x="52" y="269"/>
                    <a:pt x="45" y="288"/>
                    <a:pt x="43" y="292"/>
                  </a:cubicBezTo>
                  <a:cubicBezTo>
                    <a:pt x="42" y="296"/>
                    <a:pt x="45" y="299"/>
                    <a:pt x="47" y="301"/>
                  </a:cubicBezTo>
                  <a:cubicBezTo>
                    <a:pt x="49" y="303"/>
                    <a:pt x="48" y="309"/>
                    <a:pt x="46" y="313"/>
                  </a:cubicBezTo>
                  <a:cubicBezTo>
                    <a:pt x="44" y="317"/>
                    <a:pt x="44" y="322"/>
                    <a:pt x="44" y="324"/>
                  </a:cubicBezTo>
                  <a:cubicBezTo>
                    <a:pt x="44" y="326"/>
                    <a:pt x="44" y="330"/>
                    <a:pt x="44" y="330"/>
                  </a:cubicBezTo>
                  <a:cubicBezTo>
                    <a:pt x="41" y="330"/>
                    <a:pt x="41" y="330"/>
                    <a:pt x="41" y="330"/>
                  </a:cubicBezTo>
                  <a:cubicBezTo>
                    <a:pt x="41" y="330"/>
                    <a:pt x="42" y="325"/>
                    <a:pt x="42" y="321"/>
                  </a:cubicBezTo>
                  <a:cubicBezTo>
                    <a:pt x="42" y="317"/>
                    <a:pt x="42" y="315"/>
                    <a:pt x="41" y="314"/>
                  </a:cubicBezTo>
                  <a:cubicBezTo>
                    <a:pt x="39" y="313"/>
                    <a:pt x="33" y="319"/>
                    <a:pt x="30" y="323"/>
                  </a:cubicBezTo>
                  <a:cubicBezTo>
                    <a:pt x="28" y="327"/>
                    <a:pt x="27" y="333"/>
                    <a:pt x="19" y="330"/>
                  </a:cubicBezTo>
                  <a:cubicBezTo>
                    <a:pt x="10" y="328"/>
                    <a:pt x="4" y="324"/>
                    <a:pt x="7" y="321"/>
                  </a:cubicBezTo>
                  <a:cubicBezTo>
                    <a:pt x="9" y="319"/>
                    <a:pt x="13" y="321"/>
                    <a:pt x="16" y="319"/>
                  </a:cubicBezTo>
                  <a:cubicBezTo>
                    <a:pt x="18" y="318"/>
                    <a:pt x="23" y="305"/>
                    <a:pt x="26" y="298"/>
                  </a:cubicBezTo>
                  <a:cubicBezTo>
                    <a:pt x="29" y="290"/>
                    <a:pt x="33" y="274"/>
                    <a:pt x="34" y="265"/>
                  </a:cubicBezTo>
                  <a:cubicBezTo>
                    <a:pt x="35" y="256"/>
                    <a:pt x="36" y="249"/>
                    <a:pt x="37" y="245"/>
                  </a:cubicBezTo>
                  <a:cubicBezTo>
                    <a:pt x="37" y="242"/>
                    <a:pt x="37" y="237"/>
                    <a:pt x="37" y="237"/>
                  </a:cubicBezTo>
                  <a:cubicBezTo>
                    <a:pt x="37" y="237"/>
                    <a:pt x="34" y="226"/>
                    <a:pt x="33" y="221"/>
                  </a:cubicBezTo>
                  <a:cubicBezTo>
                    <a:pt x="32" y="217"/>
                    <a:pt x="32" y="213"/>
                    <a:pt x="32" y="213"/>
                  </a:cubicBezTo>
                  <a:cubicBezTo>
                    <a:pt x="32" y="213"/>
                    <a:pt x="27" y="214"/>
                    <a:pt x="27" y="211"/>
                  </a:cubicBezTo>
                  <a:cubicBezTo>
                    <a:pt x="27" y="208"/>
                    <a:pt x="29" y="195"/>
                    <a:pt x="28" y="189"/>
                  </a:cubicBezTo>
                  <a:cubicBezTo>
                    <a:pt x="28" y="183"/>
                    <a:pt x="26" y="183"/>
                    <a:pt x="26" y="183"/>
                  </a:cubicBezTo>
                  <a:cubicBezTo>
                    <a:pt x="26" y="183"/>
                    <a:pt x="25" y="187"/>
                    <a:pt x="25" y="189"/>
                  </a:cubicBezTo>
                  <a:cubicBezTo>
                    <a:pt x="25" y="192"/>
                    <a:pt x="23" y="191"/>
                    <a:pt x="22" y="189"/>
                  </a:cubicBezTo>
                  <a:cubicBezTo>
                    <a:pt x="22" y="187"/>
                    <a:pt x="19" y="189"/>
                    <a:pt x="19" y="187"/>
                  </a:cubicBezTo>
                  <a:cubicBezTo>
                    <a:pt x="19" y="185"/>
                    <a:pt x="18" y="181"/>
                    <a:pt x="18" y="178"/>
                  </a:cubicBezTo>
                  <a:cubicBezTo>
                    <a:pt x="19" y="175"/>
                    <a:pt x="21" y="169"/>
                    <a:pt x="21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2" y="125"/>
                    <a:pt x="2" y="125"/>
                    <a:pt x="2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125"/>
                    <a:pt x="24" y="112"/>
                    <a:pt x="24" y="105"/>
                  </a:cubicBezTo>
                  <a:cubicBezTo>
                    <a:pt x="24" y="99"/>
                    <a:pt x="23" y="90"/>
                    <a:pt x="27" y="83"/>
                  </a:cubicBezTo>
                  <a:cubicBezTo>
                    <a:pt x="32" y="75"/>
                    <a:pt x="37" y="69"/>
                    <a:pt x="41" y="64"/>
                  </a:cubicBezTo>
                  <a:cubicBezTo>
                    <a:pt x="45" y="60"/>
                    <a:pt x="45" y="59"/>
                    <a:pt x="44" y="55"/>
                  </a:cubicBezTo>
                  <a:cubicBezTo>
                    <a:pt x="43" y="51"/>
                    <a:pt x="43" y="46"/>
                    <a:pt x="41" y="46"/>
                  </a:cubicBezTo>
                  <a:cubicBezTo>
                    <a:pt x="38" y="46"/>
                    <a:pt x="36" y="46"/>
                    <a:pt x="34" y="43"/>
                  </a:cubicBezTo>
                  <a:cubicBezTo>
                    <a:pt x="33" y="39"/>
                    <a:pt x="30" y="33"/>
                    <a:pt x="30" y="28"/>
                  </a:cubicBezTo>
                  <a:cubicBezTo>
                    <a:pt x="29" y="24"/>
                    <a:pt x="30" y="23"/>
                    <a:pt x="30" y="22"/>
                  </a:cubicBezTo>
                  <a:cubicBezTo>
                    <a:pt x="29" y="20"/>
                    <a:pt x="30" y="16"/>
                    <a:pt x="30" y="12"/>
                  </a:cubicBezTo>
                  <a:cubicBezTo>
                    <a:pt x="30" y="9"/>
                    <a:pt x="35" y="0"/>
                    <a:pt x="43" y="0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659"/>
            <p:cNvSpPr>
              <a:spLocks/>
            </p:cNvSpPr>
            <p:nvPr/>
          </p:nvSpPr>
          <p:spPr bwMode="auto">
            <a:xfrm>
              <a:off x="8953720" y="3062366"/>
              <a:ext cx="89748" cy="73215"/>
            </a:xfrm>
            <a:custGeom>
              <a:avLst/>
              <a:gdLst>
                <a:gd name="T0" fmla="*/ 19 w 20"/>
                <a:gd name="T1" fmla="*/ 0 h 16"/>
                <a:gd name="T2" fmla="*/ 20 w 20"/>
                <a:gd name="T3" fmla="*/ 3 h 16"/>
                <a:gd name="T4" fmla="*/ 0 w 20"/>
                <a:gd name="T5" fmla="*/ 16 h 16"/>
                <a:gd name="T6" fmla="*/ 1 w 20"/>
                <a:gd name="T7" fmla="*/ 8 h 16"/>
                <a:gd name="T8" fmla="*/ 10 w 20"/>
                <a:gd name="T9" fmla="*/ 1 h 16"/>
                <a:gd name="T10" fmla="*/ 19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9" y="0"/>
                  </a:moveTo>
                  <a:cubicBezTo>
                    <a:pt x="19" y="1"/>
                    <a:pt x="19" y="2"/>
                    <a:pt x="20" y="3"/>
                  </a:cubicBezTo>
                  <a:cubicBezTo>
                    <a:pt x="9" y="3"/>
                    <a:pt x="4" y="10"/>
                    <a:pt x="0" y="16"/>
                  </a:cubicBezTo>
                  <a:cubicBezTo>
                    <a:pt x="1" y="14"/>
                    <a:pt x="1" y="10"/>
                    <a:pt x="1" y="8"/>
                  </a:cubicBezTo>
                  <a:cubicBezTo>
                    <a:pt x="3" y="5"/>
                    <a:pt x="7" y="3"/>
                    <a:pt x="10" y="1"/>
                  </a:cubicBezTo>
                  <a:cubicBezTo>
                    <a:pt x="13" y="0"/>
                    <a:pt x="17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660"/>
            <p:cNvSpPr>
              <a:spLocks/>
            </p:cNvSpPr>
            <p:nvPr/>
          </p:nvSpPr>
          <p:spPr bwMode="auto">
            <a:xfrm>
              <a:off x="5196129" y="2878147"/>
              <a:ext cx="366076" cy="1487921"/>
            </a:xfrm>
            <a:custGeom>
              <a:avLst/>
              <a:gdLst>
                <a:gd name="T0" fmla="*/ 30 w 81"/>
                <a:gd name="T1" fmla="*/ 7 h 329"/>
                <a:gd name="T2" fmla="*/ 21 w 81"/>
                <a:gd name="T3" fmla="*/ 39 h 329"/>
                <a:gd name="T4" fmla="*/ 11 w 81"/>
                <a:gd name="T5" fmla="*/ 54 h 329"/>
                <a:gd name="T6" fmla="*/ 2 w 81"/>
                <a:gd name="T7" fmla="*/ 77 h 329"/>
                <a:gd name="T8" fmla="*/ 12 w 81"/>
                <a:gd name="T9" fmla="*/ 110 h 329"/>
                <a:gd name="T10" fmla="*/ 8 w 81"/>
                <a:gd name="T11" fmla="*/ 127 h 329"/>
                <a:gd name="T12" fmla="*/ 6 w 81"/>
                <a:gd name="T13" fmla="*/ 152 h 329"/>
                <a:gd name="T14" fmla="*/ 10 w 81"/>
                <a:gd name="T15" fmla="*/ 204 h 329"/>
                <a:gd name="T16" fmla="*/ 15 w 81"/>
                <a:gd name="T17" fmla="*/ 242 h 329"/>
                <a:gd name="T18" fmla="*/ 24 w 81"/>
                <a:gd name="T19" fmla="*/ 296 h 329"/>
                <a:gd name="T20" fmla="*/ 23 w 81"/>
                <a:gd name="T21" fmla="*/ 313 h 329"/>
                <a:gd name="T22" fmla="*/ 39 w 81"/>
                <a:gd name="T23" fmla="*/ 328 h 329"/>
                <a:gd name="T24" fmla="*/ 37 w 81"/>
                <a:gd name="T25" fmla="*/ 311 h 329"/>
                <a:gd name="T26" fmla="*/ 33 w 81"/>
                <a:gd name="T27" fmla="*/ 277 h 329"/>
                <a:gd name="T28" fmla="*/ 34 w 81"/>
                <a:gd name="T29" fmla="*/ 241 h 329"/>
                <a:gd name="T30" fmla="*/ 48 w 81"/>
                <a:gd name="T31" fmla="*/ 251 h 329"/>
                <a:gd name="T32" fmla="*/ 48 w 81"/>
                <a:gd name="T33" fmla="*/ 298 h 329"/>
                <a:gd name="T34" fmla="*/ 47 w 81"/>
                <a:gd name="T35" fmla="*/ 321 h 329"/>
                <a:gd name="T36" fmla="*/ 51 w 81"/>
                <a:gd name="T37" fmla="*/ 323 h 329"/>
                <a:gd name="T38" fmla="*/ 50 w 81"/>
                <a:gd name="T39" fmla="*/ 314 h 329"/>
                <a:gd name="T40" fmla="*/ 61 w 81"/>
                <a:gd name="T41" fmla="*/ 327 h 329"/>
                <a:gd name="T42" fmla="*/ 69 w 81"/>
                <a:gd name="T43" fmla="*/ 320 h 329"/>
                <a:gd name="T44" fmla="*/ 60 w 81"/>
                <a:gd name="T45" fmla="*/ 294 h 329"/>
                <a:gd name="T46" fmla="*/ 68 w 81"/>
                <a:gd name="T47" fmla="*/ 239 h 329"/>
                <a:gd name="T48" fmla="*/ 73 w 81"/>
                <a:gd name="T49" fmla="*/ 215 h 329"/>
                <a:gd name="T50" fmla="*/ 71 w 81"/>
                <a:gd name="T51" fmla="*/ 155 h 329"/>
                <a:gd name="T52" fmla="*/ 70 w 81"/>
                <a:gd name="T53" fmla="*/ 132 h 329"/>
                <a:gd name="T54" fmla="*/ 79 w 81"/>
                <a:gd name="T55" fmla="*/ 117 h 329"/>
                <a:gd name="T56" fmla="*/ 80 w 81"/>
                <a:gd name="T57" fmla="*/ 104 h 329"/>
                <a:gd name="T58" fmla="*/ 70 w 81"/>
                <a:gd name="T59" fmla="*/ 67 h 329"/>
                <a:gd name="T60" fmla="*/ 60 w 81"/>
                <a:gd name="T61" fmla="*/ 54 h 329"/>
                <a:gd name="T62" fmla="*/ 58 w 81"/>
                <a:gd name="T63" fmla="*/ 1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29">
                  <a:moveTo>
                    <a:pt x="38" y="5"/>
                  </a:moveTo>
                  <a:cubicBezTo>
                    <a:pt x="38" y="5"/>
                    <a:pt x="33" y="3"/>
                    <a:pt x="30" y="7"/>
                  </a:cubicBezTo>
                  <a:cubicBezTo>
                    <a:pt x="27" y="10"/>
                    <a:pt x="25" y="18"/>
                    <a:pt x="24" y="22"/>
                  </a:cubicBezTo>
                  <a:cubicBezTo>
                    <a:pt x="23" y="26"/>
                    <a:pt x="24" y="37"/>
                    <a:pt x="21" y="39"/>
                  </a:cubicBezTo>
                  <a:cubicBezTo>
                    <a:pt x="16" y="41"/>
                    <a:pt x="21" y="47"/>
                    <a:pt x="17" y="48"/>
                  </a:cubicBezTo>
                  <a:cubicBezTo>
                    <a:pt x="13" y="49"/>
                    <a:pt x="11" y="54"/>
                    <a:pt x="11" y="54"/>
                  </a:cubicBezTo>
                  <a:cubicBezTo>
                    <a:pt x="11" y="54"/>
                    <a:pt x="3" y="52"/>
                    <a:pt x="1" y="57"/>
                  </a:cubicBezTo>
                  <a:cubicBezTo>
                    <a:pt x="0" y="61"/>
                    <a:pt x="1" y="73"/>
                    <a:pt x="2" y="77"/>
                  </a:cubicBezTo>
                  <a:cubicBezTo>
                    <a:pt x="2" y="81"/>
                    <a:pt x="8" y="100"/>
                    <a:pt x="8" y="104"/>
                  </a:cubicBezTo>
                  <a:cubicBezTo>
                    <a:pt x="9" y="107"/>
                    <a:pt x="12" y="110"/>
                    <a:pt x="12" y="110"/>
                  </a:cubicBezTo>
                  <a:cubicBezTo>
                    <a:pt x="12" y="110"/>
                    <a:pt x="12" y="115"/>
                    <a:pt x="10" y="120"/>
                  </a:cubicBezTo>
                  <a:cubicBezTo>
                    <a:pt x="8" y="126"/>
                    <a:pt x="8" y="127"/>
                    <a:pt x="8" y="127"/>
                  </a:cubicBezTo>
                  <a:cubicBezTo>
                    <a:pt x="8" y="127"/>
                    <a:pt x="6" y="140"/>
                    <a:pt x="4" y="145"/>
                  </a:cubicBezTo>
                  <a:cubicBezTo>
                    <a:pt x="3" y="150"/>
                    <a:pt x="3" y="150"/>
                    <a:pt x="6" y="152"/>
                  </a:cubicBezTo>
                  <a:cubicBezTo>
                    <a:pt x="9" y="153"/>
                    <a:pt x="11" y="155"/>
                    <a:pt x="11" y="161"/>
                  </a:cubicBezTo>
                  <a:cubicBezTo>
                    <a:pt x="11" y="166"/>
                    <a:pt x="8" y="185"/>
                    <a:pt x="10" y="204"/>
                  </a:cubicBezTo>
                  <a:cubicBezTo>
                    <a:pt x="12" y="223"/>
                    <a:pt x="12" y="242"/>
                    <a:pt x="12" y="242"/>
                  </a:cubicBezTo>
                  <a:cubicBezTo>
                    <a:pt x="15" y="242"/>
                    <a:pt x="15" y="242"/>
                    <a:pt x="15" y="242"/>
                  </a:cubicBezTo>
                  <a:cubicBezTo>
                    <a:pt x="15" y="242"/>
                    <a:pt x="14" y="256"/>
                    <a:pt x="17" y="268"/>
                  </a:cubicBezTo>
                  <a:cubicBezTo>
                    <a:pt x="21" y="281"/>
                    <a:pt x="24" y="292"/>
                    <a:pt x="24" y="296"/>
                  </a:cubicBezTo>
                  <a:cubicBezTo>
                    <a:pt x="24" y="299"/>
                    <a:pt x="24" y="301"/>
                    <a:pt x="23" y="303"/>
                  </a:cubicBezTo>
                  <a:cubicBezTo>
                    <a:pt x="23" y="305"/>
                    <a:pt x="21" y="308"/>
                    <a:pt x="23" y="313"/>
                  </a:cubicBezTo>
                  <a:cubicBezTo>
                    <a:pt x="25" y="317"/>
                    <a:pt x="26" y="321"/>
                    <a:pt x="26" y="323"/>
                  </a:cubicBezTo>
                  <a:cubicBezTo>
                    <a:pt x="26" y="326"/>
                    <a:pt x="33" y="329"/>
                    <a:pt x="39" y="328"/>
                  </a:cubicBezTo>
                  <a:cubicBezTo>
                    <a:pt x="45" y="328"/>
                    <a:pt x="45" y="324"/>
                    <a:pt x="43" y="321"/>
                  </a:cubicBezTo>
                  <a:cubicBezTo>
                    <a:pt x="41" y="319"/>
                    <a:pt x="39" y="315"/>
                    <a:pt x="37" y="311"/>
                  </a:cubicBezTo>
                  <a:cubicBezTo>
                    <a:pt x="36" y="306"/>
                    <a:pt x="37" y="303"/>
                    <a:pt x="36" y="298"/>
                  </a:cubicBezTo>
                  <a:cubicBezTo>
                    <a:pt x="34" y="293"/>
                    <a:pt x="33" y="289"/>
                    <a:pt x="33" y="277"/>
                  </a:cubicBezTo>
                  <a:cubicBezTo>
                    <a:pt x="33" y="265"/>
                    <a:pt x="33" y="260"/>
                    <a:pt x="33" y="252"/>
                  </a:cubicBezTo>
                  <a:cubicBezTo>
                    <a:pt x="33" y="245"/>
                    <a:pt x="34" y="241"/>
                    <a:pt x="34" y="241"/>
                  </a:cubicBezTo>
                  <a:cubicBezTo>
                    <a:pt x="51" y="240"/>
                    <a:pt x="51" y="240"/>
                    <a:pt x="51" y="240"/>
                  </a:cubicBezTo>
                  <a:cubicBezTo>
                    <a:pt x="51" y="240"/>
                    <a:pt x="49" y="246"/>
                    <a:pt x="48" y="251"/>
                  </a:cubicBezTo>
                  <a:cubicBezTo>
                    <a:pt x="47" y="256"/>
                    <a:pt x="48" y="266"/>
                    <a:pt x="48" y="276"/>
                  </a:cubicBezTo>
                  <a:cubicBezTo>
                    <a:pt x="49" y="286"/>
                    <a:pt x="49" y="296"/>
                    <a:pt x="48" y="298"/>
                  </a:cubicBezTo>
                  <a:cubicBezTo>
                    <a:pt x="46" y="299"/>
                    <a:pt x="44" y="305"/>
                    <a:pt x="45" y="309"/>
                  </a:cubicBezTo>
                  <a:cubicBezTo>
                    <a:pt x="46" y="314"/>
                    <a:pt x="48" y="318"/>
                    <a:pt x="47" y="321"/>
                  </a:cubicBezTo>
                  <a:cubicBezTo>
                    <a:pt x="47" y="323"/>
                    <a:pt x="48" y="323"/>
                    <a:pt x="48" y="323"/>
                  </a:cubicBezTo>
                  <a:cubicBezTo>
                    <a:pt x="51" y="323"/>
                    <a:pt x="51" y="323"/>
                    <a:pt x="51" y="323"/>
                  </a:cubicBezTo>
                  <a:cubicBezTo>
                    <a:pt x="51" y="323"/>
                    <a:pt x="50" y="319"/>
                    <a:pt x="50" y="317"/>
                  </a:cubicBezTo>
                  <a:cubicBezTo>
                    <a:pt x="50" y="315"/>
                    <a:pt x="50" y="314"/>
                    <a:pt x="50" y="314"/>
                  </a:cubicBezTo>
                  <a:cubicBezTo>
                    <a:pt x="50" y="314"/>
                    <a:pt x="54" y="319"/>
                    <a:pt x="54" y="321"/>
                  </a:cubicBezTo>
                  <a:cubicBezTo>
                    <a:pt x="55" y="323"/>
                    <a:pt x="54" y="327"/>
                    <a:pt x="61" y="327"/>
                  </a:cubicBezTo>
                  <a:cubicBezTo>
                    <a:pt x="68" y="328"/>
                    <a:pt x="73" y="328"/>
                    <a:pt x="73" y="326"/>
                  </a:cubicBezTo>
                  <a:cubicBezTo>
                    <a:pt x="74" y="323"/>
                    <a:pt x="72" y="322"/>
                    <a:pt x="69" y="320"/>
                  </a:cubicBezTo>
                  <a:cubicBezTo>
                    <a:pt x="65" y="317"/>
                    <a:pt x="63" y="312"/>
                    <a:pt x="61" y="309"/>
                  </a:cubicBezTo>
                  <a:cubicBezTo>
                    <a:pt x="59" y="306"/>
                    <a:pt x="59" y="300"/>
                    <a:pt x="60" y="294"/>
                  </a:cubicBezTo>
                  <a:cubicBezTo>
                    <a:pt x="61" y="288"/>
                    <a:pt x="68" y="262"/>
                    <a:pt x="68" y="254"/>
                  </a:cubicBezTo>
                  <a:cubicBezTo>
                    <a:pt x="68" y="246"/>
                    <a:pt x="68" y="239"/>
                    <a:pt x="68" y="239"/>
                  </a:cubicBezTo>
                  <a:cubicBezTo>
                    <a:pt x="68" y="239"/>
                    <a:pt x="72" y="239"/>
                    <a:pt x="73" y="239"/>
                  </a:cubicBezTo>
                  <a:cubicBezTo>
                    <a:pt x="75" y="239"/>
                    <a:pt x="73" y="225"/>
                    <a:pt x="73" y="215"/>
                  </a:cubicBezTo>
                  <a:cubicBezTo>
                    <a:pt x="73" y="205"/>
                    <a:pt x="73" y="169"/>
                    <a:pt x="72" y="164"/>
                  </a:cubicBezTo>
                  <a:cubicBezTo>
                    <a:pt x="71" y="158"/>
                    <a:pt x="71" y="155"/>
                    <a:pt x="71" y="155"/>
                  </a:cubicBezTo>
                  <a:cubicBezTo>
                    <a:pt x="71" y="155"/>
                    <a:pt x="74" y="156"/>
                    <a:pt x="73" y="153"/>
                  </a:cubicBezTo>
                  <a:cubicBezTo>
                    <a:pt x="73" y="149"/>
                    <a:pt x="70" y="137"/>
                    <a:pt x="70" y="132"/>
                  </a:cubicBezTo>
                  <a:cubicBezTo>
                    <a:pt x="70" y="128"/>
                    <a:pt x="70" y="123"/>
                    <a:pt x="70" y="123"/>
                  </a:cubicBezTo>
                  <a:cubicBezTo>
                    <a:pt x="70" y="123"/>
                    <a:pt x="79" y="122"/>
                    <a:pt x="79" y="117"/>
                  </a:cubicBezTo>
                  <a:cubicBezTo>
                    <a:pt x="79" y="112"/>
                    <a:pt x="79" y="112"/>
                    <a:pt x="80" y="110"/>
                  </a:cubicBezTo>
                  <a:cubicBezTo>
                    <a:pt x="80" y="109"/>
                    <a:pt x="81" y="107"/>
                    <a:pt x="80" y="104"/>
                  </a:cubicBezTo>
                  <a:cubicBezTo>
                    <a:pt x="79" y="101"/>
                    <a:pt x="77" y="98"/>
                    <a:pt x="75" y="89"/>
                  </a:cubicBezTo>
                  <a:cubicBezTo>
                    <a:pt x="73" y="81"/>
                    <a:pt x="70" y="71"/>
                    <a:pt x="70" y="67"/>
                  </a:cubicBezTo>
                  <a:cubicBezTo>
                    <a:pt x="70" y="64"/>
                    <a:pt x="68" y="63"/>
                    <a:pt x="64" y="61"/>
                  </a:cubicBezTo>
                  <a:cubicBezTo>
                    <a:pt x="60" y="59"/>
                    <a:pt x="64" y="58"/>
                    <a:pt x="60" y="54"/>
                  </a:cubicBezTo>
                  <a:cubicBezTo>
                    <a:pt x="55" y="50"/>
                    <a:pt x="62" y="47"/>
                    <a:pt x="59" y="40"/>
                  </a:cubicBezTo>
                  <a:cubicBezTo>
                    <a:pt x="56" y="33"/>
                    <a:pt x="59" y="22"/>
                    <a:pt x="58" y="16"/>
                  </a:cubicBezTo>
                  <a:cubicBezTo>
                    <a:pt x="57" y="11"/>
                    <a:pt x="50" y="0"/>
                    <a:pt x="38" y="5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661"/>
            <p:cNvSpPr>
              <a:spLocks/>
            </p:cNvSpPr>
            <p:nvPr/>
          </p:nvSpPr>
          <p:spPr bwMode="auto">
            <a:xfrm>
              <a:off x="5323665" y="3090707"/>
              <a:ext cx="108642" cy="229093"/>
            </a:xfrm>
            <a:custGeom>
              <a:avLst/>
              <a:gdLst>
                <a:gd name="T0" fmla="*/ 18 w 24"/>
                <a:gd name="T1" fmla="*/ 3 h 51"/>
                <a:gd name="T2" fmla="*/ 24 w 24"/>
                <a:gd name="T3" fmla="*/ 11 h 51"/>
                <a:gd name="T4" fmla="*/ 21 w 24"/>
                <a:gd name="T5" fmla="*/ 15 h 51"/>
                <a:gd name="T6" fmla="*/ 21 w 24"/>
                <a:gd name="T7" fmla="*/ 26 h 51"/>
                <a:gd name="T8" fmla="*/ 20 w 24"/>
                <a:gd name="T9" fmla="*/ 46 h 51"/>
                <a:gd name="T10" fmla="*/ 20 w 24"/>
                <a:gd name="T11" fmla="*/ 51 h 51"/>
                <a:gd name="T12" fmla="*/ 15 w 24"/>
                <a:gd name="T13" fmla="*/ 34 h 51"/>
                <a:gd name="T14" fmla="*/ 6 w 24"/>
                <a:gd name="T15" fmla="*/ 14 h 51"/>
                <a:gd name="T16" fmla="*/ 0 w 24"/>
                <a:gd name="T17" fmla="*/ 3 h 51"/>
                <a:gd name="T18" fmla="*/ 2 w 24"/>
                <a:gd name="T19" fmla="*/ 0 h 51"/>
                <a:gd name="T20" fmla="*/ 8 w 24"/>
                <a:gd name="T21" fmla="*/ 5 h 51"/>
                <a:gd name="T22" fmla="*/ 14 w 24"/>
                <a:gd name="T23" fmla="*/ 9 h 51"/>
                <a:gd name="T24" fmla="*/ 10 w 24"/>
                <a:gd name="T25" fmla="*/ 16 h 51"/>
                <a:gd name="T26" fmla="*/ 15 w 24"/>
                <a:gd name="T27" fmla="*/ 25 h 51"/>
                <a:gd name="T28" fmla="*/ 15 w 24"/>
                <a:gd name="T29" fmla="*/ 16 h 51"/>
                <a:gd name="T30" fmla="*/ 18 w 24"/>
                <a:gd name="T31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51">
                  <a:moveTo>
                    <a:pt x="18" y="3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2" y="15"/>
                    <a:pt x="21" y="15"/>
                  </a:cubicBezTo>
                  <a:cubicBezTo>
                    <a:pt x="20" y="16"/>
                    <a:pt x="21" y="20"/>
                    <a:pt x="21" y="26"/>
                  </a:cubicBezTo>
                  <a:cubicBezTo>
                    <a:pt x="21" y="32"/>
                    <a:pt x="21" y="44"/>
                    <a:pt x="20" y="46"/>
                  </a:cubicBezTo>
                  <a:cubicBezTo>
                    <a:pt x="20" y="49"/>
                    <a:pt x="20" y="51"/>
                    <a:pt x="20" y="51"/>
                  </a:cubicBezTo>
                  <a:cubicBezTo>
                    <a:pt x="20" y="51"/>
                    <a:pt x="17" y="41"/>
                    <a:pt x="15" y="34"/>
                  </a:cubicBezTo>
                  <a:cubicBezTo>
                    <a:pt x="13" y="27"/>
                    <a:pt x="8" y="18"/>
                    <a:pt x="6" y="14"/>
                  </a:cubicBezTo>
                  <a:cubicBezTo>
                    <a:pt x="3" y="9"/>
                    <a:pt x="0" y="3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5" y="3"/>
                    <a:pt x="8" y="5"/>
                  </a:cubicBezTo>
                  <a:cubicBezTo>
                    <a:pt x="11" y="8"/>
                    <a:pt x="14" y="9"/>
                    <a:pt x="14" y="9"/>
                  </a:cubicBezTo>
                  <a:cubicBezTo>
                    <a:pt x="14" y="9"/>
                    <a:pt x="8" y="12"/>
                    <a:pt x="10" y="16"/>
                  </a:cubicBezTo>
                  <a:cubicBezTo>
                    <a:pt x="12" y="20"/>
                    <a:pt x="14" y="21"/>
                    <a:pt x="15" y="25"/>
                  </a:cubicBezTo>
                  <a:cubicBezTo>
                    <a:pt x="15" y="29"/>
                    <a:pt x="14" y="20"/>
                    <a:pt x="15" y="16"/>
                  </a:cubicBezTo>
                  <a:cubicBezTo>
                    <a:pt x="17" y="13"/>
                    <a:pt x="20" y="15"/>
                    <a:pt x="1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662"/>
            <p:cNvSpPr>
              <a:spLocks/>
            </p:cNvSpPr>
            <p:nvPr/>
          </p:nvSpPr>
          <p:spPr bwMode="auto">
            <a:xfrm>
              <a:off x="5418136" y="3433165"/>
              <a:ext cx="14171" cy="23618"/>
            </a:xfrm>
            <a:custGeom>
              <a:avLst/>
              <a:gdLst>
                <a:gd name="T0" fmla="*/ 2 w 6"/>
                <a:gd name="T1" fmla="*/ 0 h 10"/>
                <a:gd name="T2" fmla="*/ 6 w 6"/>
                <a:gd name="T3" fmla="*/ 10 h 10"/>
                <a:gd name="T4" fmla="*/ 0 w 6"/>
                <a:gd name="T5" fmla="*/ 10 h 10"/>
                <a:gd name="T6" fmla="*/ 2 w 6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6" y="10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663"/>
            <p:cNvSpPr>
              <a:spLocks/>
            </p:cNvSpPr>
            <p:nvPr/>
          </p:nvSpPr>
          <p:spPr bwMode="auto">
            <a:xfrm>
              <a:off x="9943306" y="2878147"/>
              <a:ext cx="366076" cy="1487921"/>
            </a:xfrm>
            <a:custGeom>
              <a:avLst/>
              <a:gdLst>
                <a:gd name="T0" fmla="*/ 30 w 81"/>
                <a:gd name="T1" fmla="*/ 7 h 329"/>
                <a:gd name="T2" fmla="*/ 21 w 81"/>
                <a:gd name="T3" fmla="*/ 39 h 329"/>
                <a:gd name="T4" fmla="*/ 11 w 81"/>
                <a:gd name="T5" fmla="*/ 54 h 329"/>
                <a:gd name="T6" fmla="*/ 2 w 81"/>
                <a:gd name="T7" fmla="*/ 77 h 329"/>
                <a:gd name="T8" fmla="*/ 12 w 81"/>
                <a:gd name="T9" fmla="*/ 110 h 329"/>
                <a:gd name="T10" fmla="*/ 8 w 81"/>
                <a:gd name="T11" fmla="*/ 127 h 329"/>
                <a:gd name="T12" fmla="*/ 6 w 81"/>
                <a:gd name="T13" fmla="*/ 152 h 329"/>
                <a:gd name="T14" fmla="*/ 10 w 81"/>
                <a:gd name="T15" fmla="*/ 204 h 329"/>
                <a:gd name="T16" fmla="*/ 15 w 81"/>
                <a:gd name="T17" fmla="*/ 242 h 329"/>
                <a:gd name="T18" fmla="*/ 24 w 81"/>
                <a:gd name="T19" fmla="*/ 296 h 329"/>
                <a:gd name="T20" fmla="*/ 23 w 81"/>
                <a:gd name="T21" fmla="*/ 313 h 329"/>
                <a:gd name="T22" fmla="*/ 39 w 81"/>
                <a:gd name="T23" fmla="*/ 328 h 329"/>
                <a:gd name="T24" fmla="*/ 37 w 81"/>
                <a:gd name="T25" fmla="*/ 311 h 329"/>
                <a:gd name="T26" fmla="*/ 33 w 81"/>
                <a:gd name="T27" fmla="*/ 277 h 329"/>
                <a:gd name="T28" fmla="*/ 34 w 81"/>
                <a:gd name="T29" fmla="*/ 241 h 329"/>
                <a:gd name="T30" fmla="*/ 48 w 81"/>
                <a:gd name="T31" fmla="*/ 251 h 329"/>
                <a:gd name="T32" fmla="*/ 48 w 81"/>
                <a:gd name="T33" fmla="*/ 298 h 329"/>
                <a:gd name="T34" fmla="*/ 47 w 81"/>
                <a:gd name="T35" fmla="*/ 321 h 329"/>
                <a:gd name="T36" fmla="*/ 51 w 81"/>
                <a:gd name="T37" fmla="*/ 323 h 329"/>
                <a:gd name="T38" fmla="*/ 50 w 81"/>
                <a:gd name="T39" fmla="*/ 314 h 329"/>
                <a:gd name="T40" fmla="*/ 61 w 81"/>
                <a:gd name="T41" fmla="*/ 327 h 329"/>
                <a:gd name="T42" fmla="*/ 69 w 81"/>
                <a:gd name="T43" fmla="*/ 320 h 329"/>
                <a:gd name="T44" fmla="*/ 60 w 81"/>
                <a:gd name="T45" fmla="*/ 294 h 329"/>
                <a:gd name="T46" fmla="*/ 68 w 81"/>
                <a:gd name="T47" fmla="*/ 239 h 329"/>
                <a:gd name="T48" fmla="*/ 73 w 81"/>
                <a:gd name="T49" fmla="*/ 215 h 329"/>
                <a:gd name="T50" fmla="*/ 71 w 81"/>
                <a:gd name="T51" fmla="*/ 155 h 329"/>
                <a:gd name="T52" fmla="*/ 70 w 81"/>
                <a:gd name="T53" fmla="*/ 132 h 329"/>
                <a:gd name="T54" fmla="*/ 79 w 81"/>
                <a:gd name="T55" fmla="*/ 117 h 329"/>
                <a:gd name="T56" fmla="*/ 80 w 81"/>
                <a:gd name="T57" fmla="*/ 104 h 329"/>
                <a:gd name="T58" fmla="*/ 70 w 81"/>
                <a:gd name="T59" fmla="*/ 67 h 329"/>
                <a:gd name="T60" fmla="*/ 60 w 81"/>
                <a:gd name="T61" fmla="*/ 54 h 329"/>
                <a:gd name="T62" fmla="*/ 58 w 81"/>
                <a:gd name="T63" fmla="*/ 1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29">
                  <a:moveTo>
                    <a:pt x="38" y="5"/>
                  </a:moveTo>
                  <a:cubicBezTo>
                    <a:pt x="38" y="5"/>
                    <a:pt x="33" y="3"/>
                    <a:pt x="30" y="7"/>
                  </a:cubicBezTo>
                  <a:cubicBezTo>
                    <a:pt x="27" y="10"/>
                    <a:pt x="25" y="18"/>
                    <a:pt x="24" y="22"/>
                  </a:cubicBezTo>
                  <a:cubicBezTo>
                    <a:pt x="23" y="26"/>
                    <a:pt x="24" y="37"/>
                    <a:pt x="21" y="39"/>
                  </a:cubicBezTo>
                  <a:cubicBezTo>
                    <a:pt x="16" y="41"/>
                    <a:pt x="21" y="47"/>
                    <a:pt x="17" y="48"/>
                  </a:cubicBezTo>
                  <a:cubicBezTo>
                    <a:pt x="13" y="49"/>
                    <a:pt x="11" y="54"/>
                    <a:pt x="11" y="54"/>
                  </a:cubicBezTo>
                  <a:cubicBezTo>
                    <a:pt x="11" y="54"/>
                    <a:pt x="3" y="52"/>
                    <a:pt x="1" y="57"/>
                  </a:cubicBezTo>
                  <a:cubicBezTo>
                    <a:pt x="0" y="61"/>
                    <a:pt x="1" y="73"/>
                    <a:pt x="2" y="77"/>
                  </a:cubicBezTo>
                  <a:cubicBezTo>
                    <a:pt x="2" y="81"/>
                    <a:pt x="8" y="100"/>
                    <a:pt x="8" y="104"/>
                  </a:cubicBezTo>
                  <a:cubicBezTo>
                    <a:pt x="9" y="107"/>
                    <a:pt x="12" y="110"/>
                    <a:pt x="12" y="110"/>
                  </a:cubicBezTo>
                  <a:cubicBezTo>
                    <a:pt x="12" y="110"/>
                    <a:pt x="12" y="115"/>
                    <a:pt x="10" y="120"/>
                  </a:cubicBezTo>
                  <a:cubicBezTo>
                    <a:pt x="8" y="126"/>
                    <a:pt x="8" y="127"/>
                    <a:pt x="8" y="127"/>
                  </a:cubicBezTo>
                  <a:cubicBezTo>
                    <a:pt x="8" y="127"/>
                    <a:pt x="6" y="140"/>
                    <a:pt x="4" y="145"/>
                  </a:cubicBezTo>
                  <a:cubicBezTo>
                    <a:pt x="3" y="150"/>
                    <a:pt x="3" y="150"/>
                    <a:pt x="6" y="152"/>
                  </a:cubicBezTo>
                  <a:cubicBezTo>
                    <a:pt x="9" y="153"/>
                    <a:pt x="11" y="155"/>
                    <a:pt x="11" y="161"/>
                  </a:cubicBezTo>
                  <a:cubicBezTo>
                    <a:pt x="11" y="166"/>
                    <a:pt x="8" y="185"/>
                    <a:pt x="10" y="204"/>
                  </a:cubicBezTo>
                  <a:cubicBezTo>
                    <a:pt x="12" y="223"/>
                    <a:pt x="12" y="242"/>
                    <a:pt x="12" y="242"/>
                  </a:cubicBezTo>
                  <a:cubicBezTo>
                    <a:pt x="15" y="242"/>
                    <a:pt x="15" y="242"/>
                    <a:pt x="15" y="242"/>
                  </a:cubicBezTo>
                  <a:cubicBezTo>
                    <a:pt x="15" y="242"/>
                    <a:pt x="14" y="256"/>
                    <a:pt x="17" y="268"/>
                  </a:cubicBezTo>
                  <a:cubicBezTo>
                    <a:pt x="21" y="281"/>
                    <a:pt x="24" y="292"/>
                    <a:pt x="24" y="296"/>
                  </a:cubicBezTo>
                  <a:cubicBezTo>
                    <a:pt x="24" y="299"/>
                    <a:pt x="24" y="301"/>
                    <a:pt x="23" y="303"/>
                  </a:cubicBezTo>
                  <a:cubicBezTo>
                    <a:pt x="23" y="305"/>
                    <a:pt x="21" y="308"/>
                    <a:pt x="23" y="313"/>
                  </a:cubicBezTo>
                  <a:cubicBezTo>
                    <a:pt x="25" y="317"/>
                    <a:pt x="25" y="321"/>
                    <a:pt x="25" y="323"/>
                  </a:cubicBezTo>
                  <a:cubicBezTo>
                    <a:pt x="25" y="326"/>
                    <a:pt x="33" y="329"/>
                    <a:pt x="39" y="328"/>
                  </a:cubicBezTo>
                  <a:cubicBezTo>
                    <a:pt x="45" y="328"/>
                    <a:pt x="44" y="324"/>
                    <a:pt x="43" y="321"/>
                  </a:cubicBezTo>
                  <a:cubicBezTo>
                    <a:pt x="41" y="319"/>
                    <a:pt x="39" y="315"/>
                    <a:pt x="37" y="311"/>
                  </a:cubicBezTo>
                  <a:cubicBezTo>
                    <a:pt x="36" y="306"/>
                    <a:pt x="37" y="303"/>
                    <a:pt x="36" y="298"/>
                  </a:cubicBezTo>
                  <a:cubicBezTo>
                    <a:pt x="34" y="293"/>
                    <a:pt x="33" y="289"/>
                    <a:pt x="33" y="277"/>
                  </a:cubicBezTo>
                  <a:cubicBezTo>
                    <a:pt x="33" y="265"/>
                    <a:pt x="33" y="260"/>
                    <a:pt x="33" y="252"/>
                  </a:cubicBezTo>
                  <a:cubicBezTo>
                    <a:pt x="33" y="245"/>
                    <a:pt x="34" y="241"/>
                    <a:pt x="34" y="241"/>
                  </a:cubicBezTo>
                  <a:cubicBezTo>
                    <a:pt x="51" y="240"/>
                    <a:pt x="51" y="240"/>
                    <a:pt x="51" y="240"/>
                  </a:cubicBezTo>
                  <a:cubicBezTo>
                    <a:pt x="51" y="240"/>
                    <a:pt x="49" y="246"/>
                    <a:pt x="48" y="251"/>
                  </a:cubicBezTo>
                  <a:cubicBezTo>
                    <a:pt x="47" y="256"/>
                    <a:pt x="48" y="266"/>
                    <a:pt x="48" y="276"/>
                  </a:cubicBezTo>
                  <a:cubicBezTo>
                    <a:pt x="49" y="286"/>
                    <a:pt x="49" y="296"/>
                    <a:pt x="48" y="298"/>
                  </a:cubicBezTo>
                  <a:cubicBezTo>
                    <a:pt x="46" y="299"/>
                    <a:pt x="44" y="305"/>
                    <a:pt x="45" y="309"/>
                  </a:cubicBezTo>
                  <a:cubicBezTo>
                    <a:pt x="46" y="314"/>
                    <a:pt x="48" y="318"/>
                    <a:pt x="47" y="321"/>
                  </a:cubicBezTo>
                  <a:cubicBezTo>
                    <a:pt x="47" y="323"/>
                    <a:pt x="48" y="323"/>
                    <a:pt x="48" y="323"/>
                  </a:cubicBezTo>
                  <a:cubicBezTo>
                    <a:pt x="51" y="323"/>
                    <a:pt x="51" y="323"/>
                    <a:pt x="51" y="323"/>
                  </a:cubicBezTo>
                  <a:cubicBezTo>
                    <a:pt x="51" y="323"/>
                    <a:pt x="50" y="319"/>
                    <a:pt x="50" y="317"/>
                  </a:cubicBezTo>
                  <a:cubicBezTo>
                    <a:pt x="50" y="315"/>
                    <a:pt x="50" y="314"/>
                    <a:pt x="50" y="314"/>
                  </a:cubicBezTo>
                  <a:cubicBezTo>
                    <a:pt x="50" y="314"/>
                    <a:pt x="54" y="319"/>
                    <a:pt x="54" y="321"/>
                  </a:cubicBezTo>
                  <a:cubicBezTo>
                    <a:pt x="55" y="323"/>
                    <a:pt x="54" y="327"/>
                    <a:pt x="61" y="327"/>
                  </a:cubicBezTo>
                  <a:cubicBezTo>
                    <a:pt x="68" y="328"/>
                    <a:pt x="73" y="328"/>
                    <a:pt x="73" y="326"/>
                  </a:cubicBezTo>
                  <a:cubicBezTo>
                    <a:pt x="74" y="323"/>
                    <a:pt x="72" y="322"/>
                    <a:pt x="69" y="320"/>
                  </a:cubicBezTo>
                  <a:cubicBezTo>
                    <a:pt x="65" y="317"/>
                    <a:pt x="63" y="312"/>
                    <a:pt x="61" y="309"/>
                  </a:cubicBezTo>
                  <a:cubicBezTo>
                    <a:pt x="59" y="306"/>
                    <a:pt x="59" y="300"/>
                    <a:pt x="60" y="294"/>
                  </a:cubicBezTo>
                  <a:cubicBezTo>
                    <a:pt x="61" y="288"/>
                    <a:pt x="68" y="262"/>
                    <a:pt x="68" y="254"/>
                  </a:cubicBezTo>
                  <a:cubicBezTo>
                    <a:pt x="68" y="246"/>
                    <a:pt x="68" y="239"/>
                    <a:pt x="68" y="239"/>
                  </a:cubicBezTo>
                  <a:cubicBezTo>
                    <a:pt x="68" y="239"/>
                    <a:pt x="72" y="239"/>
                    <a:pt x="73" y="239"/>
                  </a:cubicBezTo>
                  <a:cubicBezTo>
                    <a:pt x="75" y="239"/>
                    <a:pt x="73" y="225"/>
                    <a:pt x="73" y="215"/>
                  </a:cubicBezTo>
                  <a:cubicBezTo>
                    <a:pt x="73" y="205"/>
                    <a:pt x="73" y="169"/>
                    <a:pt x="72" y="164"/>
                  </a:cubicBezTo>
                  <a:cubicBezTo>
                    <a:pt x="71" y="158"/>
                    <a:pt x="71" y="155"/>
                    <a:pt x="71" y="155"/>
                  </a:cubicBezTo>
                  <a:cubicBezTo>
                    <a:pt x="71" y="155"/>
                    <a:pt x="74" y="156"/>
                    <a:pt x="73" y="153"/>
                  </a:cubicBezTo>
                  <a:cubicBezTo>
                    <a:pt x="73" y="149"/>
                    <a:pt x="70" y="137"/>
                    <a:pt x="70" y="132"/>
                  </a:cubicBezTo>
                  <a:cubicBezTo>
                    <a:pt x="70" y="128"/>
                    <a:pt x="70" y="123"/>
                    <a:pt x="70" y="123"/>
                  </a:cubicBezTo>
                  <a:cubicBezTo>
                    <a:pt x="70" y="123"/>
                    <a:pt x="79" y="122"/>
                    <a:pt x="79" y="117"/>
                  </a:cubicBezTo>
                  <a:cubicBezTo>
                    <a:pt x="79" y="112"/>
                    <a:pt x="79" y="112"/>
                    <a:pt x="80" y="110"/>
                  </a:cubicBezTo>
                  <a:cubicBezTo>
                    <a:pt x="80" y="109"/>
                    <a:pt x="81" y="107"/>
                    <a:pt x="80" y="104"/>
                  </a:cubicBezTo>
                  <a:cubicBezTo>
                    <a:pt x="79" y="101"/>
                    <a:pt x="77" y="98"/>
                    <a:pt x="75" y="89"/>
                  </a:cubicBezTo>
                  <a:cubicBezTo>
                    <a:pt x="73" y="81"/>
                    <a:pt x="70" y="71"/>
                    <a:pt x="70" y="67"/>
                  </a:cubicBezTo>
                  <a:cubicBezTo>
                    <a:pt x="70" y="64"/>
                    <a:pt x="68" y="63"/>
                    <a:pt x="64" y="61"/>
                  </a:cubicBezTo>
                  <a:cubicBezTo>
                    <a:pt x="60" y="59"/>
                    <a:pt x="64" y="58"/>
                    <a:pt x="60" y="54"/>
                  </a:cubicBezTo>
                  <a:cubicBezTo>
                    <a:pt x="55" y="50"/>
                    <a:pt x="62" y="47"/>
                    <a:pt x="59" y="40"/>
                  </a:cubicBezTo>
                  <a:cubicBezTo>
                    <a:pt x="56" y="33"/>
                    <a:pt x="59" y="22"/>
                    <a:pt x="58" y="16"/>
                  </a:cubicBezTo>
                  <a:cubicBezTo>
                    <a:pt x="57" y="11"/>
                    <a:pt x="50" y="0"/>
                    <a:pt x="38" y="5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664"/>
            <p:cNvSpPr>
              <a:spLocks/>
            </p:cNvSpPr>
            <p:nvPr/>
          </p:nvSpPr>
          <p:spPr bwMode="auto">
            <a:xfrm>
              <a:off x="10068480" y="3090707"/>
              <a:ext cx="108642" cy="229093"/>
            </a:xfrm>
            <a:custGeom>
              <a:avLst/>
              <a:gdLst>
                <a:gd name="T0" fmla="*/ 18 w 24"/>
                <a:gd name="T1" fmla="*/ 3 h 51"/>
                <a:gd name="T2" fmla="*/ 24 w 24"/>
                <a:gd name="T3" fmla="*/ 11 h 51"/>
                <a:gd name="T4" fmla="*/ 21 w 24"/>
                <a:gd name="T5" fmla="*/ 15 h 51"/>
                <a:gd name="T6" fmla="*/ 21 w 24"/>
                <a:gd name="T7" fmla="*/ 26 h 51"/>
                <a:gd name="T8" fmla="*/ 20 w 24"/>
                <a:gd name="T9" fmla="*/ 46 h 51"/>
                <a:gd name="T10" fmla="*/ 20 w 24"/>
                <a:gd name="T11" fmla="*/ 51 h 51"/>
                <a:gd name="T12" fmla="*/ 15 w 24"/>
                <a:gd name="T13" fmla="*/ 34 h 51"/>
                <a:gd name="T14" fmla="*/ 6 w 24"/>
                <a:gd name="T15" fmla="*/ 14 h 51"/>
                <a:gd name="T16" fmla="*/ 0 w 24"/>
                <a:gd name="T17" fmla="*/ 3 h 51"/>
                <a:gd name="T18" fmla="*/ 2 w 24"/>
                <a:gd name="T19" fmla="*/ 0 h 51"/>
                <a:gd name="T20" fmla="*/ 8 w 24"/>
                <a:gd name="T21" fmla="*/ 5 h 51"/>
                <a:gd name="T22" fmla="*/ 14 w 24"/>
                <a:gd name="T23" fmla="*/ 9 h 51"/>
                <a:gd name="T24" fmla="*/ 10 w 24"/>
                <a:gd name="T25" fmla="*/ 16 h 51"/>
                <a:gd name="T26" fmla="*/ 15 w 24"/>
                <a:gd name="T27" fmla="*/ 25 h 51"/>
                <a:gd name="T28" fmla="*/ 15 w 24"/>
                <a:gd name="T29" fmla="*/ 16 h 51"/>
                <a:gd name="T30" fmla="*/ 18 w 24"/>
                <a:gd name="T31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51">
                  <a:moveTo>
                    <a:pt x="18" y="3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2" y="15"/>
                    <a:pt x="21" y="15"/>
                  </a:cubicBezTo>
                  <a:cubicBezTo>
                    <a:pt x="20" y="16"/>
                    <a:pt x="21" y="20"/>
                    <a:pt x="21" y="26"/>
                  </a:cubicBezTo>
                  <a:cubicBezTo>
                    <a:pt x="21" y="32"/>
                    <a:pt x="21" y="44"/>
                    <a:pt x="20" y="46"/>
                  </a:cubicBezTo>
                  <a:cubicBezTo>
                    <a:pt x="20" y="49"/>
                    <a:pt x="20" y="51"/>
                    <a:pt x="20" y="51"/>
                  </a:cubicBezTo>
                  <a:cubicBezTo>
                    <a:pt x="20" y="51"/>
                    <a:pt x="17" y="41"/>
                    <a:pt x="15" y="34"/>
                  </a:cubicBezTo>
                  <a:cubicBezTo>
                    <a:pt x="13" y="27"/>
                    <a:pt x="8" y="18"/>
                    <a:pt x="6" y="14"/>
                  </a:cubicBezTo>
                  <a:cubicBezTo>
                    <a:pt x="3" y="9"/>
                    <a:pt x="0" y="3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5" y="3"/>
                    <a:pt x="8" y="5"/>
                  </a:cubicBezTo>
                  <a:cubicBezTo>
                    <a:pt x="10" y="8"/>
                    <a:pt x="14" y="9"/>
                    <a:pt x="14" y="9"/>
                  </a:cubicBezTo>
                  <a:cubicBezTo>
                    <a:pt x="14" y="9"/>
                    <a:pt x="8" y="12"/>
                    <a:pt x="10" y="16"/>
                  </a:cubicBezTo>
                  <a:cubicBezTo>
                    <a:pt x="12" y="20"/>
                    <a:pt x="14" y="21"/>
                    <a:pt x="15" y="25"/>
                  </a:cubicBezTo>
                  <a:cubicBezTo>
                    <a:pt x="15" y="29"/>
                    <a:pt x="14" y="20"/>
                    <a:pt x="15" y="16"/>
                  </a:cubicBezTo>
                  <a:cubicBezTo>
                    <a:pt x="16" y="13"/>
                    <a:pt x="20" y="15"/>
                    <a:pt x="1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665"/>
            <p:cNvSpPr>
              <a:spLocks/>
            </p:cNvSpPr>
            <p:nvPr/>
          </p:nvSpPr>
          <p:spPr bwMode="auto">
            <a:xfrm>
              <a:off x="10165313" y="3433165"/>
              <a:ext cx="11809" cy="23618"/>
            </a:xfrm>
            <a:custGeom>
              <a:avLst/>
              <a:gdLst>
                <a:gd name="T0" fmla="*/ 1 w 5"/>
                <a:gd name="T1" fmla="*/ 0 h 10"/>
                <a:gd name="T2" fmla="*/ 5 w 5"/>
                <a:gd name="T3" fmla="*/ 10 h 10"/>
                <a:gd name="T4" fmla="*/ 0 w 5"/>
                <a:gd name="T5" fmla="*/ 10 h 10"/>
                <a:gd name="T6" fmla="*/ 1 w 5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1" y="0"/>
                  </a:moveTo>
                  <a:lnTo>
                    <a:pt x="5" y="10"/>
                  </a:lnTo>
                  <a:lnTo>
                    <a:pt x="0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666"/>
            <p:cNvSpPr>
              <a:spLocks/>
            </p:cNvSpPr>
            <p:nvPr/>
          </p:nvSpPr>
          <p:spPr bwMode="auto">
            <a:xfrm>
              <a:off x="14803848" y="2878147"/>
              <a:ext cx="363714" cy="1487921"/>
            </a:xfrm>
            <a:custGeom>
              <a:avLst/>
              <a:gdLst>
                <a:gd name="T0" fmla="*/ 51 w 81"/>
                <a:gd name="T1" fmla="*/ 7 h 329"/>
                <a:gd name="T2" fmla="*/ 60 w 81"/>
                <a:gd name="T3" fmla="*/ 39 h 329"/>
                <a:gd name="T4" fmla="*/ 69 w 81"/>
                <a:gd name="T5" fmla="*/ 54 h 329"/>
                <a:gd name="T6" fmla="*/ 79 w 81"/>
                <a:gd name="T7" fmla="*/ 77 h 329"/>
                <a:gd name="T8" fmla="*/ 69 w 81"/>
                <a:gd name="T9" fmla="*/ 110 h 329"/>
                <a:gd name="T10" fmla="*/ 72 w 81"/>
                <a:gd name="T11" fmla="*/ 127 h 329"/>
                <a:gd name="T12" fmla="*/ 75 w 81"/>
                <a:gd name="T13" fmla="*/ 152 h 329"/>
                <a:gd name="T14" fmla="*/ 71 w 81"/>
                <a:gd name="T15" fmla="*/ 204 h 329"/>
                <a:gd name="T16" fmla="*/ 66 w 81"/>
                <a:gd name="T17" fmla="*/ 242 h 329"/>
                <a:gd name="T18" fmla="*/ 57 w 81"/>
                <a:gd name="T19" fmla="*/ 296 h 329"/>
                <a:gd name="T20" fmla="*/ 58 w 81"/>
                <a:gd name="T21" fmla="*/ 313 h 329"/>
                <a:gd name="T22" fmla="*/ 42 w 81"/>
                <a:gd name="T23" fmla="*/ 328 h 329"/>
                <a:gd name="T24" fmla="*/ 43 w 81"/>
                <a:gd name="T25" fmla="*/ 311 h 329"/>
                <a:gd name="T26" fmla="*/ 47 w 81"/>
                <a:gd name="T27" fmla="*/ 277 h 329"/>
                <a:gd name="T28" fmla="*/ 47 w 81"/>
                <a:gd name="T29" fmla="*/ 241 h 329"/>
                <a:gd name="T30" fmla="*/ 32 w 81"/>
                <a:gd name="T31" fmla="*/ 251 h 329"/>
                <a:gd name="T32" fmla="*/ 33 w 81"/>
                <a:gd name="T33" fmla="*/ 298 h 329"/>
                <a:gd name="T34" fmla="*/ 33 w 81"/>
                <a:gd name="T35" fmla="*/ 321 h 329"/>
                <a:gd name="T36" fmla="*/ 30 w 81"/>
                <a:gd name="T37" fmla="*/ 323 h 329"/>
                <a:gd name="T38" fmla="*/ 30 w 81"/>
                <a:gd name="T39" fmla="*/ 314 h 329"/>
                <a:gd name="T40" fmla="*/ 19 w 81"/>
                <a:gd name="T41" fmla="*/ 327 h 329"/>
                <a:gd name="T42" fmla="*/ 12 w 81"/>
                <a:gd name="T43" fmla="*/ 320 h 329"/>
                <a:gd name="T44" fmla="*/ 21 w 81"/>
                <a:gd name="T45" fmla="*/ 294 h 329"/>
                <a:gd name="T46" fmla="*/ 13 w 81"/>
                <a:gd name="T47" fmla="*/ 239 h 329"/>
                <a:gd name="T48" fmla="*/ 7 w 81"/>
                <a:gd name="T49" fmla="*/ 215 h 329"/>
                <a:gd name="T50" fmla="*/ 10 w 81"/>
                <a:gd name="T51" fmla="*/ 155 h 329"/>
                <a:gd name="T52" fmla="*/ 11 w 81"/>
                <a:gd name="T53" fmla="*/ 132 h 329"/>
                <a:gd name="T54" fmla="*/ 2 w 81"/>
                <a:gd name="T55" fmla="*/ 117 h 329"/>
                <a:gd name="T56" fmla="*/ 1 w 81"/>
                <a:gd name="T57" fmla="*/ 104 h 329"/>
                <a:gd name="T58" fmla="*/ 11 w 81"/>
                <a:gd name="T59" fmla="*/ 67 h 329"/>
                <a:gd name="T60" fmla="*/ 21 w 81"/>
                <a:gd name="T61" fmla="*/ 54 h 329"/>
                <a:gd name="T62" fmla="*/ 23 w 81"/>
                <a:gd name="T63" fmla="*/ 1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29">
                  <a:moveTo>
                    <a:pt x="42" y="5"/>
                  </a:moveTo>
                  <a:cubicBezTo>
                    <a:pt x="42" y="5"/>
                    <a:pt x="48" y="3"/>
                    <a:pt x="51" y="7"/>
                  </a:cubicBezTo>
                  <a:cubicBezTo>
                    <a:pt x="53" y="10"/>
                    <a:pt x="56" y="18"/>
                    <a:pt x="57" y="22"/>
                  </a:cubicBezTo>
                  <a:cubicBezTo>
                    <a:pt x="58" y="26"/>
                    <a:pt x="57" y="37"/>
                    <a:pt x="60" y="39"/>
                  </a:cubicBezTo>
                  <a:cubicBezTo>
                    <a:pt x="65" y="41"/>
                    <a:pt x="59" y="47"/>
                    <a:pt x="63" y="48"/>
                  </a:cubicBezTo>
                  <a:cubicBezTo>
                    <a:pt x="67" y="49"/>
                    <a:pt x="69" y="54"/>
                    <a:pt x="69" y="54"/>
                  </a:cubicBezTo>
                  <a:cubicBezTo>
                    <a:pt x="69" y="54"/>
                    <a:pt x="78" y="52"/>
                    <a:pt x="79" y="57"/>
                  </a:cubicBezTo>
                  <a:cubicBezTo>
                    <a:pt x="81" y="61"/>
                    <a:pt x="79" y="73"/>
                    <a:pt x="79" y="77"/>
                  </a:cubicBezTo>
                  <a:cubicBezTo>
                    <a:pt x="79" y="81"/>
                    <a:pt x="72" y="100"/>
                    <a:pt x="72" y="104"/>
                  </a:cubicBezTo>
                  <a:cubicBezTo>
                    <a:pt x="72" y="107"/>
                    <a:pt x="69" y="110"/>
                    <a:pt x="69" y="110"/>
                  </a:cubicBezTo>
                  <a:cubicBezTo>
                    <a:pt x="69" y="110"/>
                    <a:pt x="69" y="115"/>
                    <a:pt x="70" y="120"/>
                  </a:cubicBezTo>
                  <a:cubicBezTo>
                    <a:pt x="72" y="126"/>
                    <a:pt x="72" y="127"/>
                    <a:pt x="72" y="127"/>
                  </a:cubicBezTo>
                  <a:cubicBezTo>
                    <a:pt x="72" y="127"/>
                    <a:pt x="75" y="140"/>
                    <a:pt x="76" y="145"/>
                  </a:cubicBezTo>
                  <a:cubicBezTo>
                    <a:pt x="78" y="150"/>
                    <a:pt x="78" y="150"/>
                    <a:pt x="75" y="152"/>
                  </a:cubicBezTo>
                  <a:cubicBezTo>
                    <a:pt x="72" y="153"/>
                    <a:pt x="70" y="155"/>
                    <a:pt x="70" y="161"/>
                  </a:cubicBezTo>
                  <a:cubicBezTo>
                    <a:pt x="70" y="166"/>
                    <a:pt x="73" y="185"/>
                    <a:pt x="71" y="204"/>
                  </a:cubicBezTo>
                  <a:cubicBezTo>
                    <a:pt x="69" y="223"/>
                    <a:pt x="68" y="242"/>
                    <a:pt x="68" y="242"/>
                  </a:cubicBezTo>
                  <a:cubicBezTo>
                    <a:pt x="66" y="242"/>
                    <a:pt x="66" y="242"/>
                    <a:pt x="66" y="242"/>
                  </a:cubicBezTo>
                  <a:cubicBezTo>
                    <a:pt x="66" y="242"/>
                    <a:pt x="67" y="256"/>
                    <a:pt x="63" y="268"/>
                  </a:cubicBezTo>
                  <a:cubicBezTo>
                    <a:pt x="60" y="281"/>
                    <a:pt x="57" y="292"/>
                    <a:pt x="57" y="296"/>
                  </a:cubicBezTo>
                  <a:cubicBezTo>
                    <a:pt x="57" y="299"/>
                    <a:pt x="56" y="301"/>
                    <a:pt x="57" y="303"/>
                  </a:cubicBezTo>
                  <a:cubicBezTo>
                    <a:pt x="58" y="305"/>
                    <a:pt x="60" y="308"/>
                    <a:pt x="58" y="313"/>
                  </a:cubicBezTo>
                  <a:cubicBezTo>
                    <a:pt x="56" y="317"/>
                    <a:pt x="55" y="321"/>
                    <a:pt x="55" y="323"/>
                  </a:cubicBezTo>
                  <a:cubicBezTo>
                    <a:pt x="55" y="326"/>
                    <a:pt x="48" y="329"/>
                    <a:pt x="42" y="328"/>
                  </a:cubicBezTo>
                  <a:cubicBezTo>
                    <a:pt x="36" y="328"/>
                    <a:pt x="36" y="324"/>
                    <a:pt x="38" y="321"/>
                  </a:cubicBezTo>
                  <a:cubicBezTo>
                    <a:pt x="39" y="319"/>
                    <a:pt x="42" y="315"/>
                    <a:pt x="43" y="311"/>
                  </a:cubicBezTo>
                  <a:cubicBezTo>
                    <a:pt x="44" y="306"/>
                    <a:pt x="44" y="303"/>
                    <a:pt x="45" y="298"/>
                  </a:cubicBezTo>
                  <a:cubicBezTo>
                    <a:pt x="46" y="293"/>
                    <a:pt x="47" y="289"/>
                    <a:pt x="47" y="277"/>
                  </a:cubicBezTo>
                  <a:cubicBezTo>
                    <a:pt x="47" y="265"/>
                    <a:pt x="47" y="260"/>
                    <a:pt x="47" y="252"/>
                  </a:cubicBezTo>
                  <a:cubicBezTo>
                    <a:pt x="47" y="245"/>
                    <a:pt x="47" y="241"/>
                    <a:pt x="47" y="241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0" y="240"/>
                    <a:pt x="31" y="246"/>
                    <a:pt x="32" y="251"/>
                  </a:cubicBezTo>
                  <a:cubicBezTo>
                    <a:pt x="33" y="256"/>
                    <a:pt x="33" y="266"/>
                    <a:pt x="32" y="276"/>
                  </a:cubicBezTo>
                  <a:cubicBezTo>
                    <a:pt x="32" y="286"/>
                    <a:pt x="31" y="296"/>
                    <a:pt x="33" y="298"/>
                  </a:cubicBezTo>
                  <a:cubicBezTo>
                    <a:pt x="34" y="299"/>
                    <a:pt x="37" y="305"/>
                    <a:pt x="36" y="309"/>
                  </a:cubicBezTo>
                  <a:cubicBezTo>
                    <a:pt x="34" y="314"/>
                    <a:pt x="33" y="318"/>
                    <a:pt x="33" y="321"/>
                  </a:cubicBezTo>
                  <a:cubicBezTo>
                    <a:pt x="34" y="323"/>
                    <a:pt x="33" y="323"/>
                    <a:pt x="33" y="323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30" y="323"/>
                    <a:pt x="31" y="319"/>
                    <a:pt x="31" y="317"/>
                  </a:cubicBezTo>
                  <a:cubicBezTo>
                    <a:pt x="31" y="315"/>
                    <a:pt x="30" y="314"/>
                    <a:pt x="30" y="314"/>
                  </a:cubicBezTo>
                  <a:cubicBezTo>
                    <a:pt x="30" y="314"/>
                    <a:pt x="27" y="319"/>
                    <a:pt x="26" y="321"/>
                  </a:cubicBezTo>
                  <a:cubicBezTo>
                    <a:pt x="25" y="323"/>
                    <a:pt x="26" y="327"/>
                    <a:pt x="19" y="327"/>
                  </a:cubicBezTo>
                  <a:cubicBezTo>
                    <a:pt x="13" y="328"/>
                    <a:pt x="8" y="328"/>
                    <a:pt x="7" y="326"/>
                  </a:cubicBezTo>
                  <a:cubicBezTo>
                    <a:pt x="7" y="323"/>
                    <a:pt x="8" y="322"/>
                    <a:pt x="12" y="320"/>
                  </a:cubicBezTo>
                  <a:cubicBezTo>
                    <a:pt x="16" y="317"/>
                    <a:pt x="17" y="312"/>
                    <a:pt x="19" y="309"/>
                  </a:cubicBezTo>
                  <a:cubicBezTo>
                    <a:pt x="22" y="306"/>
                    <a:pt x="22" y="300"/>
                    <a:pt x="21" y="294"/>
                  </a:cubicBezTo>
                  <a:cubicBezTo>
                    <a:pt x="19" y="288"/>
                    <a:pt x="13" y="262"/>
                    <a:pt x="13" y="254"/>
                  </a:cubicBezTo>
                  <a:cubicBezTo>
                    <a:pt x="12" y="246"/>
                    <a:pt x="13" y="239"/>
                    <a:pt x="13" y="239"/>
                  </a:cubicBezTo>
                  <a:cubicBezTo>
                    <a:pt x="13" y="239"/>
                    <a:pt x="9" y="239"/>
                    <a:pt x="7" y="239"/>
                  </a:cubicBezTo>
                  <a:cubicBezTo>
                    <a:pt x="6" y="239"/>
                    <a:pt x="7" y="225"/>
                    <a:pt x="7" y="215"/>
                  </a:cubicBezTo>
                  <a:cubicBezTo>
                    <a:pt x="7" y="205"/>
                    <a:pt x="8" y="169"/>
                    <a:pt x="9" y="164"/>
                  </a:cubicBezTo>
                  <a:cubicBezTo>
                    <a:pt x="10" y="158"/>
                    <a:pt x="10" y="155"/>
                    <a:pt x="10" y="155"/>
                  </a:cubicBezTo>
                  <a:cubicBezTo>
                    <a:pt x="10" y="155"/>
                    <a:pt x="7" y="156"/>
                    <a:pt x="7" y="153"/>
                  </a:cubicBezTo>
                  <a:cubicBezTo>
                    <a:pt x="8" y="149"/>
                    <a:pt x="11" y="137"/>
                    <a:pt x="11" y="132"/>
                  </a:cubicBezTo>
                  <a:cubicBezTo>
                    <a:pt x="11" y="128"/>
                    <a:pt x="10" y="123"/>
                    <a:pt x="10" y="123"/>
                  </a:cubicBezTo>
                  <a:cubicBezTo>
                    <a:pt x="10" y="123"/>
                    <a:pt x="2" y="122"/>
                    <a:pt x="2" y="117"/>
                  </a:cubicBezTo>
                  <a:cubicBezTo>
                    <a:pt x="2" y="112"/>
                    <a:pt x="1" y="112"/>
                    <a:pt x="1" y="110"/>
                  </a:cubicBezTo>
                  <a:cubicBezTo>
                    <a:pt x="0" y="109"/>
                    <a:pt x="0" y="107"/>
                    <a:pt x="1" y="104"/>
                  </a:cubicBezTo>
                  <a:cubicBezTo>
                    <a:pt x="2" y="101"/>
                    <a:pt x="4" y="98"/>
                    <a:pt x="6" y="89"/>
                  </a:cubicBezTo>
                  <a:cubicBezTo>
                    <a:pt x="7" y="81"/>
                    <a:pt x="11" y="71"/>
                    <a:pt x="11" y="67"/>
                  </a:cubicBezTo>
                  <a:cubicBezTo>
                    <a:pt x="11" y="64"/>
                    <a:pt x="12" y="63"/>
                    <a:pt x="16" y="61"/>
                  </a:cubicBezTo>
                  <a:cubicBezTo>
                    <a:pt x="21" y="59"/>
                    <a:pt x="17" y="58"/>
                    <a:pt x="21" y="54"/>
                  </a:cubicBezTo>
                  <a:cubicBezTo>
                    <a:pt x="25" y="50"/>
                    <a:pt x="18" y="47"/>
                    <a:pt x="21" y="40"/>
                  </a:cubicBezTo>
                  <a:cubicBezTo>
                    <a:pt x="25" y="33"/>
                    <a:pt x="22" y="22"/>
                    <a:pt x="23" y="16"/>
                  </a:cubicBezTo>
                  <a:cubicBezTo>
                    <a:pt x="24" y="11"/>
                    <a:pt x="30" y="0"/>
                    <a:pt x="42" y="5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667"/>
            <p:cNvSpPr>
              <a:spLocks/>
            </p:cNvSpPr>
            <p:nvPr/>
          </p:nvSpPr>
          <p:spPr bwMode="auto">
            <a:xfrm>
              <a:off x="14929022" y="3090707"/>
              <a:ext cx="113365" cy="229093"/>
            </a:xfrm>
            <a:custGeom>
              <a:avLst/>
              <a:gdLst>
                <a:gd name="T0" fmla="*/ 7 w 25"/>
                <a:gd name="T1" fmla="*/ 3 h 51"/>
                <a:gd name="T2" fmla="*/ 0 w 25"/>
                <a:gd name="T3" fmla="*/ 11 h 51"/>
                <a:gd name="T4" fmla="*/ 3 w 25"/>
                <a:gd name="T5" fmla="*/ 15 h 51"/>
                <a:gd name="T6" fmla="*/ 4 w 25"/>
                <a:gd name="T7" fmla="*/ 26 h 51"/>
                <a:gd name="T8" fmla="*/ 4 w 25"/>
                <a:gd name="T9" fmla="*/ 46 h 51"/>
                <a:gd name="T10" fmla="*/ 5 w 25"/>
                <a:gd name="T11" fmla="*/ 51 h 51"/>
                <a:gd name="T12" fmla="*/ 10 w 25"/>
                <a:gd name="T13" fmla="*/ 34 h 51"/>
                <a:gd name="T14" fmla="*/ 19 w 25"/>
                <a:gd name="T15" fmla="*/ 14 h 51"/>
                <a:gd name="T16" fmla="*/ 25 w 25"/>
                <a:gd name="T17" fmla="*/ 3 h 51"/>
                <a:gd name="T18" fmla="*/ 23 w 25"/>
                <a:gd name="T19" fmla="*/ 0 h 51"/>
                <a:gd name="T20" fmla="*/ 17 w 25"/>
                <a:gd name="T21" fmla="*/ 5 h 51"/>
                <a:gd name="T22" fmla="*/ 11 w 25"/>
                <a:gd name="T23" fmla="*/ 9 h 51"/>
                <a:gd name="T24" fmla="*/ 15 w 25"/>
                <a:gd name="T25" fmla="*/ 16 h 51"/>
                <a:gd name="T26" fmla="*/ 10 w 25"/>
                <a:gd name="T27" fmla="*/ 25 h 51"/>
                <a:gd name="T28" fmla="*/ 9 w 25"/>
                <a:gd name="T29" fmla="*/ 16 h 51"/>
                <a:gd name="T30" fmla="*/ 7 w 25"/>
                <a:gd name="T31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51">
                  <a:moveTo>
                    <a:pt x="7" y="3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" y="15"/>
                    <a:pt x="3" y="15"/>
                  </a:cubicBezTo>
                  <a:cubicBezTo>
                    <a:pt x="4" y="16"/>
                    <a:pt x="4" y="20"/>
                    <a:pt x="4" y="26"/>
                  </a:cubicBezTo>
                  <a:cubicBezTo>
                    <a:pt x="4" y="32"/>
                    <a:pt x="4" y="44"/>
                    <a:pt x="4" y="46"/>
                  </a:cubicBezTo>
                  <a:cubicBezTo>
                    <a:pt x="4" y="49"/>
                    <a:pt x="5" y="51"/>
                    <a:pt x="5" y="51"/>
                  </a:cubicBezTo>
                  <a:cubicBezTo>
                    <a:pt x="5" y="51"/>
                    <a:pt x="8" y="41"/>
                    <a:pt x="10" y="34"/>
                  </a:cubicBezTo>
                  <a:cubicBezTo>
                    <a:pt x="11" y="27"/>
                    <a:pt x="16" y="18"/>
                    <a:pt x="19" y="14"/>
                  </a:cubicBezTo>
                  <a:cubicBezTo>
                    <a:pt x="22" y="9"/>
                    <a:pt x="25" y="3"/>
                    <a:pt x="25" y="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19" y="3"/>
                    <a:pt x="17" y="5"/>
                  </a:cubicBezTo>
                  <a:cubicBezTo>
                    <a:pt x="14" y="8"/>
                    <a:pt x="11" y="9"/>
                    <a:pt x="11" y="9"/>
                  </a:cubicBezTo>
                  <a:cubicBezTo>
                    <a:pt x="11" y="9"/>
                    <a:pt x="16" y="12"/>
                    <a:pt x="15" y="16"/>
                  </a:cubicBezTo>
                  <a:cubicBezTo>
                    <a:pt x="13" y="20"/>
                    <a:pt x="11" y="21"/>
                    <a:pt x="10" y="25"/>
                  </a:cubicBezTo>
                  <a:cubicBezTo>
                    <a:pt x="9" y="29"/>
                    <a:pt x="11" y="20"/>
                    <a:pt x="9" y="16"/>
                  </a:cubicBezTo>
                  <a:cubicBezTo>
                    <a:pt x="8" y="13"/>
                    <a:pt x="5" y="15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668"/>
            <p:cNvSpPr>
              <a:spLocks/>
            </p:cNvSpPr>
            <p:nvPr/>
          </p:nvSpPr>
          <p:spPr bwMode="auto">
            <a:xfrm>
              <a:off x="14929022" y="3433165"/>
              <a:ext cx="18894" cy="23618"/>
            </a:xfrm>
            <a:custGeom>
              <a:avLst/>
              <a:gdLst>
                <a:gd name="T0" fmla="*/ 6 w 8"/>
                <a:gd name="T1" fmla="*/ 0 h 10"/>
                <a:gd name="T2" fmla="*/ 0 w 8"/>
                <a:gd name="T3" fmla="*/ 10 h 10"/>
                <a:gd name="T4" fmla="*/ 8 w 8"/>
                <a:gd name="T5" fmla="*/ 10 h 10"/>
                <a:gd name="T6" fmla="*/ 6 w 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0" y="10"/>
                  </a:lnTo>
                  <a:lnTo>
                    <a:pt x="8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669"/>
            <p:cNvSpPr>
              <a:spLocks/>
            </p:cNvSpPr>
            <p:nvPr/>
          </p:nvSpPr>
          <p:spPr bwMode="auto">
            <a:xfrm>
              <a:off x="3864085" y="3008045"/>
              <a:ext cx="122813" cy="181857"/>
            </a:xfrm>
            <a:custGeom>
              <a:avLst/>
              <a:gdLst>
                <a:gd name="T0" fmla="*/ 1 w 27"/>
                <a:gd name="T1" fmla="*/ 11 h 40"/>
                <a:gd name="T2" fmla="*/ 3 w 27"/>
                <a:gd name="T3" fmla="*/ 23 h 40"/>
                <a:gd name="T4" fmla="*/ 1 w 27"/>
                <a:gd name="T5" fmla="*/ 35 h 40"/>
                <a:gd name="T6" fmla="*/ 21 w 27"/>
                <a:gd name="T7" fmla="*/ 39 h 40"/>
                <a:gd name="T8" fmla="*/ 1 w 27"/>
                <a:gd name="T9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0">
                  <a:moveTo>
                    <a:pt x="1" y="11"/>
                  </a:moveTo>
                  <a:cubicBezTo>
                    <a:pt x="9" y="15"/>
                    <a:pt x="1" y="19"/>
                    <a:pt x="3" y="23"/>
                  </a:cubicBezTo>
                  <a:cubicBezTo>
                    <a:pt x="6" y="27"/>
                    <a:pt x="0" y="30"/>
                    <a:pt x="1" y="35"/>
                  </a:cubicBezTo>
                  <a:cubicBezTo>
                    <a:pt x="3" y="40"/>
                    <a:pt x="15" y="40"/>
                    <a:pt x="21" y="39"/>
                  </a:cubicBezTo>
                  <a:cubicBezTo>
                    <a:pt x="27" y="39"/>
                    <a:pt x="18" y="0"/>
                    <a:pt x="1" y="11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670"/>
            <p:cNvSpPr>
              <a:spLocks/>
            </p:cNvSpPr>
            <p:nvPr/>
          </p:nvSpPr>
          <p:spPr bwMode="auto">
            <a:xfrm>
              <a:off x="3809764" y="2842720"/>
              <a:ext cx="252710" cy="351905"/>
            </a:xfrm>
            <a:custGeom>
              <a:avLst/>
              <a:gdLst>
                <a:gd name="T0" fmla="*/ 5 w 56"/>
                <a:gd name="T1" fmla="*/ 14 h 78"/>
                <a:gd name="T2" fmla="*/ 39 w 56"/>
                <a:gd name="T3" fmla="*/ 23 h 78"/>
                <a:gd name="T4" fmla="*/ 46 w 56"/>
                <a:gd name="T5" fmla="*/ 38 h 78"/>
                <a:gd name="T6" fmla="*/ 49 w 56"/>
                <a:gd name="T7" fmla="*/ 53 h 78"/>
                <a:gd name="T8" fmla="*/ 45 w 56"/>
                <a:gd name="T9" fmla="*/ 70 h 78"/>
                <a:gd name="T10" fmla="*/ 28 w 56"/>
                <a:gd name="T11" fmla="*/ 76 h 78"/>
                <a:gd name="T12" fmla="*/ 11 w 56"/>
                <a:gd name="T13" fmla="*/ 33 h 78"/>
                <a:gd name="T14" fmla="*/ 5 w 56"/>
                <a:gd name="T15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78">
                  <a:moveTo>
                    <a:pt x="5" y="14"/>
                  </a:moveTo>
                  <a:cubicBezTo>
                    <a:pt x="14" y="0"/>
                    <a:pt x="40" y="6"/>
                    <a:pt x="39" y="23"/>
                  </a:cubicBezTo>
                  <a:cubicBezTo>
                    <a:pt x="39" y="40"/>
                    <a:pt x="50" y="29"/>
                    <a:pt x="46" y="38"/>
                  </a:cubicBezTo>
                  <a:cubicBezTo>
                    <a:pt x="43" y="47"/>
                    <a:pt x="54" y="46"/>
                    <a:pt x="49" y="53"/>
                  </a:cubicBezTo>
                  <a:cubicBezTo>
                    <a:pt x="45" y="60"/>
                    <a:pt x="56" y="62"/>
                    <a:pt x="45" y="70"/>
                  </a:cubicBezTo>
                  <a:cubicBezTo>
                    <a:pt x="34" y="78"/>
                    <a:pt x="28" y="76"/>
                    <a:pt x="28" y="76"/>
                  </a:cubicBezTo>
                  <a:cubicBezTo>
                    <a:pt x="28" y="76"/>
                    <a:pt x="31" y="27"/>
                    <a:pt x="11" y="33"/>
                  </a:cubicBezTo>
                  <a:cubicBezTo>
                    <a:pt x="5" y="35"/>
                    <a:pt x="0" y="20"/>
                    <a:pt x="5" y="14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671"/>
            <p:cNvSpPr>
              <a:spLocks/>
            </p:cNvSpPr>
            <p:nvPr/>
          </p:nvSpPr>
          <p:spPr bwMode="auto">
            <a:xfrm>
              <a:off x="3696399" y="2868700"/>
              <a:ext cx="439291" cy="1504454"/>
            </a:xfrm>
            <a:custGeom>
              <a:avLst/>
              <a:gdLst>
                <a:gd name="T0" fmla="*/ 60 w 97"/>
                <a:gd name="T1" fmla="*/ 11 h 333"/>
                <a:gd name="T2" fmla="*/ 67 w 97"/>
                <a:gd name="T3" fmla="*/ 49 h 333"/>
                <a:gd name="T4" fmla="*/ 74 w 97"/>
                <a:gd name="T5" fmla="*/ 71 h 333"/>
                <a:gd name="T6" fmla="*/ 76 w 97"/>
                <a:gd name="T7" fmla="*/ 118 h 333"/>
                <a:gd name="T8" fmla="*/ 72 w 97"/>
                <a:gd name="T9" fmla="*/ 141 h 333"/>
                <a:gd name="T10" fmla="*/ 71 w 97"/>
                <a:gd name="T11" fmla="*/ 166 h 333"/>
                <a:gd name="T12" fmla="*/ 67 w 97"/>
                <a:gd name="T13" fmla="*/ 213 h 333"/>
                <a:gd name="T14" fmla="*/ 67 w 97"/>
                <a:gd name="T15" fmla="*/ 228 h 333"/>
                <a:gd name="T16" fmla="*/ 88 w 97"/>
                <a:gd name="T17" fmla="*/ 290 h 333"/>
                <a:gd name="T18" fmla="*/ 96 w 97"/>
                <a:gd name="T19" fmla="*/ 316 h 333"/>
                <a:gd name="T20" fmla="*/ 94 w 97"/>
                <a:gd name="T21" fmla="*/ 324 h 333"/>
                <a:gd name="T22" fmla="*/ 90 w 97"/>
                <a:gd name="T23" fmla="*/ 309 h 333"/>
                <a:gd name="T24" fmla="*/ 68 w 97"/>
                <a:gd name="T25" fmla="*/ 326 h 333"/>
                <a:gd name="T26" fmla="*/ 72 w 97"/>
                <a:gd name="T27" fmla="*/ 314 h 333"/>
                <a:gd name="T28" fmla="*/ 63 w 97"/>
                <a:gd name="T29" fmla="*/ 263 h 333"/>
                <a:gd name="T30" fmla="*/ 55 w 97"/>
                <a:gd name="T31" fmla="*/ 264 h 333"/>
                <a:gd name="T32" fmla="*/ 48 w 97"/>
                <a:gd name="T33" fmla="*/ 301 h 333"/>
                <a:gd name="T34" fmla="*/ 44 w 97"/>
                <a:gd name="T35" fmla="*/ 324 h 333"/>
                <a:gd name="T36" fmla="*/ 41 w 97"/>
                <a:gd name="T37" fmla="*/ 330 h 333"/>
                <a:gd name="T38" fmla="*/ 42 w 97"/>
                <a:gd name="T39" fmla="*/ 314 h 333"/>
                <a:gd name="T40" fmla="*/ 19 w 97"/>
                <a:gd name="T41" fmla="*/ 330 h 333"/>
                <a:gd name="T42" fmla="*/ 16 w 97"/>
                <a:gd name="T43" fmla="*/ 319 h 333"/>
                <a:gd name="T44" fmla="*/ 35 w 97"/>
                <a:gd name="T45" fmla="*/ 265 h 333"/>
                <a:gd name="T46" fmla="*/ 37 w 97"/>
                <a:gd name="T47" fmla="*/ 237 h 333"/>
                <a:gd name="T48" fmla="*/ 33 w 97"/>
                <a:gd name="T49" fmla="*/ 213 h 333"/>
                <a:gd name="T50" fmla="*/ 29 w 97"/>
                <a:gd name="T51" fmla="*/ 189 h 333"/>
                <a:gd name="T52" fmla="*/ 26 w 97"/>
                <a:gd name="T53" fmla="*/ 189 h 333"/>
                <a:gd name="T54" fmla="*/ 20 w 97"/>
                <a:gd name="T55" fmla="*/ 187 h 333"/>
                <a:gd name="T56" fmla="*/ 22 w 97"/>
                <a:gd name="T57" fmla="*/ 169 h 333"/>
                <a:gd name="T58" fmla="*/ 3 w 97"/>
                <a:gd name="T59" fmla="*/ 125 h 333"/>
                <a:gd name="T60" fmla="*/ 24 w 97"/>
                <a:gd name="T61" fmla="*/ 105 h 333"/>
                <a:gd name="T62" fmla="*/ 42 w 97"/>
                <a:gd name="T63" fmla="*/ 64 h 333"/>
                <a:gd name="T64" fmla="*/ 41 w 97"/>
                <a:gd name="T65" fmla="*/ 46 h 333"/>
                <a:gd name="T66" fmla="*/ 30 w 97"/>
                <a:gd name="T67" fmla="*/ 28 h 333"/>
                <a:gd name="T68" fmla="*/ 31 w 97"/>
                <a:gd name="T69" fmla="*/ 12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" h="333">
                  <a:moveTo>
                    <a:pt x="44" y="0"/>
                  </a:moveTo>
                  <a:cubicBezTo>
                    <a:pt x="51" y="0"/>
                    <a:pt x="57" y="4"/>
                    <a:pt x="60" y="11"/>
                  </a:cubicBezTo>
                  <a:cubicBezTo>
                    <a:pt x="63" y="18"/>
                    <a:pt x="64" y="27"/>
                    <a:pt x="63" y="31"/>
                  </a:cubicBezTo>
                  <a:cubicBezTo>
                    <a:pt x="62" y="35"/>
                    <a:pt x="65" y="45"/>
                    <a:pt x="67" y="49"/>
                  </a:cubicBezTo>
                  <a:cubicBezTo>
                    <a:pt x="68" y="54"/>
                    <a:pt x="71" y="60"/>
                    <a:pt x="71" y="60"/>
                  </a:cubicBezTo>
                  <a:cubicBezTo>
                    <a:pt x="71" y="60"/>
                    <a:pt x="74" y="65"/>
                    <a:pt x="74" y="71"/>
                  </a:cubicBezTo>
                  <a:cubicBezTo>
                    <a:pt x="74" y="77"/>
                    <a:pt x="74" y="87"/>
                    <a:pt x="76" y="98"/>
                  </a:cubicBezTo>
                  <a:cubicBezTo>
                    <a:pt x="79" y="110"/>
                    <a:pt x="78" y="113"/>
                    <a:pt x="76" y="118"/>
                  </a:cubicBezTo>
                  <a:cubicBezTo>
                    <a:pt x="74" y="124"/>
                    <a:pt x="68" y="135"/>
                    <a:pt x="68" y="135"/>
                  </a:cubicBezTo>
                  <a:cubicBezTo>
                    <a:pt x="68" y="135"/>
                    <a:pt x="74" y="139"/>
                    <a:pt x="72" y="141"/>
                  </a:cubicBezTo>
                  <a:cubicBezTo>
                    <a:pt x="70" y="144"/>
                    <a:pt x="67" y="145"/>
                    <a:pt x="67" y="145"/>
                  </a:cubicBezTo>
                  <a:cubicBezTo>
                    <a:pt x="67" y="145"/>
                    <a:pt x="74" y="155"/>
                    <a:pt x="71" y="166"/>
                  </a:cubicBezTo>
                  <a:cubicBezTo>
                    <a:pt x="67" y="177"/>
                    <a:pt x="67" y="184"/>
                    <a:pt x="67" y="194"/>
                  </a:cubicBezTo>
                  <a:cubicBezTo>
                    <a:pt x="67" y="204"/>
                    <a:pt x="67" y="213"/>
                    <a:pt x="67" y="213"/>
                  </a:cubicBezTo>
                  <a:cubicBezTo>
                    <a:pt x="63" y="213"/>
                    <a:pt x="63" y="213"/>
                    <a:pt x="63" y="213"/>
                  </a:cubicBezTo>
                  <a:cubicBezTo>
                    <a:pt x="63" y="213"/>
                    <a:pt x="63" y="222"/>
                    <a:pt x="67" y="228"/>
                  </a:cubicBezTo>
                  <a:cubicBezTo>
                    <a:pt x="71" y="234"/>
                    <a:pt x="78" y="243"/>
                    <a:pt x="79" y="258"/>
                  </a:cubicBezTo>
                  <a:cubicBezTo>
                    <a:pt x="80" y="274"/>
                    <a:pt x="84" y="287"/>
                    <a:pt x="88" y="290"/>
                  </a:cubicBezTo>
                  <a:cubicBezTo>
                    <a:pt x="93" y="294"/>
                    <a:pt x="97" y="294"/>
                    <a:pt x="97" y="300"/>
                  </a:cubicBezTo>
                  <a:cubicBezTo>
                    <a:pt x="97" y="306"/>
                    <a:pt x="96" y="313"/>
                    <a:pt x="96" y="316"/>
                  </a:cubicBezTo>
                  <a:cubicBezTo>
                    <a:pt x="96" y="319"/>
                    <a:pt x="96" y="324"/>
                    <a:pt x="96" y="324"/>
                  </a:cubicBezTo>
                  <a:cubicBezTo>
                    <a:pt x="94" y="324"/>
                    <a:pt x="94" y="324"/>
                    <a:pt x="94" y="324"/>
                  </a:cubicBezTo>
                  <a:cubicBezTo>
                    <a:pt x="94" y="324"/>
                    <a:pt x="95" y="320"/>
                    <a:pt x="94" y="316"/>
                  </a:cubicBezTo>
                  <a:cubicBezTo>
                    <a:pt x="94" y="312"/>
                    <a:pt x="93" y="307"/>
                    <a:pt x="90" y="309"/>
                  </a:cubicBezTo>
                  <a:cubicBezTo>
                    <a:pt x="87" y="310"/>
                    <a:pt x="83" y="318"/>
                    <a:pt x="81" y="321"/>
                  </a:cubicBezTo>
                  <a:cubicBezTo>
                    <a:pt x="79" y="325"/>
                    <a:pt x="76" y="328"/>
                    <a:pt x="68" y="326"/>
                  </a:cubicBezTo>
                  <a:cubicBezTo>
                    <a:pt x="60" y="324"/>
                    <a:pt x="58" y="319"/>
                    <a:pt x="62" y="318"/>
                  </a:cubicBezTo>
                  <a:cubicBezTo>
                    <a:pt x="66" y="317"/>
                    <a:pt x="71" y="319"/>
                    <a:pt x="72" y="314"/>
                  </a:cubicBezTo>
                  <a:cubicBezTo>
                    <a:pt x="73" y="310"/>
                    <a:pt x="74" y="299"/>
                    <a:pt x="73" y="293"/>
                  </a:cubicBezTo>
                  <a:cubicBezTo>
                    <a:pt x="71" y="288"/>
                    <a:pt x="65" y="270"/>
                    <a:pt x="63" y="263"/>
                  </a:cubicBezTo>
                  <a:cubicBezTo>
                    <a:pt x="60" y="256"/>
                    <a:pt x="57" y="249"/>
                    <a:pt x="57" y="249"/>
                  </a:cubicBezTo>
                  <a:cubicBezTo>
                    <a:pt x="57" y="249"/>
                    <a:pt x="57" y="259"/>
                    <a:pt x="55" y="264"/>
                  </a:cubicBezTo>
                  <a:cubicBezTo>
                    <a:pt x="53" y="269"/>
                    <a:pt x="46" y="288"/>
                    <a:pt x="44" y="292"/>
                  </a:cubicBezTo>
                  <a:cubicBezTo>
                    <a:pt x="43" y="296"/>
                    <a:pt x="45" y="299"/>
                    <a:pt x="48" y="301"/>
                  </a:cubicBezTo>
                  <a:cubicBezTo>
                    <a:pt x="50" y="303"/>
                    <a:pt x="48" y="309"/>
                    <a:pt x="47" y="313"/>
                  </a:cubicBezTo>
                  <a:cubicBezTo>
                    <a:pt x="45" y="317"/>
                    <a:pt x="44" y="322"/>
                    <a:pt x="44" y="324"/>
                  </a:cubicBezTo>
                  <a:cubicBezTo>
                    <a:pt x="44" y="326"/>
                    <a:pt x="44" y="330"/>
                    <a:pt x="44" y="330"/>
                  </a:cubicBezTo>
                  <a:cubicBezTo>
                    <a:pt x="41" y="330"/>
                    <a:pt x="41" y="330"/>
                    <a:pt x="41" y="330"/>
                  </a:cubicBezTo>
                  <a:cubicBezTo>
                    <a:pt x="41" y="330"/>
                    <a:pt x="42" y="325"/>
                    <a:pt x="42" y="321"/>
                  </a:cubicBezTo>
                  <a:cubicBezTo>
                    <a:pt x="42" y="317"/>
                    <a:pt x="43" y="315"/>
                    <a:pt x="42" y="314"/>
                  </a:cubicBezTo>
                  <a:cubicBezTo>
                    <a:pt x="40" y="313"/>
                    <a:pt x="34" y="319"/>
                    <a:pt x="31" y="323"/>
                  </a:cubicBezTo>
                  <a:cubicBezTo>
                    <a:pt x="28" y="327"/>
                    <a:pt x="28" y="333"/>
                    <a:pt x="19" y="330"/>
                  </a:cubicBezTo>
                  <a:cubicBezTo>
                    <a:pt x="11" y="328"/>
                    <a:pt x="5" y="324"/>
                    <a:pt x="7" y="321"/>
                  </a:cubicBezTo>
                  <a:cubicBezTo>
                    <a:pt x="9" y="319"/>
                    <a:pt x="14" y="321"/>
                    <a:pt x="16" y="319"/>
                  </a:cubicBezTo>
                  <a:cubicBezTo>
                    <a:pt x="19" y="318"/>
                    <a:pt x="24" y="305"/>
                    <a:pt x="27" y="298"/>
                  </a:cubicBezTo>
                  <a:cubicBezTo>
                    <a:pt x="30" y="290"/>
                    <a:pt x="34" y="274"/>
                    <a:pt x="35" y="265"/>
                  </a:cubicBezTo>
                  <a:cubicBezTo>
                    <a:pt x="36" y="256"/>
                    <a:pt x="37" y="249"/>
                    <a:pt x="37" y="245"/>
                  </a:cubicBezTo>
                  <a:cubicBezTo>
                    <a:pt x="37" y="242"/>
                    <a:pt x="37" y="237"/>
                    <a:pt x="37" y="237"/>
                  </a:cubicBezTo>
                  <a:cubicBezTo>
                    <a:pt x="37" y="237"/>
                    <a:pt x="35" y="226"/>
                    <a:pt x="34" y="221"/>
                  </a:cubicBezTo>
                  <a:cubicBezTo>
                    <a:pt x="33" y="217"/>
                    <a:pt x="33" y="213"/>
                    <a:pt x="33" y="213"/>
                  </a:cubicBezTo>
                  <a:cubicBezTo>
                    <a:pt x="33" y="213"/>
                    <a:pt x="28" y="214"/>
                    <a:pt x="28" y="211"/>
                  </a:cubicBezTo>
                  <a:cubicBezTo>
                    <a:pt x="28" y="208"/>
                    <a:pt x="29" y="195"/>
                    <a:pt x="29" y="189"/>
                  </a:cubicBezTo>
                  <a:cubicBezTo>
                    <a:pt x="28" y="183"/>
                    <a:pt x="26" y="183"/>
                    <a:pt x="26" y="183"/>
                  </a:cubicBezTo>
                  <a:cubicBezTo>
                    <a:pt x="26" y="183"/>
                    <a:pt x="26" y="187"/>
                    <a:pt x="26" y="189"/>
                  </a:cubicBezTo>
                  <a:cubicBezTo>
                    <a:pt x="26" y="192"/>
                    <a:pt x="24" y="191"/>
                    <a:pt x="23" y="189"/>
                  </a:cubicBezTo>
                  <a:cubicBezTo>
                    <a:pt x="22" y="187"/>
                    <a:pt x="20" y="189"/>
                    <a:pt x="20" y="187"/>
                  </a:cubicBezTo>
                  <a:cubicBezTo>
                    <a:pt x="20" y="185"/>
                    <a:pt x="19" y="181"/>
                    <a:pt x="19" y="178"/>
                  </a:cubicBezTo>
                  <a:cubicBezTo>
                    <a:pt x="20" y="175"/>
                    <a:pt x="22" y="169"/>
                    <a:pt x="22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3" y="125"/>
                    <a:pt x="24" y="112"/>
                    <a:pt x="24" y="105"/>
                  </a:cubicBezTo>
                  <a:cubicBezTo>
                    <a:pt x="24" y="99"/>
                    <a:pt x="23" y="90"/>
                    <a:pt x="28" y="83"/>
                  </a:cubicBezTo>
                  <a:cubicBezTo>
                    <a:pt x="32" y="75"/>
                    <a:pt x="38" y="69"/>
                    <a:pt x="42" y="64"/>
                  </a:cubicBezTo>
                  <a:cubicBezTo>
                    <a:pt x="46" y="60"/>
                    <a:pt x="46" y="59"/>
                    <a:pt x="45" y="55"/>
                  </a:cubicBezTo>
                  <a:cubicBezTo>
                    <a:pt x="44" y="51"/>
                    <a:pt x="44" y="46"/>
                    <a:pt x="41" y="46"/>
                  </a:cubicBezTo>
                  <a:cubicBezTo>
                    <a:pt x="39" y="46"/>
                    <a:pt x="36" y="46"/>
                    <a:pt x="35" y="43"/>
                  </a:cubicBezTo>
                  <a:cubicBezTo>
                    <a:pt x="34" y="39"/>
                    <a:pt x="31" y="33"/>
                    <a:pt x="30" y="28"/>
                  </a:cubicBezTo>
                  <a:cubicBezTo>
                    <a:pt x="30" y="24"/>
                    <a:pt x="31" y="23"/>
                    <a:pt x="30" y="22"/>
                  </a:cubicBezTo>
                  <a:cubicBezTo>
                    <a:pt x="30" y="20"/>
                    <a:pt x="31" y="16"/>
                    <a:pt x="31" y="12"/>
                  </a:cubicBezTo>
                  <a:cubicBezTo>
                    <a:pt x="31" y="9"/>
                    <a:pt x="36" y="0"/>
                    <a:pt x="44" y="0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672"/>
            <p:cNvSpPr>
              <a:spLocks/>
            </p:cNvSpPr>
            <p:nvPr/>
          </p:nvSpPr>
          <p:spPr bwMode="auto">
            <a:xfrm>
              <a:off x="3899512" y="3062366"/>
              <a:ext cx="92109" cy="73215"/>
            </a:xfrm>
            <a:custGeom>
              <a:avLst/>
              <a:gdLst>
                <a:gd name="T0" fmla="*/ 19 w 20"/>
                <a:gd name="T1" fmla="*/ 0 h 16"/>
                <a:gd name="T2" fmla="*/ 20 w 20"/>
                <a:gd name="T3" fmla="*/ 3 h 16"/>
                <a:gd name="T4" fmla="*/ 0 w 20"/>
                <a:gd name="T5" fmla="*/ 16 h 16"/>
                <a:gd name="T6" fmla="*/ 2 w 20"/>
                <a:gd name="T7" fmla="*/ 8 h 16"/>
                <a:gd name="T8" fmla="*/ 11 w 20"/>
                <a:gd name="T9" fmla="*/ 1 h 16"/>
                <a:gd name="T10" fmla="*/ 19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9" y="0"/>
                  </a:moveTo>
                  <a:cubicBezTo>
                    <a:pt x="20" y="1"/>
                    <a:pt x="20" y="2"/>
                    <a:pt x="20" y="3"/>
                  </a:cubicBezTo>
                  <a:cubicBezTo>
                    <a:pt x="10" y="3"/>
                    <a:pt x="5" y="10"/>
                    <a:pt x="0" y="16"/>
                  </a:cubicBezTo>
                  <a:cubicBezTo>
                    <a:pt x="2" y="14"/>
                    <a:pt x="2" y="10"/>
                    <a:pt x="2" y="8"/>
                  </a:cubicBezTo>
                  <a:cubicBezTo>
                    <a:pt x="4" y="5"/>
                    <a:pt x="8" y="3"/>
                    <a:pt x="11" y="1"/>
                  </a:cubicBezTo>
                  <a:cubicBezTo>
                    <a:pt x="14" y="0"/>
                    <a:pt x="17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673"/>
            <p:cNvSpPr>
              <a:spLocks/>
            </p:cNvSpPr>
            <p:nvPr/>
          </p:nvSpPr>
          <p:spPr bwMode="auto">
            <a:xfrm>
              <a:off x="13457634" y="3008045"/>
              <a:ext cx="120451" cy="181857"/>
            </a:xfrm>
            <a:custGeom>
              <a:avLst/>
              <a:gdLst>
                <a:gd name="T0" fmla="*/ 1 w 27"/>
                <a:gd name="T1" fmla="*/ 11 h 40"/>
                <a:gd name="T2" fmla="*/ 3 w 27"/>
                <a:gd name="T3" fmla="*/ 23 h 40"/>
                <a:gd name="T4" fmla="*/ 1 w 27"/>
                <a:gd name="T5" fmla="*/ 35 h 40"/>
                <a:gd name="T6" fmla="*/ 21 w 27"/>
                <a:gd name="T7" fmla="*/ 39 h 40"/>
                <a:gd name="T8" fmla="*/ 1 w 27"/>
                <a:gd name="T9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0">
                  <a:moveTo>
                    <a:pt x="1" y="11"/>
                  </a:moveTo>
                  <a:cubicBezTo>
                    <a:pt x="9" y="15"/>
                    <a:pt x="1" y="19"/>
                    <a:pt x="3" y="23"/>
                  </a:cubicBezTo>
                  <a:cubicBezTo>
                    <a:pt x="6" y="27"/>
                    <a:pt x="0" y="30"/>
                    <a:pt x="1" y="35"/>
                  </a:cubicBezTo>
                  <a:cubicBezTo>
                    <a:pt x="3" y="40"/>
                    <a:pt x="15" y="40"/>
                    <a:pt x="21" y="39"/>
                  </a:cubicBezTo>
                  <a:cubicBezTo>
                    <a:pt x="27" y="39"/>
                    <a:pt x="18" y="0"/>
                    <a:pt x="1" y="11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674"/>
            <p:cNvSpPr>
              <a:spLocks/>
            </p:cNvSpPr>
            <p:nvPr/>
          </p:nvSpPr>
          <p:spPr bwMode="auto">
            <a:xfrm>
              <a:off x="13403313" y="2842720"/>
              <a:ext cx="252710" cy="351905"/>
            </a:xfrm>
            <a:custGeom>
              <a:avLst/>
              <a:gdLst>
                <a:gd name="T0" fmla="*/ 5 w 56"/>
                <a:gd name="T1" fmla="*/ 14 h 78"/>
                <a:gd name="T2" fmla="*/ 39 w 56"/>
                <a:gd name="T3" fmla="*/ 23 h 78"/>
                <a:gd name="T4" fmla="*/ 46 w 56"/>
                <a:gd name="T5" fmla="*/ 38 h 78"/>
                <a:gd name="T6" fmla="*/ 49 w 56"/>
                <a:gd name="T7" fmla="*/ 53 h 78"/>
                <a:gd name="T8" fmla="*/ 45 w 56"/>
                <a:gd name="T9" fmla="*/ 70 h 78"/>
                <a:gd name="T10" fmla="*/ 28 w 56"/>
                <a:gd name="T11" fmla="*/ 76 h 78"/>
                <a:gd name="T12" fmla="*/ 11 w 56"/>
                <a:gd name="T13" fmla="*/ 33 h 78"/>
                <a:gd name="T14" fmla="*/ 5 w 56"/>
                <a:gd name="T15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78">
                  <a:moveTo>
                    <a:pt x="5" y="14"/>
                  </a:moveTo>
                  <a:cubicBezTo>
                    <a:pt x="14" y="0"/>
                    <a:pt x="40" y="6"/>
                    <a:pt x="39" y="23"/>
                  </a:cubicBezTo>
                  <a:cubicBezTo>
                    <a:pt x="39" y="40"/>
                    <a:pt x="50" y="29"/>
                    <a:pt x="46" y="38"/>
                  </a:cubicBezTo>
                  <a:cubicBezTo>
                    <a:pt x="43" y="47"/>
                    <a:pt x="54" y="46"/>
                    <a:pt x="49" y="53"/>
                  </a:cubicBezTo>
                  <a:cubicBezTo>
                    <a:pt x="45" y="60"/>
                    <a:pt x="56" y="62"/>
                    <a:pt x="45" y="70"/>
                  </a:cubicBezTo>
                  <a:cubicBezTo>
                    <a:pt x="34" y="78"/>
                    <a:pt x="28" y="76"/>
                    <a:pt x="28" y="76"/>
                  </a:cubicBezTo>
                  <a:cubicBezTo>
                    <a:pt x="28" y="76"/>
                    <a:pt x="31" y="27"/>
                    <a:pt x="11" y="33"/>
                  </a:cubicBezTo>
                  <a:cubicBezTo>
                    <a:pt x="5" y="35"/>
                    <a:pt x="0" y="20"/>
                    <a:pt x="5" y="14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675"/>
            <p:cNvSpPr>
              <a:spLocks/>
            </p:cNvSpPr>
            <p:nvPr/>
          </p:nvSpPr>
          <p:spPr bwMode="auto">
            <a:xfrm>
              <a:off x="13289947" y="2868700"/>
              <a:ext cx="436929" cy="1504454"/>
            </a:xfrm>
            <a:custGeom>
              <a:avLst/>
              <a:gdLst>
                <a:gd name="T0" fmla="*/ 60 w 97"/>
                <a:gd name="T1" fmla="*/ 11 h 333"/>
                <a:gd name="T2" fmla="*/ 67 w 97"/>
                <a:gd name="T3" fmla="*/ 49 h 333"/>
                <a:gd name="T4" fmla="*/ 74 w 97"/>
                <a:gd name="T5" fmla="*/ 71 h 333"/>
                <a:gd name="T6" fmla="*/ 76 w 97"/>
                <a:gd name="T7" fmla="*/ 118 h 333"/>
                <a:gd name="T8" fmla="*/ 72 w 97"/>
                <a:gd name="T9" fmla="*/ 141 h 333"/>
                <a:gd name="T10" fmla="*/ 71 w 97"/>
                <a:gd name="T11" fmla="*/ 166 h 333"/>
                <a:gd name="T12" fmla="*/ 67 w 97"/>
                <a:gd name="T13" fmla="*/ 213 h 333"/>
                <a:gd name="T14" fmla="*/ 67 w 97"/>
                <a:gd name="T15" fmla="*/ 228 h 333"/>
                <a:gd name="T16" fmla="*/ 88 w 97"/>
                <a:gd name="T17" fmla="*/ 290 h 333"/>
                <a:gd name="T18" fmla="*/ 96 w 97"/>
                <a:gd name="T19" fmla="*/ 316 h 333"/>
                <a:gd name="T20" fmla="*/ 94 w 97"/>
                <a:gd name="T21" fmla="*/ 324 h 333"/>
                <a:gd name="T22" fmla="*/ 90 w 97"/>
                <a:gd name="T23" fmla="*/ 309 h 333"/>
                <a:gd name="T24" fmla="*/ 68 w 97"/>
                <a:gd name="T25" fmla="*/ 326 h 333"/>
                <a:gd name="T26" fmla="*/ 72 w 97"/>
                <a:gd name="T27" fmla="*/ 314 h 333"/>
                <a:gd name="T28" fmla="*/ 63 w 97"/>
                <a:gd name="T29" fmla="*/ 263 h 333"/>
                <a:gd name="T30" fmla="*/ 55 w 97"/>
                <a:gd name="T31" fmla="*/ 264 h 333"/>
                <a:gd name="T32" fmla="*/ 48 w 97"/>
                <a:gd name="T33" fmla="*/ 301 h 333"/>
                <a:gd name="T34" fmla="*/ 44 w 97"/>
                <a:gd name="T35" fmla="*/ 324 h 333"/>
                <a:gd name="T36" fmla="*/ 41 w 97"/>
                <a:gd name="T37" fmla="*/ 330 h 333"/>
                <a:gd name="T38" fmla="*/ 42 w 97"/>
                <a:gd name="T39" fmla="*/ 314 h 333"/>
                <a:gd name="T40" fmla="*/ 19 w 97"/>
                <a:gd name="T41" fmla="*/ 330 h 333"/>
                <a:gd name="T42" fmla="*/ 16 w 97"/>
                <a:gd name="T43" fmla="*/ 319 h 333"/>
                <a:gd name="T44" fmla="*/ 35 w 97"/>
                <a:gd name="T45" fmla="*/ 265 h 333"/>
                <a:gd name="T46" fmla="*/ 38 w 97"/>
                <a:gd name="T47" fmla="*/ 237 h 333"/>
                <a:gd name="T48" fmla="*/ 33 w 97"/>
                <a:gd name="T49" fmla="*/ 213 h 333"/>
                <a:gd name="T50" fmla="*/ 29 w 97"/>
                <a:gd name="T51" fmla="*/ 189 h 333"/>
                <a:gd name="T52" fmla="*/ 26 w 97"/>
                <a:gd name="T53" fmla="*/ 189 h 333"/>
                <a:gd name="T54" fmla="*/ 20 w 97"/>
                <a:gd name="T55" fmla="*/ 187 h 333"/>
                <a:gd name="T56" fmla="*/ 22 w 97"/>
                <a:gd name="T57" fmla="*/ 169 h 333"/>
                <a:gd name="T58" fmla="*/ 3 w 97"/>
                <a:gd name="T59" fmla="*/ 125 h 333"/>
                <a:gd name="T60" fmla="*/ 24 w 97"/>
                <a:gd name="T61" fmla="*/ 105 h 333"/>
                <a:gd name="T62" fmla="*/ 42 w 97"/>
                <a:gd name="T63" fmla="*/ 64 h 333"/>
                <a:gd name="T64" fmla="*/ 41 w 97"/>
                <a:gd name="T65" fmla="*/ 46 h 333"/>
                <a:gd name="T66" fmla="*/ 30 w 97"/>
                <a:gd name="T67" fmla="*/ 28 h 333"/>
                <a:gd name="T68" fmla="*/ 31 w 97"/>
                <a:gd name="T69" fmla="*/ 12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" h="333">
                  <a:moveTo>
                    <a:pt x="44" y="0"/>
                  </a:moveTo>
                  <a:cubicBezTo>
                    <a:pt x="51" y="0"/>
                    <a:pt x="57" y="4"/>
                    <a:pt x="60" y="11"/>
                  </a:cubicBezTo>
                  <a:cubicBezTo>
                    <a:pt x="63" y="18"/>
                    <a:pt x="64" y="27"/>
                    <a:pt x="63" y="31"/>
                  </a:cubicBezTo>
                  <a:cubicBezTo>
                    <a:pt x="62" y="35"/>
                    <a:pt x="65" y="45"/>
                    <a:pt x="67" y="49"/>
                  </a:cubicBezTo>
                  <a:cubicBezTo>
                    <a:pt x="68" y="54"/>
                    <a:pt x="71" y="60"/>
                    <a:pt x="71" y="60"/>
                  </a:cubicBezTo>
                  <a:cubicBezTo>
                    <a:pt x="71" y="60"/>
                    <a:pt x="74" y="65"/>
                    <a:pt x="74" y="71"/>
                  </a:cubicBezTo>
                  <a:cubicBezTo>
                    <a:pt x="74" y="77"/>
                    <a:pt x="74" y="87"/>
                    <a:pt x="76" y="98"/>
                  </a:cubicBezTo>
                  <a:cubicBezTo>
                    <a:pt x="79" y="110"/>
                    <a:pt x="78" y="113"/>
                    <a:pt x="76" y="118"/>
                  </a:cubicBezTo>
                  <a:cubicBezTo>
                    <a:pt x="74" y="124"/>
                    <a:pt x="68" y="135"/>
                    <a:pt x="68" y="135"/>
                  </a:cubicBezTo>
                  <a:cubicBezTo>
                    <a:pt x="68" y="135"/>
                    <a:pt x="74" y="139"/>
                    <a:pt x="72" y="141"/>
                  </a:cubicBezTo>
                  <a:cubicBezTo>
                    <a:pt x="70" y="144"/>
                    <a:pt x="67" y="145"/>
                    <a:pt x="67" y="145"/>
                  </a:cubicBezTo>
                  <a:cubicBezTo>
                    <a:pt x="67" y="145"/>
                    <a:pt x="74" y="155"/>
                    <a:pt x="71" y="166"/>
                  </a:cubicBezTo>
                  <a:cubicBezTo>
                    <a:pt x="67" y="177"/>
                    <a:pt x="67" y="184"/>
                    <a:pt x="67" y="194"/>
                  </a:cubicBezTo>
                  <a:cubicBezTo>
                    <a:pt x="67" y="204"/>
                    <a:pt x="67" y="213"/>
                    <a:pt x="67" y="213"/>
                  </a:cubicBezTo>
                  <a:cubicBezTo>
                    <a:pt x="63" y="213"/>
                    <a:pt x="63" y="213"/>
                    <a:pt x="63" y="213"/>
                  </a:cubicBezTo>
                  <a:cubicBezTo>
                    <a:pt x="63" y="213"/>
                    <a:pt x="63" y="222"/>
                    <a:pt x="67" y="228"/>
                  </a:cubicBezTo>
                  <a:cubicBezTo>
                    <a:pt x="71" y="234"/>
                    <a:pt x="78" y="243"/>
                    <a:pt x="79" y="258"/>
                  </a:cubicBezTo>
                  <a:cubicBezTo>
                    <a:pt x="80" y="274"/>
                    <a:pt x="84" y="287"/>
                    <a:pt x="88" y="290"/>
                  </a:cubicBezTo>
                  <a:cubicBezTo>
                    <a:pt x="93" y="294"/>
                    <a:pt x="97" y="294"/>
                    <a:pt x="97" y="300"/>
                  </a:cubicBezTo>
                  <a:cubicBezTo>
                    <a:pt x="97" y="306"/>
                    <a:pt x="96" y="313"/>
                    <a:pt x="96" y="316"/>
                  </a:cubicBezTo>
                  <a:cubicBezTo>
                    <a:pt x="96" y="319"/>
                    <a:pt x="96" y="324"/>
                    <a:pt x="96" y="324"/>
                  </a:cubicBezTo>
                  <a:cubicBezTo>
                    <a:pt x="94" y="324"/>
                    <a:pt x="94" y="324"/>
                    <a:pt x="94" y="324"/>
                  </a:cubicBezTo>
                  <a:cubicBezTo>
                    <a:pt x="94" y="324"/>
                    <a:pt x="95" y="320"/>
                    <a:pt x="94" y="316"/>
                  </a:cubicBezTo>
                  <a:cubicBezTo>
                    <a:pt x="94" y="312"/>
                    <a:pt x="93" y="307"/>
                    <a:pt x="90" y="309"/>
                  </a:cubicBezTo>
                  <a:cubicBezTo>
                    <a:pt x="87" y="310"/>
                    <a:pt x="83" y="318"/>
                    <a:pt x="81" y="321"/>
                  </a:cubicBezTo>
                  <a:cubicBezTo>
                    <a:pt x="79" y="325"/>
                    <a:pt x="76" y="328"/>
                    <a:pt x="68" y="326"/>
                  </a:cubicBezTo>
                  <a:cubicBezTo>
                    <a:pt x="60" y="324"/>
                    <a:pt x="58" y="319"/>
                    <a:pt x="62" y="318"/>
                  </a:cubicBezTo>
                  <a:cubicBezTo>
                    <a:pt x="66" y="317"/>
                    <a:pt x="71" y="319"/>
                    <a:pt x="72" y="314"/>
                  </a:cubicBezTo>
                  <a:cubicBezTo>
                    <a:pt x="73" y="310"/>
                    <a:pt x="74" y="299"/>
                    <a:pt x="73" y="293"/>
                  </a:cubicBezTo>
                  <a:cubicBezTo>
                    <a:pt x="71" y="288"/>
                    <a:pt x="65" y="270"/>
                    <a:pt x="63" y="263"/>
                  </a:cubicBezTo>
                  <a:cubicBezTo>
                    <a:pt x="60" y="256"/>
                    <a:pt x="57" y="249"/>
                    <a:pt x="57" y="249"/>
                  </a:cubicBezTo>
                  <a:cubicBezTo>
                    <a:pt x="57" y="249"/>
                    <a:pt x="57" y="259"/>
                    <a:pt x="55" y="264"/>
                  </a:cubicBezTo>
                  <a:cubicBezTo>
                    <a:pt x="53" y="269"/>
                    <a:pt x="46" y="288"/>
                    <a:pt x="44" y="292"/>
                  </a:cubicBezTo>
                  <a:cubicBezTo>
                    <a:pt x="43" y="296"/>
                    <a:pt x="45" y="299"/>
                    <a:pt x="48" y="301"/>
                  </a:cubicBezTo>
                  <a:cubicBezTo>
                    <a:pt x="50" y="303"/>
                    <a:pt x="48" y="309"/>
                    <a:pt x="47" y="313"/>
                  </a:cubicBezTo>
                  <a:cubicBezTo>
                    <a:pt x="45" y="317"/>
                    <a:pt x="44" y="322"/>
                    <a:pt x="44" y="324"/>
                  </a:cubicBezTo>
                  <a:cubicBezTo>
                    <a:pt x="44" y="326"/>
                    <a:pt x="44" y="330"/>
                    <a:pt x="44" y="330"/>
                  </a:cubicBezTo>
                  <a:cubicBezTo>
                    <a:pt x="41" y="330"/>
                    <a:pt x="41" y="330"/>
                    <a:pt x="41" y="330"/>
                  </a:cubicBezTo>
                  <a:cubicBezTo>
                    <a:pt x="41" y="330"/>
                    <a:pt x="42" y="325"/>
                    <a:pt x="42" y="321"/>
                  </a:cubicBezTo>
                  <a:cubicBezTo>
                    <a:pt x="42" y="317"/>
                    <a:pt x="43" y="315"/>
                    <a:pt x="42" y="314"/>
                  </a:cubicBezTo>
                  <a:cubicBezTo>
                    <a:pt x="40" y="313"/>
                    <a:pt x="34" y="319"/>
                    <a:pt x="31" y="323"/>
                  </a:cubicBezTo>
                  <a:cubicBezTo>
                    <a:pt x="28" y="327"/>
                    <a:pt x="28" y="333"/>
                    <a:pt x="19" y="330"/>
                  </a:cubicBezTo>
                  <a:cubicBezTo>
                    <a:pt x="11" y="328"/>
                    <a:pt x="5" y="324"/>
                    <a:pt x="7" y="321"/>
                  </a:cubicBezTo>
                  <a:cubicBezTo>
                    <a:pt x="9" y="319"/>
                    <a:pt x="14" y="321"/>
                    <a:pt x="16" y="319"/>
                  </a:cubicBezTo>
                  <a:cubicBezTo>
                    <a:pt x="19" y="318"/>
                    <a:pt x="24" y="305"/>
                    <a:pt x="27" y="298"/>
                  </a:cubicBezTo>
                  <a:cubicBezTo>
                    <a:pt x="30" y="290"/>
                    <a:pt x="34" y="274"/>
                    <a:pt x="35" y="265"/>
                  </a:cubicBezTo>
                  <a:cubicBezTo>
                    <a:pt x="36" y="256"/>
                    <a:pt x="37" y="249"/>
                    <a:pt x="37" y="245"/>
                  </a:cubicBezTo>
                  <a:cubicBezTo>
                    <a:pt x="38" y="242"/>
                    <a:pt x="38" y="237"/>
                    <a:pt x="38" y="237"/>
                  </a:cubicBezTo>
                  <a:cubicBezTo>
                    <a:pt x="38" y="237"/>
                    <a:pt x="35" y="226"/>
                    <a:pt x="34" y="221"/>
                  </a:cubicBezTo>
                  <a:cubicBezTo>
                    <a:pt x="33" y="217"/>
                    <a:pt x="33" y="213"/>
                    <a:pt x="33" y="213"/>
                  </a:cubicBezTo>
                  <a:cubicBezTo>
                    <a:pt x="33" y="213"/>
                    <a:pt x="28" y="214"/>
                    <a:pt x="28" y="211"/>
                  </a:cubicBezTo>
                  <a:cubicBezTo>
                    <a:pt x="28" y="208"/>
                    <a:pt x="29" y="195"/>
                    <a:pt x="29" y="189"/>
                  </a:cubicBezTo>
                  <a:cubicBezTo>
                    <a:pt x="28" y="183"/>
                    <a:pt x="26" y="183"/>
                    <a:pt x="26" y="183"/>
                  </a:cubicBezTo>
                  <a:cubicBezTo>
                    <a:pt x="26" y="183"/>
                    <a:pt x="26" y="187"/>
                    <a:pt x="26" y="189"/>
                  </a:cubicBezTo>
                  <a:cubicBezTo>
                    <a:pt x="26" y="192"/>
                    <a:pt x="24" y="191"/>
                    <a:pt x="23" y="189"/>
                  </a:cubicBezTo>
                  <a:cubicBezTo>
                    <a:pt x="22" y="187"/>
                    <a:pt x="20" y="189"/>
                    <a:pt x="20" y="187"/>
                  </a:cubicBezTo>
                  <a:cubicBezTo>
                    <a:pt x="20" y="185"/>
                    <a:pt x="19" y="181"/>
                    <a:pt x="19" y="178"/>
                  </a:cubicBezTo>
                  <a:cubicBezTo>
                    <a:pt x="20" y="175"/>
                    <a:pt x="22" y="169"/>
                    <a:pt x="22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3" y="125"/>
                    <a:pt x="24" y="112"/>
                    <a:pt x="24" y="105"/>
                  </a:cubicBezTo>
                  <a:cubicBezTo>
                    <a:pt x="24" y="99"/>
                    <a:pt x="23" y="90"/>
                    <a:pt x="28" y="83"/>
                  </a:cubicBezTo>
                  <a:cubicBezTo>
                    <a:pt x="32" y="75"/>
                    <a:pt x="38" y="69"/>
                    <a:pt x="42" y="64"/>
                  </a:cubicBezTo>
                  <a:cubicBezTo>
                    <a:pt x="46" y="60"/>
                    <a:pt x="46" y="59"/>
                    <a:pt x="45" y="55"/>
                  </a:cubicBezTo>
                  <a:cubicBezTo>
                    <a:pt x="44" y="51"/>
                    <a:pt x="44" y="46"/>
                    <a:pt x="41" y="46"/>
                  </a:cubicBezTo>
                  <a:cubicBezTo>
                    <a:pt x="39" y="46"/>
                    <a:pt x="36" y="46"/>
                    <a:pt x="35" y="43"/>
                  </a:cubicBezTo>
                  <a:cubicBezTo>
                    <a:pt x="34" y="39"/>
                    <a:pt x="31" y="33"/>
                    <a:pt x="30" y="28"/>
                  </a:cubicBezTo>
                  <a:cubicBezTo>
                    <a:pt x="30" y="24"/>
                    <a:pt x="31" y="23"/>
                    <a:pt x="30" y="22"/>
                  </a:cubicBezTo>
                  <a:cubicBezTo>
                    <a:pt x="30" y="20"/>
                    <a:pt x="31" y="16"/>
                    <a:pt x="31" y="12"/>
                  </a:cubicBezTo>
                  <a:cubicBezTo>
                    <a:pt x="31" y="9"/>
                    <a:pt x="36" y="0"/>
                    <a:pt x="44" y="0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676"/>
            <p:cNvSpPr>
              <a:spLocks/>
            </p:cNvSpPr>
            <p:nvPr/>
          </p:nvSpPr>
          <p:spPr bwMode="auto">
            <a:xfrm>
              <a:off x="13493060" y="3062366"/>
              <a:ext cx="89748" cy="73215"/>
            </a:xfrm>
            <a:custGeom>
              <a:avLst/>
              <a:gdLst>
                <a:gd name="T0" fmla="*/ 19 w 20"/>
                <a:gd name="T1" fmla="*/ 0 h 16"/>
                <a:gd name="T2" fmla="*/ 20 w 20"/>
                <a:gd name="T3" fmla="*/ 3 h 16"/>
                <a:gd name="T4" fmla="*/ 0 w 20"/>
                <a:gd name="T5" fmla="*/ 16 h 16"/>
                <a:gd name="T6" fmla="*/ 2 w 20"/>
                <a:gd name="T7" fmla="*/ 8 h 16"/>
                <a:gd name="T8" fmla="*/ 11 w 20"/>
                <a:gd name="T9" fmla="*/ 1 h 16"/>
                <a:gd name="T10" fmla="*/ 19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9" y="0"/>
                  </a:moveTo>
                  <a:cubicBezTo>
                    <a:pt x="20" y="1"/>
                    <a:pt x="20" y="2"/>
                    <a:pt x="20" y="3"/>
                  </a:cubicBezTo>
                  <a:cubicBezTo>
                    <a:pt x="10" y="3"/>
                    <a:pt x="5" y="10"/>
                    <a:pt x="0" y="16"/>
                  </a:cubicBezTo>
                  <a:cubicBezTo>
                    <a:pt x="2" y="14"/>
                    <a:pt x="2" y="10"/>
                    <a:pt x="2" y="8"/>
                  </a:cubicBezTo>
                  <a:cubicBezTo>
                    <a:pt x="4" y="5"/>
                    <a:pt x="8" y="3"/>
                    <a:pt x="11" y="1"/>
                  </a:cubicBezTo>
                  <a:cubicBezTo>
                    <a:pt x="14" y="0"/>
                    <a:pt x="17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677"/>
            <p:cNvSpPr>
              <a:spLocks/>
            </p:cNvSpPr>
            <p:nvPr/>
          </p:nvSpPr>
          <p:spPr bwMode="auto">
            <a:xfrm>
              <a:off x="6483299" y="2854529"/>
              <a:ext cx="384970" cy="1523348"/>
            </a:xfrm>
            <a:custGeom>
              <a:avLst/>
              <a:gdLst>
                <a:gd name="T0" fmla="*/ 48 w 85"/>
                <a:gd name="T1" fmla="*/ 0 h 337"/>
                <a:gd name="T2" fmla="*/ 34 w 85"/>
                <a:gd name="T3" fmla="*/ 19 h 337"/>
                <a:gd name="T4" fmla="*/ 36 w 85"/>
                <a:gd name="T5" fmla="*/ 31 h 337"/>
                <a:gd name="T6" fmla="*/ 39 w 85"/>
                <a:gd name="T7" fmla="*/ 38 h 337"/>
                <a:gd name="T8" fmla="*/ 40 w 85"/>
                <a:gd name="T9" fmla="*/ 43 h 337"/>
                <a:gd name="T10" fmla="*/ 39 w 85"/>
                <a:gd name="T11" fmla="*/ 46 h 337"/>
                <a:gd name="T12" fmla="*/ 34 w 85"/>
                <a:gd name="T13" fmla="*/ 50 h 337"/>
                <a:gd name="T14" fmla="*/ 25 w 85"/>
                <a:gd name="T15" fmla="*/ 54 h 337"/>
                <a:gd name="T16" fmla="*/ 12 w 85"/>
                <a:gd name="T17" fmla="*/ 60 h 337"/>
                <a:gd name="T18" fmla="*/ 11 w 85"/>
                <a:gd name="T19" fmla="*/ 70 h 337"/>
                <a:gd name="T20" fmla="*/ 8 w 85"/>
                <a:gd name="T21" fmla="*/ 81 h 337"/>
                <a:gd name="T22" fmla="*/ 4 w 85"/>
                <a:gd name="T23" fmla="*/ 111 h 337"/>
                <a:gd name="T24" fmla="*/ 19 w 85"/>
                <a:gd name="T25" fmla="*/ 117 h 337"/>
                <a:gd name="T26" fmla="*/ 18 w 85"/>
                <a:gd name="T27" fmla="*/ 128 h 337"/>
                <a:gd name="T28" fmla="*/ 17 w 85"/>
                <a:gd name="T29" fmla="*/ 141 h 337"/>
                <a:gd name="T30" fmla="*/ 17 w 85"/>
                <a:gd name="T31" fmla="*/ 179 h 337"/>
                <a:gd name="T32" fmla="*/ 17 w 85"/>
                <a:gd name="T33" fmla="*/ 218 h 337"/>
                <a:gd name="T34" fmla="*/ 28 w 85"/>
                <a:gd name="T35" fmla="*/ 220 h 337"/>
                <a:gd name="T36" fmla="*/ 33 w 85"/>
                <a:gd name="T37" fmla="*/ 220 h 337"/>
                <a:gd name="T38" fmla="*/ 33 w 85"/>
                <a:gd name="T39" fmla="*/ 233 h 337"/>
                <a:gd name="T40" fmla="*/ 35 w 85"/>
                <a:gd name="T41" fmla="*/ 270 h 337"/>
                <a:gd name="T42" fmla="*/ 37 w 85"/>
                <a:gd name="T43" fmla="*/ 300 h 337"/>
                <a:gd name="T44" fmla="*/ 32 w 85"/>
                <a:gd name="T45" fmla="*/ 322 h 337"/>
                <a:gd name="T46" fmla="*/ 26 w 85"/>
                <a:gd name="T47" fmla="*/ 330 h 337"/>
                <a:gd name="T48" fmla="*/ 25 w 85"/>
                <a:gd name="T49" fmla="*/ 334 h 337"/>
                <a:gd name="T50" fmla="*/ 42 w 85"/>
                <a:gd name="T51" fmla="*/ 333 h 337"/>
                <a:gd name="T52" fmla="*/ 44 w 85"/>
                <a:gd name="T53" fmla="*/ 324 h 337"/>
                <a:gd name="T54" fmla="*/ 48 w 85"/>
                <a:gd name="T55" fmla="*/ 318 h 337"/>
                <a:gd name="T56" fmla="*/ 48 w 85"/>
                <a:gd name="T57" fmla="*/ 321 h 337"/>
                <a:gd name="T58" fmla="*/ 44 w 85"/>
                <a:gd name="T59" fmla="*/ 331 h 337"/>
                <a:gd name="T60" fmla="*/ 48 w 85"/>
                <a:gd name="T61" fmla="*/ 337 h 337"/>
                <a:gd name="T62" fmla="*/ 62 w 85"/>
                <a:gd name="T63" fmla="*/ 332 h 337"/>
                <a:gd name="T64" fmla="*/ 63 w 85"/>
                <a:gd name="T65" fmla="*/ 317 h 337"/>
                <a:gd name="T66" fmla="*/ 63 w 85"/>
                <a:gd name="T67" fmla="*/ 304 h 337"/>
                <a:gd name="T68" fmla="*/ 67 w 85"/>
                <a:gd name="T69" fmla="*/ 275 h 337"/>
                <a:gd name="T70" fmla="*/ 71 w 85"/>
                <a:gd name="T71" fmla="*/ 239 h 337"/>
                <a:gd name="T72" fmla="*/ 70 w 85"/>
                <a:gd name="T73" fmla="*/ 222 h 337"/>
                <a:gd name="T74" fmla="*/ 70 w 85"/>
                <a:gd name="T75" fmla="*/ 217 h 337"/>
                <a:gd name="T76" fmla="*/ 80 w 85"/>
                <a:gd name="T77" fmla="*/ 215 h 337"/>
                <a:gd name="T78" fmla="*/ 79 w 85"/>
                <a:gd name="T79" fmla="*/ 183 h 337"/>
                <a:gd name="T80" fmla="*/ 78 w 85"/>
                <a:gd name="T81" fmla="*/ 153 h 337"/>
                <a:gd name="T82" fmla="*/ 77 w 85"/>
                <a:gd name="T83" fmla="*/ 142 h 337"/>
                <a:gd name="T84" fmla="*/ 77 w 85"/>
                <a:gd name="T85" fmla="*/ 135 h 337"/>
                <a:gd name="T86" fmla="*/ 75 w 85"/>
                <a:gd name="T87" fmla="*/ 125 h 337"/>
                <a:gd name="T88" fmla="*/ 83 w 85"/>
                <a:gd name="T89" fmla="*/ 119 h 337"/>
                <a:gd name="T90" fmla="*/ 85 w 85"/>
                <a:gd name="T91" fmla="*/ 89 h 337"/>
                <a:gd name="T92" fmla="*/ 83 w 85"/>
                <a:gd name="T93" fmla="*/ 64 h 337"/>
                <a:gd name="T94" fmla="*/ 79 w 85"/>
                <a:gd name="T95" fmla="*/ 58 h 337"/>
                <a:gd name="T96" fmla="*/ 67 w 85"/>
                <a:gd name="T97" fmla="*/ 55 h 337"/>
                <a:gd name="T98" fmla="*/ 60 w 85"/>
                <a:gd name="T99" fmla="*/ 47 h 337"/>
                <a:gd name="T100" fmla="*/ 57 w 85"/>
                <a:gd name="T101" fmla="*/ 41 h 337"/>
                <a:gd name="T102" fmla="*/ 60 w 85"/>
                <a:gd name="T103" fmla="*/ 32 h 337"/>
                <a:gd name="T104" fmla="*/ 63 w 85"/>
                <a:gd name="T105" fmla="*/ 19 h 337"/>
                <a:gd name="T106" fmla="*/ 48 w 85"/>
                <a:gd name="T10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" h="337">
                  <a:moveTo>
                    <a:pt x="48" y="0"/>
                  </a:moveTo>
                  <a:cubicBezTo>
                    <a:pt x="37" y="0"/>
                    <a:pt x="34" y="9"/>
                    <a:pt x="34" y="19"/>
                  </a:cubicBezTo>
                  <a:cubicBezTo>
                    <a:pt x="32" y="19"/>
                    <a:pt x="33" y="31"/>
                    <a:pt x="36" y="31"/>
                  </a:cubicBezTo>
                  <a:cubicBezTo>
                    <a:pt x="36" y="32"/>
                    <a:pt x="37" y="37"/>
                    <a:pt x="39" y="38"/>
                  </a:cubicBezTo>
                  <a:cubicBezTo>
                    <a:pt x="40" y="39"/>
                    <a:pt x="40" y="40"/>
                    <a:pt x="40" y="43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4" y="47"/>
                    <a:pt x="34" y="50"/>
                  </a:cubicBezTo>
                  <a:cubicBezTo>
                    <a:pt x="33" y="52"/>
                    <a:pt x="29" y="54"/>
                    <a:pt x="25" y="54"/>
                  </a:cubicBezTo>
                  <a:cubicBezTo>
                    <a:pt x="20" y="54"/>
                    <a:pt x="12" y="57"/>
                    <a:pt x="12" y="60"/>
                  </a:cubicBezTo>
                  <a:cubicBezTo>
                    <a:pt x="12" y="63"/>
                    <a:pt x="12" y="70"/>
                    <a:pt x="11" y="70"/>
                  </a:cubicBezTo>
                  <a:cubicBezTo>
                    <a:pt x="9" y="69"/>
                    <a:pt x="9" y="75"/>
                    <a:pt x="8" y="81"/>
                  </a:cubicBezTo>
                  <a:cubicBezTo>
                    <a:pt x="7" y="87"/>
                    <a:pt x="0" y="106"/>
                    <a:pt x="4" y="111"/>
                  </a:cubicBezTo>
                  <a:cubicBezTo>
                    <a:pt x="9" y="117"/>
                    <a:pt x="19" y="117"/>
                    <a:pt x="19" y="117"/>
                  </a:cubicBezTo>
                  <a:cubicBezTo>
                    <a:pt x="19" y="117"/>
                    <a:pt x="19" y="120"/>
                    <a:pt x="18" y="128"/>
                  </a:cubicBezTo>
                  <a:cubicBezTo>
                    <a:pt x="17" y="135"/>
                    <a:pt x="15" y="141"/>
                    <a:pt x="17" y="141"/>
                  </a:cubicBezTo>
                  <a:cubicBezTo>
                    <a:pt x="18" y="141"/>
                    <a:pt x="17" y="166"/>
                    <a:pt x="17" y="179"/>
                  </a:cubicBezTo>
                  <a:cubicBezTo>
                    <a:pt x="17" y="192"/>
                    <a:pt x="17" y="215"/>
                    <a:pt x="17" y="218"/>
                  </a:cubicBezTo>
                  <a:cubicBezTo>
                    <a:pt x="17" y="220"/>
                    <a:pt x="25" y="220"/>
                    <a:pt x="28" y="220"/>
                  </a:cubicBezTo>
                  <a:cubicBezTo>
                    <a:pt x="30" y="220"/>
                    <a:pt x="33" y="220"/>
                    <a:pt x="33" y="220"/>
                  </a:cubicBezTo>
                  <a:cubicBezTo>
                    <a:pt x="33" y="220"/>
                    <a:pt x="33" y="227"/>
                    <a:pt x="33" y="233"/>
                  </a:cubicBezTo>
                  <a:cubicBezTo>
                    <a:pt x="34" y="238"/>
                    <a:pt x="34" y="264"/>
                    <a:pt x="35" y="270"/>
                  </a:cubicBezTo>
                  <a:cubicBezTo>
                    <a:pt x="35" y="276"/>
                    <a:pt x="38" y="291"/>
                    <a:pt x="37" y="300"/>
                  </a:cubicBezTo>
                  <a:cubicBezTo>
                    <a:pt x="37" y="308"/>
                    <a:pt x="35" y="317"/>
                    <a:pt x="32" y="322"/>
                  </a:cubicBezTo>
                  <a:cubicBezTo>
                    <a:pt x="29" y="326"/>
                    <a:pt x="28" y="328"/>
                    <a:pt x="26" y="330"/>
                  </a:cubicBezTo>
                  <a:cubicBezTo>
                    <a:pt x="25" y="332"/>
                    <a:pt x="21" y="334"/>
                    <a:pt x="25" y="334"/>
                  </a:cubicBezTo>
                  <a:cubicBezTo>
                    <a:pt x="30" y="334"/>
                    <a:pt x="40" y="335"/>
                    <a:pt x="42" y="333"/>
                  </a:cubicBezTo>
                  <a:cubicBezTo>
                    <a:pt x="44" y="331"/>
                    <a:pt x="42" y="326"/>
                    <a:pt x="44" y="324"/>
                  </a:cubicBezTo>
                  <a:cubicBezTo>
                    <a:pt x="45" y="321"/>
                    <a:pt x="48" y="318"/>
                    <a:pt x="48" y="318"/>
                  </a:cubicBezTo>
                  <a:cubicBezTo>
                    <a:pt x="48" y="321"/>
                    <a:pt x="48" y="321"/>
                    <a:pt x="48" y="321"/>
                  </a:cubicBezTo>
                  <a:cubicBezTo>
                    <a:pt x="48" y="321"/>
                    <a:pt x="44" y="329"/>
                    <a:pt x="44" y="331"/>
                  </a:cubicBezTo>
                  <a:cubicBezTo>
                    <a:pt x="45" y="333"/>
                    <a:pt x="45" y="337"/>
                    <a:pt x="48" y="337"/>
                  </a:cubicBezTo>
                  <a:cubicBezTo>
                    <a:pt x="51" y="337"/>
                    <a:pt x="61" y="335"/>
                    <a:pt x="62" y="332"/>
                  </a:cubicBezTo>
                  <a:cubicBezTo>
                    <a:pt x="63" y="328"/>
                    <a:pt x="62" y="320"/>
                    <a:pt x="63" y="317"/>
                  </a:cubicBezTo>
                  <a:cubicBezTo>
                    <a:pt x="64" y="314"/>
                    <a:pt x="64" y="309"/>
                    <a:pt x="63" y="304"/>
                  </a:cubicBezTo>
                  <a:cubicBezTo>
                    <a:pt x="62" y="300"/>
                    <a:pt x="64" y="284"/>
                    <a:pt x="67" y="275"/>
                  </a:cubicBezTo>
                  <a:cubicBezTo>
                    <a:pt x="71" y="266"/>
                    <a:pt x="71" y="247"/>
                    <a:pt x="71" y="239"/>
                  </a:cubicBezTo>
                  <a:cubicBezTo>
                    <a:pt x="71" y="231"/>
                    <a:pt x="70" y="225"/>
                    <a:pt x="70" y="222"/>
                  </a:cubicBezTo>
                  <a:cubicBezTo>
                    <a:pt x="70" y="218"/>
                    <a:pt x="70" y="217"/>
                    <a:pt x="70" y="217"/>
                  </a:cubicBezTo>
                  <a:cubicBezTo>
                    <a:pt x="70" y="217"/>
                    <a:pt x="80" y="217"/>
                    <a:pt x="80" y="215"/>
                  </a:cubicBezTo>
                  <a:cubicBezTo>
                    <a:pt x="80" y="213"/>
                    <a:pt x="79" y="192"/>
                    <a:pt x="79" y="183"/>
                  </a:cubicBezTo>
                  <a:cubicBezTo>
                    <a:pt x="79" y="174"/>
                    <a:pt x="78" y="161"/>
                    <a:pt x="78" y="153"/>
                  </a:cubicBezTo>
                  <a:cubicBezTo>
                    <a:pt x="77" y="145"/>
                    <a:pt x="77" y="142"/>
                    <a:pt x="77" y="142"/>
                  </a:cubicBezTo>
                  <a:cubicBezTo>
                    <a:pt x="77" y="142"/>
                    <a:pt x="78" y="141"/>
                    <a:pt x="77" y="135"/>
                  </a:cubicBezTo>
                  <a:cubicBezTo>
                    <a:pt x="76" y="130"/>
                    <a:pt x="75" y="125"/>
                    <a:pt x="75" y="125"/>
                  </a:cubicBezTo>
                  <a:cubicBezTo>
                    <a:pt x="75" y="125"/>
                    <a:pt x="81" y="125"/>
                    <a:pt x="83" y="119"/>
                  </a:cubicBezTo>
                  <a:cubicBezTo>
                    <a:pt x="84" y="112"/>
                    <a:pt x="85" y="102"/>
                    <a:pt x="85" y="89"/>
                  </a:cubicBezTo>
                  <a:cubicBezTo>
                    <a:pt x="84" y="77"/>
                    <a:pt x="83" y="67"/>
                    <a:pt x="83" y="64"/>
                  </a:cubicBezTo>
                  <a:cubicBezTo>
                    <a:pt x="83" y="61"/>
                    <a:pt x="84" y="60"/>
                    <a:pt x="79" y="58"/>
                  </a:cubicBezTo>
                  <a:cubicBezTo>
                    <a:pt x="74" y="57"/>
                    <a:pt x="71" y="58"/>
                    <a:pt x="67" y="55"/>
                  </a:cubicBezTo>
                  <a:cubicBezTo>
                    <a:pt x="63" y="52"/>
                    <a:pt x="62" y="48"/>
                    <a:pt x="60" y="47"/>
                  </a:cubicBezTo>
                  <a:cubicBezTo>
                    <a:pt x="58" y="45"/>
                    <a:pt x="55" y="43"/>
                    <a:pt x="57" y="41"/>
                  </a:cubicBezTo>
                  <a:cubicBezTo>
                    <a:pt x="58" y="39"/>
                    <a:pt x="60" y="36"/>
                    <a:pt x="60" y="32"/>
                  </a:cubicBezTo>
                  <a:cubicBezTo>
                    <a:pt x="64" y="32"/>
                    <a:pt x="65" y="19"/>
                    <a:pt x="63" y="19"/>
                  </a:cubicBezTo>
                  <a:cubicBezTo>
                    <a:pt x="62" y="10"/>
                    <a:pt x="61" y="0"/>
                    <a:pt x="48" y="0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678"/>
            <p:cNvSpPr>
              <a:spLocks/>
            </p:cNvSpPr>
            <p:nvPr/>
          </p:nvSpPr>
          <p:spPr bwMode="auto">
            <a:xfrm>
              <a:off x="6641538" y="3057642"/>
              <a:ext cx="113365" cy="236178"/>
            </a:xfrm>
            <a:custGeom>
              <a:avLst/>
              <a:gdLst>
                <a:gd name="T0" fmla="*/ 4 w 25"/>
                <a:gd name="T1" fmla="*/ 1 h 52"/>
                <a:gd name="T2" fmla="*/ 4 w 25"/>
                <a:gd name="T3" fmla="*/ 1 h 52"/>
                <a:gd name="T4" fmla="*/ 2 w 25"/>
                <a:gd name="T5" fmla="*/ 2 h 52"/>
                <a:gd name="T6" fmla="*/ 0 w 25"/>
                <a:gd name="T7" fmla="*/ 24 h 52"/>
                <a:gd name="T8" fmla="*/ 5 w 25"/>
                <a:gd name="T9" fmla="*/ 43 h 52"/>
                <a:gd name="T10" fmla="*/ 6 w 25"/>
                <a:gd name="T11" fmla="*/ 52 h 52"/>
                <a:gd name="T12" fmla="*/ 11 w 25"/>
                <a:gd name="T13" fmla="*/ 38 h 52"/>
                <a:gd name="T14" fmla="*/ 21 w 25"/>
                <a:gd name="T15" fmla="*/ 16 h 52"/>
                <a:gd name="T16" fmla="*/ 25 w 25"/>
                <a:gd name="T17" fmla="*/ 2 h 52"/>
                <a:gd name="T18" fmla="*/ 25 w 25"/>
                <a:gd name="T19" fmla="*/ 2 h 52"/>
                <a:gd name="T20" fmla="*/ 23 w 25"/>
                <a:gd name="T21" fmla="*/ 0 h 52"/>
                <a:gd name="T22" fmla="*/ 20 w 25"/>
                <a:gd name="T23" fmla="*/ 8 h 52"/>
                <a:gd name="T24" fmla="*/ 14 w 25"/>
                <a:gd name="T25" fmla="*/ 14 h 52"/>
                <a:gd name="T26" fmla="*/ 14 w 25"/>
                <a:gd name="T27" fmla="*/ 19 h 52"/>
                <a:gd name="T28" fmla="*/ 11 w 25"/>
                <a:gd name="T29" fmla="*/ 23 h 52"/>
                <a:gd name="T30" fmla="*/ 11 w 25"/>
                <a:gd name="T31" fmla="*/ 18 h 52"/>
                <a:gd name="T32" fmla="*/ 7 w 25"/>
                <a:gd name="T33" fmla="*/ 15 h 52"/>
                <a:gd name="T34" fmla="*/ 4 w 25"/>
                <a:gd name="T35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52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1" y="5"/>
                    <a:pt x="0" y="19"/>
                    <a:pt x="0" y="24"/>
                  </a:cubicBezTo>
                  <a:cubicBezTo>
                    <a:pt x="0" y="29"/>
                    <a:pt x="3" y="38"/>
                    <a:pt x="5" y="43"/>
                  </a:cubicBezTo>
                  <a:cubicBezTo>
                    <a:pt x="6" y="48"/>
                    <a:pt x="6" y="52"/>
                    <a:pt x="6" y="52"/>
                  </a:cubicBezTo>
                  <a:cubicBezTo>
                    <a:pt x="6" y="52"/>
                    <a:pt x="8" y="44"/>
                    <a:pt x="11" y="38"/>
                  </a:cubicBezTo>
                  <a:cubicBezTo>
                    <a:pt x="13" y="31"/>
                    <a:pt x="18" y="23"/>
                    <a:pt x="21" y="16"/>
                  </a:cubicBezTo>
                  <a:cubicBezTo>
                    <a:pt x="24" y="11"/>
                    <a:pt x="25" y="6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2"/>
                    <a:pt x="23" y="1"/>
                    <a:pt x="23" y="0"/>
                  </a:cubicBezTo>
                  <a:cubicBezTo>
                    <a:pt x="22" y="3"/>
                    <a:pt x="21" y="6"/>
                    <a:pt x="20" y="8"/>
                  </a:cubicBezTo>
                  <a:cubicBezTo>
                    <a:pt x="19" y="11"/>
                    <a:pt x="15" y="12"/>
                    <a:pt x="14" y="14"/>
                  </a:cubicBezTo>
                  <a:cubicBezTo>
                    <a:pt x="12" y="15"/>
                    <a:pt x="15" y="17"/>
                    <a:pt x="14" y="19"/>
                  </a:cubicBezTo>
                  <a:cubicBezTo>
                    <a:pt x="12" y="22"/>
                    <a:pt x="11" y="23"/>
                    <a:pt x="11" y="23"/>
                  </a:cubicBezTo>
                  <a:cubicBezTo>
                    <a:pt x="11" y="23"/>
                    <a:pt x="12" y="21"/>
                    <a:pt x="11" y="18"/>
                  </a:cubicBezTo>
                  <a:cubicBezTo>
                    <a:pt x="10" y="16"/>
                    <a:pt x="9" y="18"/>
                    <a:pt x="7" y="15"/>
                  </a:cubicBezTo>
                  <a:cubicBezTo>
                    <a:pt x="6" y="12"/>
                    <a:pt x="5" y="5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679"/>
            <p:cNvSpPr>
              <a:spLocks/>
            </p:cNvSpPr>
            <p:nvPr/>
          </p:nvSpPr>
          <p:spPr bwMode="auto">
            <a:xfrm>
              <a:off x="6601388" y="3423718"/>
              <a:ext cx="167686" cy="77939"/>
            </a:xfrm>
            <a:custGeom>
              <a:avLst/>
              <a:gdLst>
                <a:gd name="T0" fmla="*/ 20 w 37"/>
                <a:gd name="T1" fmla="*/ 0 h 17"/>
                <a:gd name="T2" fmla="*/ 17 w 37"/>
                <a:gd name="T3" fmla="*/ 0 h 17"/>
                <a:gd name="T4" fmla="*/ 11 w 37"/>
                <a:gd name="T5" fmla="*/ 9 h 17"/>
                <a:gd name="T6" fmla="*/ 0 w 37"/>
                <a:gd name="T7" fmla="*/ 11 h 17"/>
                <a:gd name="T8" fmla="*/ 8 w 37"/>
                <a:gd name="T9" fmla="*/ 14 h 17"/>
                <a:gd name="T10" fmla="*/ 15 w 37"/>
                <a:gd name="T11" fmla="*/ 12 h 17"/>
                <a:gd name="T12" fmla="*/ 28 w 37"/>
                <a:gd name="T13" fmla="*/ 16 h 17"/>
                <a:gd name="T14" fmla="*/ 37 w 37"/>
                <a:gd name="T15" fmla="*/ 13 h 17"/>
                <a:gd name="T16" fmla="*/ 24 w 37"/>
                <a:gd name="T17" fmla="*/ 11 h 17"/>
                <a:gd name="T18" fmla="*/ 20 w 37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7">
                  <a:moveTo>
                    <a:pt x="2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5" y="8"/>
                    <a:pt x="11" y="9"/>
                  </a:cubicBezTo>
                  <a:cubicBezTo>
                    <a:pt x="7" y="11"/>
                    <a:pt x="0" y="11"/>
                    <a:pt x="0" y="11"/>
                  </a:cubicBezTo>
                  <a:cubicBezTo>
                    <a:pt x="0" y="11"/>
                    <a:pt x="3" y="14"/>
                    <a:pt x="8" y="14"/>
                  </a:cubicBezTo>
                  <a:cubicBezTo>
                    <a:pt x="13" y="14"/>
                    <a:pt x="15" y="12"/>
                    <a:pt x="15" y="12"/>
                  </a:cubicBezTo>
                  <a:cubicBezTo>
                    <a:pt x="15" y="12"/>
                    <a:pt x="22" y="17"/>
                    <a:pt x="28" y="16"/>
                  </a:cubicBezTo>
                  <a:cubicBezTo>
                    <a:pt x="35" y="15"/>
                    <a:pt x="37" y="13"/>
                    <a:pt x="37" y="13"/>
                  </a:cubicBezTo>
                  <a:cubicBezTo>
                    <a:pt x="37" y="13"/>
                    <a:pt x="28" y="14"/>
                    <a:pt x="24" y="11"/>
                  </a:cubicBezTo>
                  <a:cubicBezTo>
                    <a:pt x="20" y="8"/>
                    <a:pt x="20" y="5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680"/>
            <p:cNvSpPr>
              <a:spLocks/>
            </p:cNvSpPr>
            <p:nvPr/>
          </p:nvSpPr>
          <p:spPr bwMode="auto">
            <a:xfrm>
              <a:off x="16915279" y="2854529"/>
              <a:ext cx="384970" cy="1523348"/>
            </a:xfrm>
            <a:custGeom>
              <a:avLst/>
              <a:gdLst>
                <a:gd name="T0" fmla="*/ 48 w 85"/>
                <a:gd name="T1" fmla="*/ 0 h 337"/>
                <a:gd name="T2" fmla="*/ 35 w 85"/>
                <a:gd name="T3" fmla="*/ 19 h 337"/>
                <a:gd name="T4" fmla="*/ 37 w 85"/>
                <a:gd name="T5" fmla="*/ 31 h 337"/>
                <a:gd name="T6" fmla="*/ 39 w 85"/>
                <a:gd name="T7" fmla="*/ 38 h 337"/>
                <a:gd name="T8" fmla="*/ 41 w 85"/>
                <a:gd name="T9" fmla="*/ 43 h 337"/>
                <a:gd name="T10" fmla="*/ 39 w 85"/>
                <a:gd name="T11" fmla="*/ 46 h 337"/>
                <a:gd name="T12" fmla="*/ 34 w 85"/>
                <a:gd name="T13" fmla="*/ 50 h 337"/>
                <a:gd name="T14" fmla="*/ 25 w 85"/>
                <a:gd name="T15" fmla="*/ 54 h 337"/>
                <a:gd name="T16" fmla="*/ 13 w 85"/>
                <a:gd name="T17" fmla="*/ 60 h 337"/>
                <a:gd name="T18" fmla="*/ 11 w 85"/>
                <a:gd name="T19" fmla="*/ 70 h 337"/>
                <a:gd name="T20" fmla="*/ 8 w 85"/>
                <a:gd name="T21" fmla="*/ 81 h 337"/>
                <a:gd name="T22" fmla="*/ 4 w 85"/>
                <a:gd name="T23" fmla="*/ 111 h 337"/>
                <a:gd name="T24" fmla="*/ 19 w 85"/>
                <a:gd name="T25" fmla="*/ 117 h 337"/>
                <a:gd name="T26" fmla="*/ 18 w 85"/>
                <a:gd name="T27" fmla="*/ 128 h 337"/>
                <a:gd name="T28" fmla="*/ 17 w 85"/>
                <a:gd name="T29" fmla="*/ 141 h 337"/>
                <a:gd name="T30" fmla="*/ 17 w 85"/>
                <a:gd name="T31" fmla="*/ 179 h 337"/>
                <a:gd name="T32" fmla="*/ 17 w 85"/>
                <a:gd name="T33" fmla="*/ 218 h 337"/>
                <a:gd name="T34" fmla="*/ 28 w 85"/>
                <a:gd name="T35" fmla="*/ 220 h 337"/>
                <a:gd name="T36" fmla="*/ 33 w 85"/>
                <a:gd name="T37" fmla="*/ 220 h 337"/>
                <a:gd name="T38" fmla="*/ 34 w 85"/>
                <a:gd name="T39" fmla="*/ 233 h 337"/>
                <a:gd name="T40" fmla="*/ 35 w 85"/>
                <a:gd name="T41" fmla="*/ 270 h 337"/>
                <a:gd name="T42" fmla="*/ 38 w 85"/>
                <a:gd name="T43" fmla="*/ 300 h 337"/>
                <a:gd name="T44" fmla="*/ 32 w 85"/>
                <a:gd name="T45" fmla="*/ 322 h 337"/>
                <a:gd name="T46" fmla="*/ 27 w 85"/>
                <a:gd name="T47" fmla="*/ 330 h 337"/>
                <a:gd name="T48" fmla="*/ 25 w 85"/>
                <a:gd name="T49" fmla="*/ 334 h 337"/>
                <a:gd name="T50" fmla="*/ 42 w 85"/>
                <a:gd name="T51" fmla="*/ 333 h 337"/>
                <a:gd name="T52" fmla="*/ 44 w 85"/>
                <a:gd name="T53" fmla="*/ 324 h 337"/>
                <a:gd name="T54" fmla="*/ 48 w 85"/>
                <a:gd name="T55" fmla="*/ 318 h 337"/>
                <a:gd name="T56" fmla="*/ 48 w 85"/>
                <a:gd name="T57" fmla="*/ 321 h 337"/>
                <a:gd name="T58" fmla="*/ 45 w 85"/>
                <a:gd name="T59" fmla="*/ 331 h 337"/>
                <a:gd name="T60" fmla="*/ 48 w 85"/>
                <a:gd name="T61" fmla="*/ 337 h 337"/>
                <a:gd name="T62" fmla="*/ 62 w 85"/>
                <a:gd name="T63" fmla="*/ 332 h 337"/>
                <a:gd name="T64" fmla="*/ 63 w 85"/>
                <a:gd name="T65" fmla="*/ 317 h 337"/>
                <a:gd name="T66" fmla="*/ 63 w 85"/>
                <a:gd name="T67" fmla="*/ 304 h 337"/>
                <a:gd name="T68" fmla="*/ 67 w 85"/>
                <a:gd name="T69" fmla="*/ 275 h 337"/>
                <a:gd name="T70" fmla="*/ 71 w 85"/>
                <a:gd name="T71" fmla="*/ 239 h 337"/>
                <a:gd name="T72" fmla="*/ 70 w 85"/>
                <a:gd name="T73" fmla="*/ 222 h 337"/>
                <a:gd name="T74" fmla="*/ 70 w 85"/>
                <a:gd name="T75" fmla="*/ 217 h 337"/>
                <a:gd name="T76" fmla="*/ 80 w 85"/>
                <a:gd name="T77" fmla="*/ 215 h 337"/>
                <a:gd name="T78" fmla="*/ 79 w 85"/>
                <a:gd name="T79" fmla="*/ 183 h 337"/>
                <a:gd name="T80" fmla="*/ 78 w 85"/>
                <a:gd name="T81" fmla="*/ 153 h 337"/>
                <a:gd name="T82" fmla="*/ 77 w 85"/>
                <a:gd name="T83" fmla="*/ 142 h 337"/>
                <a:gd name="T84" fmla="*/ 77 w 85"/>
                <a:gd name="T85" fmla="*/ 135 h 337"/>
                <a:gd name="T86" fmla="*/ 76 w 85"/>
                <a:gd name="T87" fmla="*/ 125 h 337"/>
                <a:gd name="T88" fmla="*/ 83 w 85"/>
                <a:gd name="T89" fmla="*/ 119 h 337"/>
                <a:gd name="T90" fmla="*/ 85 w 85"/>
                <a:gd name="T91" fmla="*/ 89 h 337"/>
                <a:gd name="T92" fmla="*/ 83 w 85"/>
                <a:gd name="T93" fmla="*/ 64 h 337"/>
                <a:gd name="T94" fmla="*/ 79 w 85"/>
                <a:gd name="T95" fmla="*/ 58 h 337"/>
                <a:gd name="T96" fmla="*/ 67 w 85"/>
                <a:gd name="T97" fmla="*/ 55 h 337"/>
                <a:gd name="T98" fmla="*/ 60 w 85"/>
                <a:gd name="T99" fmla="*/ 47 h 337"/>
                <a:gd name="T100" fmla="*/ 57 w 85"/>
                <a:gd name="T101" fmla="*/ 41 h 337"/>
                <a:gd name="T102" fmla="*/ 60 w 85"/>
                <a:gd name="T103" fmla="*/ 32 h 337"/>
                <a:gd name="T104" fmla="*/ 63 w 85"/>
                <a:gd name="T105" fmla="*/ 19 h 337"/>
                <a:gd name="T106" fmla="*/ 48 w 85"/>
                <a:gd name="T10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" h="337">
                  <a:moveTo>
                    <a:pt x="48" y="0"/>
                  </a:moveTo>
                  <a:cubicBezTo>
                    <a:pt x="37" y="0"/>
                    <a:pt x="35" y="9"/>
                    <a:pt x="35" y="19"/>
                  </a:cubicBezTo>
                  <a:cubicBezTo>
                    <a:pt x="32" y="19"/>
                    <a:pt x="34" y="31"/>
                    <a:pt x="37" y="31"/>
                  </a:cubicBezTo>
                  <a:cubicBezTo>
                    <a:pt x="36" y="32"/>
                    <a:pt x="38" y="37"/>
                    <a:pt x="39" y="38"/>
                  </a:cubicBezTo>
                  <a:cubicBezTo>
                    <a:pt x="40" y="39"/>
                    <a:pt x="41" y="40"/>
                    <a:pt x="41" y="43"/>
                  </a:cubicBezTo>
                  <a:cubicBezTo>
                    <a:pt x="41" y="45"/>
                    <a:pt x="39" y="46"/>
                    <a:pt x="39" y="46"/>
                  </a:cubicBezTo>
                  <a:cubicBezTo>
                    <a:pt x="39" y="46"/>
                    <a:pt x="34" y="47"/>
                    <a:pt x="34" y="50"/>
                  </a:cubicBezTo>
                  <a:cubicBezTo>
                    <a:pt x="34" y="52"/>
                    <a:pt x="29" y="54"/>
                    <a:pt x="25" y="54"/>
                  </a:cubicBezTo>
                  <a:cubicBezTo>
                    <a:pt x="21" y="54"/>
                    <a:pt x="13" y="57"/>
                    <a:pt x="13" y="60"/>
                  </a:cubicBezTo>
                  <a:cubicBezTo>
                    <a:pt x="13" y="63"/>
                    <a:pt x="12" y="70"/>
                    <a:pt x="11" y="70"/>
                  </a:cubicBezTo>
                  <a:cubicBezTo>
                    <a:pt x="9" y="69"/>
                    <a:pt x="9" y="75"/>
                    <a:pt x="8" y="81"/>
                  </a:cubicBezTo>
                  <a:cubicBezTo>
                    <a:pt x="7" y="87"/>
                    <a:pt x="0" y="106"/>
                    <a:pt x="4" y="111"/>
                  </a:cubicBezTo>
                  <a:cubicBezTo>
                    <a:pt x="9" y="117"/>
                    <a:pt x="19" y="117"/>
                    <a:pt x="19" y="117"/>
                  </a:cubicBezTo>
                  <a:cubicBezTo>
                    <a:pt x="19" y="117"/>
                    <a:pt x="19" y="120"/>
                    <a:pt x="18" y="128"/>
                  </a:cubicBezTo>
                  <a:cubicBezTo>
                    <a:pt x="17" y="135"/>
                    <a:pt x="16" y="141"/>
                    <a:pt x="17" y="141"/>
                  </a:cubicBezTo>
                  <a:cubicBezTo>
                    <a:pt x="18" y="141"/>
                    <a:pt x="17" y="166"/>
                    <a:pt x="17" y="179"/>
                  </a:cubicBezTo>
                  <a:cubicBezTo>
                    <a:pt x="17" y="192"/>
                    <a:pt x="17" y="215"/>
                    <a:pt x="17" y="218"/>
                  </a:cubicBezTo>
                  <a:cubicBezTo>
                    <a:pt x="17" y="220"/>
                    <a:pt x="25" y="220"/>
                    <a:pt x="28" y="220"/>
                  </a:cubicBezTo>
                  <a:cubicBezTo>
                    <a:pt x="31" y="220"/>
                    <a:pt x="33" y="220"/>
                    <a:pt x="33" y="220"/>
                  </a:cubicBezTo>
                  <a:cubicBezTo>
                    <a:pt x="33" y="220"/>
                    <a:pt x="33" y="227"/>
                    <a:pt x="34" y="233"/>
                  </a:cubicBezTo>
                  <a:cubicBezTo>
                    <a:pt x="34" y="238"/>
                    <a:pt x="34" y="264"/>
                    <a:pt x="35" y="270"/>
                  </a:cubicBezTo>
                  <a:cubicBezTo>
                    <a:pt x="36" y="276"/>
                    <a:pt x="38" y="291"/>
                    <a:pt x="38" y="300"/>
                  </a:cubicBezTo>
                  <a:cubicBezTo>
                    <a:pt x="38" y="308"/>
                    <a:pt x="35" y="317"/>
                    <a:pt x="32" y="322"/>
                  </a:cubicBezTo>
                  <a:cubicBezTo>
                    <a:pt x="29" y="326"/>
                    <a:pt x="29" y="328"/>
                    <a:pt x="27" y="330"/>
                  </a:cubicBezTo>
                  <a:cubicBezTo>
                    <a:pt x="25" y="332"/>
                    <a:pt x="21" y="334"/>
                    <a:pt x="25" y="334"/>
                  </a:cubicBezTo>
                  <a:cubicBezTo>
                    <a:pt x="30" y="334"/>
                    <a:pt x="40" y="335"/>
                    <a:pt x="42" y="333"/>
                  </a:cubicBezTo>
                  <a:cubicBezTo>
                    <a:pt x="44" y="331"/>
                    <a:pt x="42" y="326"/>
                    <a:pt x="44" y="324"/>
                  </a:cubicBezTo>
                  <a:cubicBezTo>
                    <a:pt x="46" y="321"/>
                    <a:pt x="48" y="318"/>
                    <a:pt x="48" y="318"/>
                  </a:cubicBezTo>
                  <a:cubicBezTo>
                    <a:pt x="48" y="321"/>
                    <a:pt x="48" y="321"/>
                    <a:pt x="48" y="321"/>
                  </a:cubicBezTo>
                  <a:cubicBezTo>
                    <a:pt x="48" y="321"/>
                    <a:pt x="44" y="329"/>
                    <a:pt x="45" y="331"/>
                  </a:cubicBezTo>
                  <a:cubicBezTo>
                    <a:pt x="45" y="333"/>
                    <a:pt x="45" y="337"/>
                    <a:pt x="48" y="337"/>
                  </a:cubicBezTo>
                  <a:cubicBezTo>
                    <a:pt x="52" y="337"/>
                    <a:pt x="61" y="335"/>
                    <a:pt x="62" y="332"/>
                  </a:cubicBezTo>
                  <a:cubicBezTo>
                    <a:pt x="63" y="328"/>
                    <a:pt x="62" y="320"/>
                    <a:pt x="63" y="317"/>
                  </a:cubicBezTo>
                  <a:cubicBezTo>
                    <a:pt x="65" y="314"/>
                    <a:pt x="64" y="309"/>
                    <a:pt x="63" y="304"/>
                  </a:cubicBezTo>
                  <a:cubicBezTo>
                    <a:pt x="62" y="300"/>
                    <a:pt x="64" y="284"/>
                    <a:pt x="67" y="275"/>
                  </a:cubicBezTo>
                  <a:cubicBezTo>
                    <a:pt x="71" y="266"/>
                    <a:pt x="72" y="247"/>
                    <a:pt x="71" y="239"/>
                  </a:cubicBezTo>
                  <a:cubicBezTo>
                    <a:pt x="71" y="231"/>
                    <a:pt x="70" y="225"/>
                    <a:pt x="70" y="222"/>
                  </a:cubicBezTo>
                  <a:cubicBezTo>
                    <a:pt x="70" y="218"/>
                    <a:pt x="70" y="217"/>
                    <a:pt x="70" y="217"/>
                  </a:cubicBezTo>
                  <a:cubicBezTo>
                    <a:pt x="70" y="217"/>
                    <a:pt x="81" y="217"/>
                    <a:pt x="80" y="215"/>
                  </a:cubicBezTo>
                  <a:cubicBezTo>
                    <a:pt x="80" y="213"/>
                    <a:pt x="79" y="192"/>
                    <a:pt x="79" y="183"/>
                  </a:cubicBezTo>
                  <a:cubicBezTo>
                    <a:pt x="79" y="174"/>
                    <a:pt x="79" y="161"/>
                    <a:pt x="78" y="153"/>
                  </a:cubicBezTo>
                  <a:cubicBezTo>
                    <a:pt x="77" y="145"/>
                    <a:pt x="77" y="142"/>
                    <a:pt x="77" y="142"/>
                  </a:cubicBezTo>
                  <a:cubicBezTo>
                    <a:pt x="77" y="142"/>
                    <a:pt x="78" y="141"/>
                    <a:pt x="77" y="135"/>
                  </a:cubicBezTo>
                  <a:cubicBezTo>
                    <a:pt x="76" y="130"/>
                    <a:pt x="76" y="125"/>
                    <a:pt x="76" y="125"/>
                  </a:cubicBezTo>
                  <a:cubicBezTo>
                    <a:pt x="76" y="125"/>
                    <a:pt x="81" y="125"/>
                    <a:pt x="83" y="119"/>
                  </a:cubicBezTo>
                  <a:cubicBezTo>
                    <a:pt x="85" y="112"/>
                    <a:pt x="85" y="102"/>
                    <a:pt x="85" y="89"/>
                  </a:cubicBezTo>
                  <a:cubicBezTo>
                    <a:pt x="85" y="77"/>
                    <a:pt x="83" y="67"/>
                    <a:pt x="83" y="64"/>
                  </a:cubicBezTo>
                  <a:cubicBezTo>
                    <a:pt x="83" y="61"/>
                    <a:pt x="84" y="60"/>
                    <a:pt x="79" y="58"/>
                  </a:cubicBezTo>
                  <a:cubicBezTo>
                    <a:pt x="75" y="57"/>
                    <a:pt x="72" y="58"/>
                    <a:pt x="67" y="55"/>
                  </a:cubicBezTo>
                  <a:cubicBezTo>
                    <a:pt x="63" y="52"/>
                    <a:pt x="62" y="48"/>
                    <a:pt x="60" y="47"/>
                  </a:cubicBezTo>
                  <a:cubicBezTo>
                    <a:pt x="58" y="45"/>
                    <a:pt x="56" y="43"/>
                    <a:pt x="57" y="41"/>
                  </a:cubicBezTo>
                  <a:cubicBezTo>
                    <a:pt x="58" y="39"/>
                    <a:pt x="61" y="36"/>
                    <a:pt x="60" y="32"/>
                  </a:cubicBezTo>
                  <a:cubicBezTo>
                    <a:pt x="64" y="32"/>
                    <a:pt x="65" y="19"/>
                    <a:pt x="63" y="19"/>
                  </a:cubicBezTo>
                  <a:cubicBezTo>
                    <a:pt x="62" y="10"/>
                    <a:pt x="61" y="0"/>
                    <a:pt x="48" y="0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681"/>
            <p:cNvSpPr>
              <a:spLocks/>
            </p:cNvSpPr>
            <p:nvPr/>
          </p:nvSpPr>
          <p:spPr bwMode="auto">
            <a:xfrm>
              <a:off x="17073518" y="3057642"/>
              <a:ext cx="113365" cy="236178"/>
            </a:xfrm>
            <a:custGeom>
              <a:avLst/>
              <a:gdLst>
                <a:gd name="T0" fmla="*/ 5 w 25"/>
                <a:gd name="T1" fmla="*/ 1 h 52"/>
                <a:gd name="T2" fmla="*/ 4 w 25"/>
                <a:gd name="T3" fmla="*/ 1 h 52"/>
                <a:gd name="T4" fmla="*/ 3 w 25"/>
                <a:gd name="T5" fmla="*/ 2 h 52"/>
                <a:gd name="T6" fmla="*/ 0 w 25"/>
                <a:gd name="T7" fmla="*/ 24 h 52"/>
                <a:gd name="T8" fmla="*/ 5 w 25"/>
                <a:gd name="T9" fmla="*/ 43 h 52"/>
                <a:gd name="T10" fmla="*/ 7 w 25"/>
                <a:gd name="T11" fmla="*/ 52 h 52"/>
                <a:gd name="T12" fmla="*/ 11 w 25"/>
                <a:gd name="T13" fmla="*/ 38 h 52"/>
                <a:gd name="T14" fmla="*/ 21 w 25"/>
                <a:gd name="T15" fmla="*/ 16 h 52"/>
                <a:gd name="T16" fmla="*/ 25 w 25"/>
                <a:gd name="T17" fmla="*/ 2 h 52"/>
                <a:gd name="T18" fmla="*/ 25 w 25"/>
                <a:gd name="T19" fmla="*/ 2 h 52"/>
                <a:gd name="T20" fmla="*/ 23 w 25"/>
                <a:gd name="T21" fmla="*/ 0 h 52"/>
                <a:gd name="T22" fmla="*/ 20 w 25"/>
                <a:gd name="T23" fmla="*/ 8 h 52"/>
                <a:gd name="T24" fmla="*/ 14 w 25"/>
                <a:gd name="T25" fmla="*/ 14 h 52"/>
                <a:gd name="T26" fmla="*/ 14 w 25"/>
                <a:gd name="T27" fmla="*/ 19 h 52"/>
                <a:gd name="T28" fmla="*/ 11 w 25"/>
                <a:gd name="T29" fmla="*/ 23 h 52"/>
                <a:gd name="T30" fmla="*/ 11 w 25"/>
                <a:gd name="T31" fmla="*/ 18 h 52"/>
                <a:gd name="T32" fmla="*/ 8 w 25"/>
                <a:gd name="T33" fmla="*/ 15 h 52"/>
                <a:gd name="T34" fmla="*/ 5 w 25"/>
                <a:gd name="T35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52"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1" y="5"/>
                    <a:pt x="0" y="19"/>
                    <a:pt x="0" y="24"/>
                  </a:cubicBezTo>
                  <a:cubicBezTo>
                    <a:pt x="0" y="29"/>
                    <a:pt x="3" y="38"/>
                    <a:pt x="5" y="43"/>
                  </a:cubicBezTo>
                  <a:cubicBezTo>
                    <a:pt x="7" y="48"/>
                    <a:pt x="7" y="52"/>
                    <a:pt x="7" y="52"/>
                  </a:cubicBezTo>
                  <a:cubicBezTo>
                    <a:pt x="7" y="52"/>
                    <a:pt x="9" y="44"/>
                    <a:pt x="11" y="38"/>
                  </a:cubicBezTo>
                  <a:cubicBezTo>
                    <a:pt x="13" y="31"/>
                    <a:pt x="18" y="23"/>
                    <a:pt x="21" y="16"/>
                  </a:cubicBezTo>
                  <a:cubicBezTo>
                    <a:pt x="24" y="11"/>
                    <a:pt x="25" y="6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2"/>
                    <a:pt x="24" y="1"/>
                    <a:pt x="23" y="0"/>
                  </a:cubicBezTo>
                  <a:cubicBezTo>
                    <a:pt x="23" y="3"/>
                    <a:pt x="21" y="6"/>
                    <a:pt x="20" y="8"/>
                  </a:cubicBezTo>
                  <a:cubicBezTo>
                    <a:pt x="19" y="11"/>
                    <a:pt x="15" y="12"/>
                    <a:pt x="14" y="14"/>
                  </a:cubicBezTo>
                  <a:cubicBezTo>
                    <a:pt x="13" y="15"/>
                    <a:pt x="15" y="17"/>
                    <a:pt x="14" y="19"/>
                  </a:cubicBezTo>
                  <a:cubicBezTo>
                    <a:pt x="13" y="22"/>
                    <a:pt x="11" y="23"/>
                    <a:pt x="11" y="23"/>
                  </a:cubicBezTo>
                  <a:cubicBezTo>
                    <a:pt x="11" y="23"/>
                    <a:pt x="12" y="21"/>
                    <a:pt x="11" y="18"/>
                  </a:cubicBezTo>
                  <a:cubicBezTo>
                    <a:pt x="11" y="16"/>
                    <a:pt x="9" y="18"/>
                    <a:pt x="8" y="15"/>
                  </a:cubicBezTo>
                  <a:cubicBezTo>
                    <a:pt x="6" y="12"/>
                    <a:pt x="5" y="5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682"/>
            <p:cNvSpPr>
              <a:spLocks/>
            </p:cNvSpPr>
            <p:nvPr/>
          </p:nvSpPr>
          <p:spPr bwMode="auto">
            <a:xfrm>
              <a:off x="17033368" y="3423718"/>
              <a:ext cx="167686" cy="77939"/>
            </a:xfrm>
            <a:custGeom>
              <a:avLst/>
              <a:gdLst>
                <a:gd name="T0" fmla="*/ 20 w 37"/>
                <a:gd name="T1" fmla="*/ 0 h 17"/>
                <a:gd name="T2" fmla="*/ 18 w 37"/>
                <a:gd name="T3" fmla="*/ 0 h 17"/>
                <a:gd name="T4" fmla="*/ 11 w 37"/>
                <a:gd name="T5" fmla="*/ 9 h 17"/>
                <a:gd name="T6" fmla="*/ 0 w 37"/>
                <a:gd name="T7" fmla="*/ 11 h 17"/>
                <a:gd name="T8" fmla="*/ 8 w 37"/>
                <a:gd name="T9" fmla="*/ 14 h 17"/>
                <a:gd name="T10" fmla="*/ 15 w 37"/>
                <a:gd name="T11" fmla="*/ 12 h 17"/>
                <a:gd name="T12" fmla="*/ 29 w 37"/>
                <a:gd name="T13" fmla="*/ 16 h 17"/>
                <a:gd name="T14" fmla="*/ 37 w 37"/>
                <a:gd name="T15" fmla="*/ 13 h 17"/>
                <a:gd name="T16" fmla="*/ 24 w 37"/>
                <a:gd name="T17" fmla="*/ 11 h 17"/>
                <a:gd name="T18" fmla="*/ 20 w 37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7">
                  <a:moveTo>
                    <a:pt x="2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8"/>
                    <a:pt x="11" y="9"/>
                  </a:cubicBezTo>
                  <a:cubicBezTo>
                    <a:pt x="7" y="11"/>
                    <a:pt x="0" y="11"/>
                    <a:pt x="0" y="11"/>
                  </a:cubicBezTo>
                  <a:cubicBezTo>
                    <a:pt x="0" y="11"/>
                    <a:pt x="4" y="14"/>
                    <a:pt x="8" y="14"/>
                  </a:cubicBezTo>
                  <a:cubicBezTo>
                    <a:pt x="13" y="14"/>
                    <a:pt x="15" y="12"/>
                    <a:pt x="15" y="12"/>
                  </a:cubicBezTo>
                  <a:cubicBezTo>
                    <a:pt x="15" y="12"/>
                    <a:pt x="22" y="17"/>
                    <a:pt x="29" y="16"/>
                  </a:cubicBezTo>
                  <a:cubicBezTo>
                    <a:pt x="35" y="15"/>
                    <a:pt x="37" y="13"/>
                    <a:pt x="37" y="13"/>
                  </a:cubicBezTo>
                  <a:cubicBezTo>
                    <a:pt x="37" y="13"/>
                    <a:pt x="28" y="14"/>
                    <a:pt x="24" y="11"/>
                  </a:cubicBezTo>
                  <a:cubicBezTo>
                    <a:pt x="21" y="8"/>
                    <a:pt x="20" y="5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683"/>
            <p:cNvSpPr>
              <a:spLocks noEditPoints="1"/>
            </p:cNvSpPr>
            <p:nvPr/>
          </p:nvSpPr>
          <p:spPr bwMode="auto">
            <a:xfrm>
              <a:off x="12933319" y="2823826"/>
              <a:ext cx="505421" cy="1591839"/>
            </a:xfrm>
            <a:custGeom>
              <a:avLst/>
              <a:gdLst>
                <a:gd name="T0" fmla="*/ 45 w 112"/>
                <a:gd name="T1" fmla="*/ 11 h 352"/>
                <a:gd name="T2" fmla="*/ 44 w 112"/>
                <a:gd name="T3" fmla="*/ 34 h 352"/>
                <a:gd name="T4" fmla="*/ 51 w 112"/>
                <a:gd name="T5" fmla="*/ 45 h 352"/>
                <a:gd name="T6" fmla="*/ 31 w 112"/>
                <a:gd name="T7" fmla="*/ 60 h 352"/>
                <a:gd name="T8" fmla="*/ 29 w 112"/>
                <a:gd name="T9" fmla="*/ 183 h 352"/>
                <a:gd name="T10" fmla="*/ 32 w 112"/>
                <a:gd name="T11" fmla="*/ 183 h 352"/>
                <a:gd name="T12" fmla="*/ 31 w 112"/>
                <a:gd name="T13" fmla="*/ 195 h 352"/>
                <a:gd name="T14" fmla="*/ 29 w 112"/>
                <a:gd name="T15" fmla="*/ 261 h 352"/>
                <a:gd name="T16" fmla="*/ 34 w 112"/>
                <a:gd name="T17" fmla="*/ 262 h 352"/>
                <a:gd name="T18" fmla="*/ 37 w 112"/>
                <a:gd name="T19" fmla="*/ 306 h 352"/>
                <a:gd name="T20" fmla="*/ 34 w 112"/>
                <a:gd name="T21" fmla="*/ 335 h 352"/>
                <a:gd name="T22" fmla="*/ 52 w 112"/>
                <a:gd name="T23" fmla="*/ 337 h 352"/>
                <a:gd name="T24" fmla="*/ 56 w 112"/>
                <a:gd name="T25" fmla="*/ 316 h 352"/>
                <a:gd name="T26" fmla="*/ 55 w 112"/>
                <a:gd name="T27" fmla="*/ 282 h 352"/>
                <a:gd name="T28" fmla="*/ 64 w 112"/>
                <a:gd name="T29" fmla="*/ 207 h 352"/>
                <a:gd name="T30" fmla="*/ 73 w 112"/>
                <a:gd name="T31" fmla="*/ 223 h 352"/>
                <a:gd name="T32" fmla="*/ 82 w 112"/>
                <a:gd name="T33" fmla="*/ 298 h 352"/>
                <a:gd name="T34" fmla="*/ 80 w 112"/>
                <a:gd name="T35" fmla="*/ 311 h 352"/>
                <a:gd name="T36" fmla="*/ 86 w 112"/>
                <a:gd name="T37" fmla="*/ 334 h 352"/>
                <a:gd name="T38" fmla="*/ 103 w 112"/>
                <a:gd name="T39" fmla="*/ 350 h 352"/>
                <a:gd name="T40" fmla="*/ 101 w 112"/>
                <a:gd name="T41" fmla="*/ 321 h 352"/>
                <a:gd name="T42" fmla="*/ 102 w 112"/>
                <a:gd name="T43" fmla="*/ 304 h 352"/>
                <a:gd name="T44" fmla="*/ 103 w 112"/>
                <a:gd name="T45" fmla="*/ 241 h 352"/>
                <a:gd name="T46" fmla="*/ 103 w 112"/>
                <a:gd name="T47" fmla="*/ 175 h 352"/>
                <a:gd name="T48" fmla="*/ 106 w 112"/>
                <a:gd name="T49" fmla="*/ 164 h 352"/>
                <a:gd name="T50" fmla="*/ 110 w 112"/>
                <a:gd name="T51" fmla="*/ 135 h 352"/>
                <a:gd name="T52" fmla="*/ 106 w 112"/>
                <a:gd name="T53" fmla="*/ 78 h 352"/>
                <a:gd name="T54" fmla="*/ 74 w 112"/>
                <a:gd name="T55" fmla="*/ 53 h 352"/>
                <a:gd name="T56" fmla="*/ 73 w 112"/>
                <a:gd name="T57" fmla="*/ 36 h 352"/>
                <a:gd name="T58" fmla="*/ 78 w 112"/>
                <a:gd name="T59" fmla="*/ 25 h 352"/>
                <a:gd name="T60" fmla="*/ 76 w 112"/>
                <a:gd name="T61" fmla="*/ 11 h 352"/>
                <a:gd name="T62" fmla="*/ 29 w 112"/>
                <a:gd name="T63" fmla="*/ 60 h 352"/>
                <a:gd name="T64" fmla="*/ 16 w 112"/>
                <a:gd name="T65" fmla="*/ 108 h 352"/>
                <a:gd name="T66" fmla="*/ 11 w 112"/>
                <a:gd name="T67" fmla="*/ 176 h 352"/>
                <a:gd name="T68" fmla="*/ 13 w 112"/>
                <a:gd name="T69" fmla="*/ 188 h 352"/>
                <a:gd name="T70" fmla="*/ 0 w 112"/>
                <a:gd name="T71" fmla="*/ 192 h 352"/>
                <a:gd name="T72" fmla="*/ 22 w 112"/>
                <a:gd name="T73" fmla="*/ 264 h 352"/>
                <a:gd name="T74" fmla="*/ 29 w 112"/>
                <a:gd name="T75" fmla="*/ 194 h 352"/>
                <a:gd name="T76" fmla="*/ 26 w 112"/>
                <a:gd name="T77" fmla="*/ 188 h 352"/>
                <a:gd name="T78" fmla="*/ 29 w 112"/>
                <a:gd name="T79" fmla="*/ 18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" h="352">
                  <a:moveTo>
                    <a:pt x="59" y="0"/>
                  </a:moveTo>
                  <a:cubicBezTo>
                    <a:pt x="53" y="0"/>
                    <a:pt x="46" y="5"/>
                    <a:pt x="45" y="11"/>
                  </a:cubicBezTo>
                  <a:cubicBezTo>
                    <a:pt x="44" y="18"/>
                    <a:pt x="45" y="27"/>
                    <a:pt x="45" y="27"/>
                  </a:cubicBezTo>
                  <a:cubicBezTo>
                    <a:pt x="45" y="27"/>
                    <a:pt x="43" y="31"/>
                    <a:pt x="44" y="34"/>
                  </a:cubicBezTo>
                  <a:cubicBezTo>
                    <a:pt x="46" y="38"/>
                    <a:pt x="50" y="37"/>
                    <a:pt x="50" y="37"/>
                  </a:cubicBezTo>
                  <a:cubicBezTo>
                    <a:pt x="50" y="37"/>
                    <a:pt x="51" y="42"/>
                    <a:pt x="51" y="45"/>
                  </a:cubicBezTo>
                  <a:cubicBezTo>
                    <a:pt x="51" y="48"/>
                    <a:pt x="51" y="50"/>
                    <a:pt x="49" y="52"/>
                  </a:cubicBezTo>
                  <a:cubicBezTo>
                    <a:pt x="46" y="54"/>
                    <a:pt x="38" y="58"/>
                    <a:pt x="31" y="60"/>
                  </a:cubicBezTo>
                  <a:cubicBezTo>
                    <a:pt x="30" y="60"/>
                    <a:pt x="29" y="60"/>
                    <a:pt x="29" y="60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31" y="183"/>
                    <a:pt x="32" y="183"/>
                    <a:pt x="32" y="183"/>
                  </a:cubicBezTo>
                  <a:cubicBezTo>
                    <a:pt x="32" y="183"/>
                    <a:pt x="31" y="186"/>
                    <a:pt x="31" y="189"/>
                  </a:cubicBezTo>
                  <a:cubicBezTo>
                    <a:pt x="31" y="192"/>
                    <a:pt x="31" y="195"/>
                    <a:pt x="31" y="195"/>
                  </a:cubicBezTo>
                  <a:cubicBezTo>
                    <a:pt x="29" y="194"/>
                    <a:pt x="29" y="194"/>
                    <a:pt x="29" y="194"/>
                  </a:cubicBezTo>
                  <a:cubicBezTo>
                    <a:pt x="29" y="261"/>
                    <a:pt x="29" y="261"/>
                    <a:pt x="29" y="261"/>
                  </a:cubicBezTo>
                  <a:cubicBezTo>
                    <a:pt x="29" y="261"/>
                    <a:pt x="29" y="261"/>
                    <a:pt x="29" y="261"/>
                  </a:cubicBezTo>
                  <a:cubicBezTo>
                    <a:pt x="32" y="261"/>
                    <a:pt x="34" y="262"/>
                    <a:pt x="34" y="262"/>
                  </a:cubicBezTo>
                  <a:cubicBezTo>
                    <a:pt x="34" y="262"/>
                    <a:pt x="33" y="278"/>
                    <a:pt x="33" y="284"/>
                  </a:cubicBezTo>
                  <a:cubicBezTo>
                    <a:pt x="33" y="291"/>
                    <a:pt x="34" y="301"/>
                    <a:pt x="37" y="306"/>
                  </a:cubicBezTo>
                  <a:cubicBezTo>
                    <a:pt x="39" y="311"/>
                    <a:pt x="40" y="312"/>
                    <a:pt x="40" y="316"/>
                  </a:cubicBezTo>
                  <a:cubicBezTo>
                    <a:pt x="40" y="320"/>
                    <a:pt x="34" y="332"/>
                    <a:pt x="34" y="335"/>
                  </a:cubicBezTo>
                  <a:cubicBezTo>
                    <a:pt x="34" y="339"/>
                    <a:pt x="35" y="345"/>
                    <a:pt x="41" y="345"/>
                  </a:cubicBezTo>
                  <a:cubicBezTo>
                    <a:pt x="48" y="345"/>
                    <a:pt x="52" y="342"/>
                    <a:pt x="52" y="337"/>
                  </a:cubicBezTo>
                  <a:cubicBezTo>
                    <a:pt x="52" y="332"/>
                    <a:pt x="51" y="329"/>
                    <a:pt x="54" y="327"/>
                  </a:cubicBezTo>
                  <a:cubicBezTo>
                    <a:pt x="56" y="325"/>
                    <a:pt x="52" y="320"/>
                    <a:pt x="56" y="316"/>
                  </a:cubicBezTo>
                  <a:cubicBezTo>
                    <a:pt x="60" y="311"/>
                    <a:pt x="56" y="310"/>
                    <a:pt x="57" y="305"/>
                  </a:cubicBezTo>
                  <a:cubicBezTo>
                    <a:pt x="58" y="301"/>
                    <a:pt x="56" y="287"/>
                    <a:pt x="55" y="282"/>
                  </a:cubicBezTo>
                  <a:cubicBezTo>
                    <a:pt x="55" y="276"/>
                    <a:pt x="56" y="270"/>
                    <a:pt x="59" y="246"/>
                  </a:cubicBezTo>
                  <a:cubicBezTo>
                    <a:pt x="62" y="223"/>
                    <a:pt x="63" y="212"/>
                    <a:pt x="64" y="207"/>
                  </a:cubicBezTo>
                  <a:cubicBezTo>
                    <a:pt x="65" y="202"/>
                    <a:pt x="66" y="196"/>
                    <a:pt x="66" y="196"/>
                  </a:cubicBezTo>
                  <a:cubicBezTo>
                    <a:pt x="66" y="196"/>
                    <a:pt x="70" y="218"/>
                    <a:pt x="73" y="223"/>
                  </a:cubicBezTo>
                  <a:cubicBezTo>
                    <a:pt x="76" y="229"/>
                    <a:pt x="79" y="256"/>
                    <a:pt x="80" y="264"/>
                  </a:cubicBezTo>
                  <a:cubicBezTo>
                    <a:pt x="81" y="272"/>
                    <a:pt x="81" y="295"/>
                    <a:pt x="82" y="298"/>
                  </a:cubicBezTo>
                  <a:cubicBezTo>
                    <a:pt x="84" y="300"/>
                    <a:pt x="85" y="304"/>
                    <a:pt x="85" y="304"/>
                  </a:cubicBezTo>
                  <a:cubicBezTo>
                    <a:pt x="85" y="304"/>
                    <a:pt x="80" y="307"/>
                    <a:pt x="80" y="311"/>
                  </a:cubicBezTo>
                  <a:cubicBezTo>
                    <a:pt x="80" y="315"/>
                    <a:pt x="84" y="318"/>
                    <a:pt x="84" y="323"/>
                  </a:cubicBezTo>
                  <a:cubicBezTo>
                    <a:pt x="84" y="328"/>
                    <a:pt x="84" y="332"/>
                    <a:pt x="86" y="334"/>
                  </a:cubicBezTo>
                  <a:cubicBezTo>
                    <a:pt x="88" y="335"/>
                    <a:pt x="88" y="343"/>
                    <a:pt x="91" y="346"/>
                  </a:cubicBezTo>
                  <a:cubicBezTo>
                    <a:pt x="93" y="350"/>
                    <a:pt x="98" y="352"/>
                    <a:pt x="103" y="350"/>
                  </a:cubicBezTo>
                  <a:cubicBezTo>
                    <a:pt x="108" y="349"/>
                    <a:pt x="108" y="342"/>
                    <a:pt x="106" y="335"/>
                  </a:cubicBezTo>
                  <a:cubicBezTo>
                    <a:pt x="103" y="329"/>
                    <a:pt x="100" y="324"/>
                    <a:pt x="101" y="321"/>
                  </a:cubicBezTo>
                  <a:cubicBezTo>
                    <a:pt x="102" y="319"/>
                    <a:pt x="103" y="315"/>
                    <a:pt x="100" y="312"/>
                  </a:cubicBezTo>
                  <a:cubicBezTo>
                    <a:pt x="97" y="309"/>
                    <a:pt x="100" y="307"/>
                    <a:pt x="102" y="304"/>
                  </a:cubicBezTo>
                  <a:cubicBezTo>
                    <a:pt x="104" y="302"/>
                    <a:pt x="103" y="291"/>
                    <a:pt x="103" y="286"/>
                  </a:cubicBezTo>
                  <a:cubicBezTo>
                    <a:pt x="104" y="280"/>
                    <a:pt x="103" y="252"/>
                    <a:pt x="103" y="241"/>
                  </a:cubicBezTo>
                  <a:cubicBezTo>
                    <a:pt x="104" y="231"/>
                    <a:pt x="104" y="199"/>
                    <a:pt x="103" y="191"/>
                  </a:cubicBezTo>
                  <a:cubicBezTo>
                    <a:pt x="101" y="182"/>
                    <a:pt x="103" y="175"/>
                    <a:pt x="103" y="175"/>
                  </a:cubicBezTo>
                  <a:cubicBezTo>
                    <a:pt x="103" y="175"/>
                    <a:pt x="106" y="177"/>
                    <a:pt x="106" y="174"/>
                  </a:cubicBezTo>
                  <a:cubicBezTo>
                    <a:pt x="106" y="171"/>
                    <a:pt x="105" y="170"/>
                    <a:pt x="106" y="164"/>
                  </a:cubicBezTo>
                  <a:cubicBezTo>
                    <a:pt x="108" y="159"/>
                    <a:pt x="108" y="153"/>
                    <a:pt x="110" y="149"/>
                  </a:cubicBezTo>
                  <a:cubicBezTo>
                    <a:pt x="112" y="145"/>
                    <a:pt x="112" y="137"/>
                    <a:pt x="110" y="135"/>
                  </a:cubicBezTo>
                  <a:cubicBezTo>
                    <a:pt x="108" y="133"/>
                    <a:pt x="111" y="120"/>
                    <a:pt x="109" y="111"/>
                  </a:cubicBezTo>
                  <a:cubicBezTo>
                    <a:pt x="107" y="101"/>
                    <a:pt x="106" y="86"/>
                    <a:pt x="106" y="78"/>
                  </a:cubicBezTo>
                  <a:cubicBezTo>
                    <a:pt x="105" y="70"/>
                    <a:pt x="105" y="64"/>
                    <a:pt x="94" y="61"/>
                  </a:cubicBezTo>
                  <a:cubicBezTo>
                    <a:pt x="84" y="59"/>
                    <a:pt x="76" y="55"/>
                    <a:pt x="74" y="53"/>
                  </a:cubicBezTo>
                  <a:cubicBezTo>
                    <a:pt x="73" y="51"/>
                    <a:pt x="72" y="45"/>
                    <a:pt x="73" y="42"/>
                  </a:cubicBezTo>
                  <a:cubicBezTo>
                    <a:pt x="73" y="40"/>
                    <a:pt x="73" y="38"/>
                    <a:pt x="73" y="36"/>
                  </a:cubicBezTo>
                  <a:cubicBezTo>
                    <a:pt x="73" y="35"/>
                    <a:pt x="76" y="37"/>
                    <a:pt x="77" y="34"/>
                  </a:cubicBezTo>
                  <a:cubicBezTo>
                    <a:pt x="78" y="31"/>
                    <a:pt x="78" y="25"/>
                    <a:pt x="78" y="25"/>
                  </a:cubicBezTo>
                  <a:cubicBezTo>
                    <a:pt x="77" y="24"/>
                    <a:pt x="77" y="24"/>
                    <a:pt x="76" y="24"/>
                  </a:cubicBezTo>
                  <a:cubicBezTo>
                    <a:pt x="76" y="23"/>
                    <a:pt x="77" y="17"/>
                    <a:pt x="76" y="11"/>
                  </a:cubicBezTo>
                  <a:cubicBezTo>
                    <a:pt x="76" y="6"/>
                    <a:pt x="70" y="1"/>
                    <a:pt x="59" y="0"/>
                  </a:cubicBezTo>
                  <a:close/>
                  <a:moveTo>
                    <a:pt x="29" y="60"/>
                  </a:moveTo>
                  <a:cubicBezTo>
                    <a:pt x="23" y="62"/>
                    <a:pt x="19" y="64"/>
                    <a:pt x="18" y="71"/>
                  </a:cubicBezTo>
                  <a:cubicBezTo>
                    <a:pt x="18" y="80"/>
                    <a:pt x="17" y="97"/>
                    <a:pt x="16" y="108"/>
                  </a:cubicBezTo>
                  <a:cubicBezTo>
                    <a:pt x="15" y="119"/>
                    <a:pt x="12" y="143"/>
                    <a:pt x="11" y="150"/>
                  </a:cubicBezTo>
                  <a:cubicBezTo>
                    <a:pt x="11" y="158"/>
                    <a:pt x="11" y="174"/>
                    <a:pt x="11" y="176"/>
                  </a:cubicBezTo>
                  <a:cubicBezTo>
                    <a:pt x="11" y="178"/>
                    <a:pt x="12" y="177"/>
                    <a:pt x="12" y="180"/>
                  </a:cubicBezTo>
                  <a:cubicBezTo>
                    <a:pt x="11" y="183"/>
                    <a:pt x="11" y="186"/>
                    <a:pt x="13" y="188"/>
                  </a:cubicBezTo>
                  <a:cubicBezTo>
                    <a:pt x="14" y="190"/>
                    <a:pt x="13" y="193"/>
                    <a:pt x="13" y="193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22" y="264"/>
                    <a:pt x="22" y="264"/>
                    <a:pt x="22" y="264"/>
                  </a:cubicBezTo>
                  <a:cubicBezTo>
                    <a:pt x="22" y="264"/>
                    <a:pt x="26" y="262"/>
                    <a:pt x="29" y="261"/>
                  </a:cubicBezTo>
                  <a:cubicBezTo>
                    <a:pt x="29" y="194"/>
                    <a:pt x="29" y="194"/>
                    <a:pt x="29" y="194"/>
                  </a:cubicBezTo>
                  <a:cubicBezTo>
                    <a:pt x="26" y="194"/>
                    <a:pt x="26" y="194"/>
                    <a:pt x="26" y="194"/>
                  </a:cubicBezTo>
                  <a:cubicBezTo>
                    <a:pt x="26" y="194"/>
                    <a:pt x="27" y="190"/>
                    <a:pt x="26" y="188"/>
                  </a:cubicBezTo>
                  <a:cubicBezTo>
                    <a:pt x="25" y="185"/>
                    <a:pt x="25" y="183"/>
                    <a:pt x="26" y="180"/>
                  </a:cubicBezTo>
                  <a:cubicBezTo>
                    <a:pt x="26" y="180"/>
                    <a:pt x="27" y="182"/>
                    <a:pt x="29" y="183"/>
                  </a:cubicBezTo>
                  <a:lnTo>
                    <a:pt x="29" y="60"/>
                  </a:ln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684"/>
            <p:cNvSpPr>
              <a:spLocks/>
            </p:cNvSpPr>
            <p:nvPr/>
          </p:nvSpPr>
          <p:spPr bwMode="auto">
            <a:xfrm>
              <a:off x="13360801" y="3541807"/>
              <a:ext cx="54321" cy="49597"/>
            </a:xfrm>
            <a:custGeom>
              <a:avLst/>
              <a:gdLst>
                <a:gd name="T0" fmla="*/ 9 w 12"/>
                <a:gd name="T1" fmla="*/ 11 h 11"/>
                <a:gd name="T2" fmla="*/ 9 w 12"/>
                <a:gd name="T3" fmla="*/ 3 h 11"/>
                <a:gd name="T4" fmla="*/ 0 w 12"/>
                <a:gd name="T5" fmla="*/ 2 h 11"/>
                <a:gd name="T6" fmla="*/ 7 w 12"/>
                <a:gd name="T7" fmla="*/ 4 h 11"/>
                <a:gd name="T8" fmla="*/ 9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9" y="11"/>
                  </a:moveTo>
                  <a:cubicBezTo>
                    <a:pt x="9" y="11"/>
                    <a:pt x="12" y="7"/>
                    <a:pt x="9" y="3"/>
                  </a:cubicBezTo>
                  <a:cubicBezTo>
                    <a:pt x="6" y="0"/>
                    <a:pt x="0" y="2"/>
                    <a:pt x="0" y="2"/>
                  </a:cubicBezTo>
                  <a:cubicBezTo>
                    <a:pt x="0" y="2"/>
                    <a:pt x="4" y="2"/>
                    <a:pt x="7" y="4"/>
                  </a:cubicBezTo>
                  <a:cubicBezTo>
                    <a:pt x="10" y="6"/>
                    <a:pt x="9" y="8"/>
                    <a:pt x="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685"/>
            <p:cNvSpPr>
              <a:spLocks/>
            </p:cNvSpPr>
            <p:nvPr/>
          </p:nvSpPr>
          <p:spPr bwMode="auto">
            <a:xfrm>
              <a:off x="12987640" y="3610299"/>
              <a:ext cx="63768" cy="23618"/>
            </a:xfrm>
            <a:custGeom>
              <a:avLst/>
              <a:gdLst>
                <a:gd name="T0" fmla="*/ 14 w 14"/>
                <a:gd name="T1" fmla="*/ 5 h 5"/>
                <a:gd name="T2" fmla="*/ 7 w 14"/>
                <a:gd name="T3" fmla="*/ 0 h 5"/>
                <a:gd name="T4" fmla="*/ 0 w 14"/>
                <a:gd name="T5" fmla="*/ 5 h 5"/>
                <a:gd name="T6" fmla="*/ 8 w 14"/>
                <a:gd name="T7" fmla="*/ 3 h 5"/>
                <a:gd name="T8" fmla="*/ 14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5"/>
                  </a:moveTo>
                  <a:cubicBezTo>
                    <a:pt x="14" y="5"/>
                    <a:pt x="14" y="0"/>
                    <a:pt x="7" y="0"/>
                  </a:cubicBezTo>
                  <a:cubicBezTo>
                    <a:pt x="1" y="0"/>
                    <a:pt x="0" y="5"/>
                    <a:pt x="0" y="5"/>
                  </a:cubicBezTo>
                  <a:cubicBezTo>
                    <a:pt x="0" y="5"/>
                    <a:pt x="3" y="2"/>
                    <a:pt x="8" y="3"/>
                  </a:cubicBezTo>
                  <a:cubicBezTo>
                    <a:pt x="12" y="3"/>
                    <a:pt x="12" y="3"/>
                    <a:pt x="1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686"/>
            <p:cNvSpPr>
              <a:spLocks/>
            </p:cNvSpPr>
            <p:nvPr/>
          </p:nvSpPr>
          <p:spPr bwMode="auto">
            <a:xfrm>
              <a:off x="13155326" y="3045833"/>
              <a:ext cx="170048" cy="441653"/>
            </a:xfrm>
            <a:custGeom>
              <a:avLst/>
              <a:gdLst>
                <a:gd name="T0" fmla="*/ 2 w 38"/>
                <a:gd name="T1" fmla="*/ 0 h 98"/>
                <a:gd name="T2" fmla="*/ 0 w 38"/>
                <a:gd name="T3" fmla="*/ 2 h 98"/>
                <a:gd name="T4" fmla="*/ 6 w 38"/>
                <a:gd name="T5" fmla="*/ 46 h 98"/>
                <a:gd name="T6" fmla="*/ 4 w 38"/>
                <a:gd name="T7" fmla="*/ 98 h 98"/>
                <a:gd name="T8" fmla="*/ 14 w 38"/>
                <a:gd name="T9" fmla="*/ 98 h 98"/>
                <a:gd name="T10" fmla="*/ 38 w 38"/>
                <a:gd name="T11" fmla="*/ 93 h 98"/>
                <a:gd name="T12" fmla="*/ 33 w 38"/>
                <a:gd name="T13" fmla="*/ 82 h 98"/>
                <a:gd name="T14" fmla="*/ 26 w 38"/>
                <a:gd name="T15" fmla="*/ 26 h 98"/>
                <a:gd name="T16" fmla="*/ 26 w 38"/>
                <a:gd name="T17" fmla="*/ 5 h 98"/>
                <a:gd name="T18" fmla="*/ 25 w 38"/>
                <a:gd name="T19" fmla="*/ 4 h 98"/>
                <a:gd name="T20" fmla="*/ 24 w 38"/>
                <a:gd name="T21" fmla="*/ 1 h 98"/>
                <a:gd name="T22" fmla="*/ 12 w 38"/>
                <a:gd name="T23" fmla="*/ 11 h 98"/>
                <a:gd name="T24" fmla="*/ 2 w 38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98">
                  <a:moveTo>
                    <a:pt x="2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2" y="9"/>
                    <a:pt x="5" y="30"/>
                    <a:pt x="6" y="46"/>
                  </a:cubicBezTo>
                  <a:cubicBezTo>
                    <a:pt x="7" y="64"/>
                    <a:pt x="4" y="98"/>
                    <a:pt x="4" y="98"/>
                  </a:cubicBezTo>
                  <a:cubicBezTo>
                    <a:pt x="4" y="98"/>
                    <a:pt x="6" y="98"/>
                    <a:pt x="14" y="98"/>
                  </a:cubicBezTo>
                  <a:cubicBezTo>
                    <a:pt x="22" y="98"/>
                    <a:pt x="38" y="93"/>
                    <a:pt x="38" y="93"/>
                  </a:cubicBezTo>
                  <a:cubicBezTo>
                    <a:pt x="38" y="93"/>
                    <a:pt x="35" y="88"/>
                    <a:pt x="33" y="82"/>
                  </a:cubicBezTo>
                  <a:cubicBezTo>
                    <a:pt x="31" y="76"/>
                    <a:pt x="27" y="49"/>
                    <a:pt x="26" y="26"/>
                  </a:cubicBezTo>
                  <a:cubicBezTo>
                    <a:pt x="26" y="14"/>
                    <a:pt x="26" y="8"/>
                    <a:pt x="26" y="5"/>
                  </a:cubicBezTo>
                  <a:cubicBezTo>
                    <a:pt x="26" y="5"/>
                    <a:pt x="26" y="4"/>
                    <a:pt x="25" y="4"/>
                  </a:cubicBezTo>
                  <a:cubicBezTo>
                    <a:pt x="25" y="3"/>
                    <a:pt x="25" y="2"/>
                    <a:pt x="24" y="1"/>
                  </a:cubicBezTo>
                  <a:cubicBezTo>
                    <a:pt x="22" y="6"/>
                    <a:pt x="16" y="11"/>
                    <a:pt x="12" y="11"/>
                  </a:cubicBezTo>
                  <a:cubicBezTo>
                    <a:pt x="9" y="11"/>
                    <a:pt x="4" y="4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687"/>
            <p:cNvSpPr>
              <a:spLocks/>
            </p:cNvSpPr>
            <p:nvPr/>
          </p:nvSpPr>
          <p:spPr bwMode="auto">
            <a:xfrm>
              <a:off x="13176582" y="3100154"/>
              <a:ext cx="73215" cy="432206"/>
            </a:xfrm>
            <a:custGeom>
              <a:avLst/>
              <a:gdLst>
                <a:gd name="T0" fmla="*/ 16 w 16"/>
                <a:gd name="T1" fmla="*/ 4 h 96"/>
                <a:gd name="T2" fmla="*/ 8 w 16"/>
                <a:gd name="T3" fmla="*/ 0 h 96"/>
                <a:gd name="T4" fmla="*/ 0 w 16"/>
                <a:gd name="T5" fmla="*/ 4 h 96"/>
                <a:gd name="T6" fmla="*/ 5 w 16"/>
                <a:gd name="T7" fmla="*/ 6 h 96"/>
                <a:gd name="T8" fmla="*/ 3 w 16"/>
                <a:gd name="T9" fmla="*/ 40 h 96"/>
                <a:gd name="T10" fmla="*/ 4 w 16"/>
                <a:gd name="T11" fmla="*/ 88 h 96"/>
                <a:gd name="T12" fmla="*/ 10 w 16"/>
                <a:gd name="T13" fmla="*/ 89 h 96"/>
                <a:gd name="T14" fmla="*/ 11 w 16"/>
                <a:gd name="T15" fmla="*/ 33 h 96"/>
                <a:gd name="T16" fmla="*/ 10 w 16"/>
                <a:gd name="T17" fmla="*/ 7 h 96"/>
                <a:gd name="T18" fmla="*/ 16 w 16"/>
                <a:gd name="T19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96">
                  <a:moveTo>
                    <a:pt x="16" y="4"/>
                  </a:moveTo>
                  <a:cubicBezTo>
                    <a:pt x="16" y="4"/>
                    <a:pt x="13" y="0"/>
                    <a:pt x="8" y="0"/>
                  </a:cubicBezTo>
                  <a:cubicBezTo>
                    <a:pt x="3" y="0"/>
                    <a:pt x="0" y="4"/>
                    <a:pt x="0" y="4"/>
                  </a:cubicBezTo>
                  <a:cubicBezTo>
                    <a:pt x="0" y="4"/>
                    <a:pt x="6" y="3"/>
                    <a:pt x="5" y="6"/>
                  </a:cubicBezTo>
                  <a:cubicBezTo>
                    <a:pt x="5" y="10"/>
                    <a:pt x="3" y="28"/>
                    <a:pt x="3" y="40"/>
                  </a:cubicBezTo>
                  <a:cubicBezTo>
                    <a:pt x="3" y="52"/>
                    <a:pt x="3" y="83"/>
                    <a:pt x="4" y="88"/>
                  </a:cubicBezTo>
                  <a:cubicBezTo>
                    <a:pt x="5" y="94"/>
                    <a:pt x="9" y="96"/>
                    <a:pt x="10" y="89"/>
                  </a:cubicBezTo>
                  <a:cubicBezTo>
                    <a:pt x="11" y="81"/>
                    <a:pt x="11" y="41"/>
                    <a:pt x="11" y="33"/>
                  </a:cubicBezTo>
                  <a:cubicBezTo>
                    <a:pt x="10" y="25"/>
                    <a:pt x="9" y="9"/>
                    <a:pt x="10" y="7"/>
                  </a:cubicBezTo>
                  <a:cubicBezTo>
                    <a:pt x="11" y="4"/>
                    <a:pt x="13" y="3"/>
                    <a:pt x="16" y="4"/>
                  </a:cubicBez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688"/>
            <p:cNvSpPr>
              <a:spLocks noEditPoints="1"/>
            </p:cNvSpPr>
            <p:nvPr/>
          </p:nvSpPr>
          <p:spPr bwMode="auto">
            <a:xfrm>
              <a:off x="13053769" y="2571116"/>
              <a:ext cx="2439718" cy="5854851"/>
            </a:xfrm>
            <a:custGeom>
              <a:avLst/>
              <a:gdLst>
                <a:gd name="T0" fmla="*/ 471 w 540"/>
                <a:gd name="T1" fmla="*/ 272 h 1295"/>
                <a:gd name="T2" fmla="*/ 525 w 540"/>
                <a:gd name="T3" fmla="*/ 521 h 1295"/>
                <a:gd name="T4" fmla="*/ 452 w 540"/>
                <a:gd name="T5" fmla="*/ 623 h 1295"/>
                <a:gd name="T6" fmla="*/ 451 w 540"/>
                <a:gd name="T7" fmla="*/ 492 h 1295"/>
                <a:gd name="T8" fmla="*/ 451 w 540"/>
                <a:gd name="T9" fmla="*/ 449 h 1295"/>
                <a:gd name="T10" fmla="*/ 330 w 540"/>
                <a:gd name="T11" fmla="*/ 10 h 1295"/>
                <a:gd name="T12" fmla="*/ 364 w 540"/>
                <a:gd name="T13" fmla="*/ 38 h 1295"/>
                <a:gd name="T14" fmla="*/ 374 w 540"/>
                <a:gd name="T15" fmla="*/ 112 h 1295"/>
                <a:gd name="T16" fmla="*/ 358 w 540"/>
                <a:gd name="T17" fmla="*/ 142 h 1295"/>
                <a:gd name="T18" fmla="*/ 355 w 540"/>
                <a:gd name="T19" fmla="*/ 188 h 1295"/>
                <a:gd name="T20" fmla="*/ 425 w 540"/>
                <a:gd name="T21" fmla="*/ 230 h 1295"/>
                <a:gd name="T22" fmla="*/ 451 w 540"/>
                <a:gd name="T23" fmla="*/ 449 h 1295"/>
                <a:gd name="T24" fmla="*/ 441 w 540"/>
                <a:gd name="T25" fmla="*/ 520 h 1295"/>
                <a:gd name="T26" fmla="*/ 451 w 540"/>
                <a:gd name="T27" fmla="*/ 622 h 1295"/>
                <a:gd name="T28" fmla="*/ 429 w 540"/>
                <a:gd name="T29" fmla="*/ 642 h 1295"/>
                <a:gd name="T30" fmla="*/ 400 w 540"/>
                <a:gd name="T31" fmla="*/ 721 h 1295"/>
                <a:gd name="T32" fmla="*/ 360 w 540"/>
                <a:gd name="T33" fmla="*/ 1005 h 1295"/>
                <a:gd name="T34" fmla="*/ 332 w 540"/>
                <a:gd name="T35" fmla="*/ 1162 h 1295"/>
                <a:gd name="T36" fmla="*/ 345 w 540"/>
                <a:gd name="T37" fmla="*/ 1231 h 1295"/>
                <a:gd name="T38" fmla="*/ 333 w 540"/>
                <a:gd name="T39" fmla="*/ 1279 h 1295"/>
                <a:gd name="T40" fmla="*/ 273 w 540"/>
                <a:gd name="T41" fmla="*/ 1260 h 1295"/>
                <a:gd name="T42" fmla="*/ 277 w 540"/>
                <a:gd name="T43" fmla="*/ 1209 h 1295"/>
                <a:gd name="T44" fmla="*/ 272 w 540"/>
                <a:gd name="T45" fmla="*/ 1152 h 1295"/>
                <a:gd name="T46" fmla="*/ 274 w 540"/>
                <a:gd name="T47" fmla="*/ 1050 h 1295"/>
                <a:gd name="T48" fmla="*/ 284 w 540"/>
                <a:gd name="T49" fmla="*/ 961 h 1295"/>
                <a:gd name="T50" fmla="*/ 278 w 540"/>
                <a:gd name="T51" fmla="*/ 836 h 1295"/>
                <a:gd name="T52" fmla="*/ 250 w 540"/>
                <a:gd name="T53" fmla="*/ 789 h 1295"/>
                <a:gd name="T54" fmla="*/ 158 w 540"/>
                <a:gd name="T55" fmla="*/ 1136 h 1295"/>
                <a:gd name="T56" fmla="*/ 163 w 540"/>
                <a:gd name="T57" fmla="*/ 469 h 1295"/>
                <a:gd name="T58" fmla="*/ 158 w 540"/>
                <a:gd name="T59" fmla="*/ 437 h 1295"/>
                <a:gd name="T60" fmla="*/ 190 w 540"/>
                <a:gd name="T61" fmla="*/ 217 h 1295"/>
                <a:gd name="T62" fmla="*/ 272 w 540"/>
                <a:gd name="T63" fmla="*/ 185 h 1295"/>
                <a:gd name="T64" fmla="*/ 260 w 540"/>
                <a:gd name="T65" fmla="*/ 132 h 1295"/>
                <a:gd name="T66" fmla="*/ 265 w 540"/>
                <a:gd name="T67" fmla="*/ 69 h 1295"/>
                <a:gd name="T68" fmla="*/ 290 w 540"/>
                <a:gd name="T69" fmla="*/ 21 h 1295"/>
                <a:gd name="T70" fmla="*/ 330 w 540"/>
                <a:gd name="T71" fmla="*/ 10 h 1295"/>
                <a:gd name="T72" fmla="*/ 155 w 540"/>
                <a:gd name="T73" fmla="*/ 1151 h 1295"/>
                <a:gd name="T74" fmla="*/ 131 w 540"/>
                <a:gd name="T75" fmla="*/ 1241 h 1295"/>
                <a:gd name="T76" fmla="*/ 100 w 540"/>
                <a:gd name="T77" fmla="*/ 1255 h 1295"/>
                <a:gd name="T78" fmla="*/ 0 w 540"/>
                <a:gd name="T79" fmla="*/ 1285 h 1295"/>
                <a:gd name="T80" fmla="*/ 51 w 540"/>
                <a:gd name="T81" fmla="*/ 1218 h 1295"/>
                <a:gd name="T82" fmla="*/ 76 w 540"/>
                <a:gd name="T83" fmla="*/ 1101 h 1295"/>
                <a:gd name="T84" fmla="*/ 135 w 540"/>
                <a:gd name="T85" fmla="*/ 784 h 1295"/>
                <a:gd name="T86" fmla="*/ 154 w 540"/>
                <a:gd name="T87" fmla="*/ 662 h 1295"/>
                <a:gd name="T88" fmla="*/ 132 w 540"/>
                <a:gd name="T89" fmla="*/ 648 h 1295"/>
                <a:gd name="T90" fmla="*/ 126 w 540"/>
                <a:gd name="T91" fmla="*/ 610 h 1295"/>
                <a:gd name="T92" fmla="*/ 83 w 540"/>
                <a:gd name="T93" fmla="*/ 489 h 1295"/>
                <a:gd name="T94" fmla="*/ 114 w 540"/>
                <a:gd name="T95" fmla="*/ 341 h 1295"/>
                <a:gd name="T96" fmla="*/ 147 w 540"/>
                <a:gd name="T97" fmla="*/ 238 h 1295"/>
                <a:gd name="T98" fmla="*/ 158 w 540"/>
                <a:gd name="T99" fmla="*/ 437 h 1295"/>
                <a:gd name="T100" fmla="*/ 150 w 540"/>
                <a:gd name="T101" fmla="*/ 466 h 1295"/>
                <a:gd name="T102" fmla="*/ 158 w 540"/>
                <a:gd name="T103" fmla="*/ 509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0" h="1295">
                  <a:moveTo>
                    <a:pt x="451" y="240"/>
                  </a:moveTo>
                  <a:cubicBezTo>
                    <a:pt x="460" y="246"/>
                    <a:pt x="468" y="256"/>
                    <a:pt x="471" y="272"/>
                  </a:cubicBezTo>
                  <a:cubicBezTo>
                    <a:pt x="476" y="302"/>
                    <a:pt x="507" y="404"/>
                    <a:pt x="523" y="432"/>
                  </a:cubicBezTo>
                  <a:cubicBezTo>
                    <a:pt x="538" y="460"/>
                    <a:pt x="540" y="497"/>
                    <a:pt x="525" y="521"/>
                  </a:cubicBezTo>
                  <a:cubicBezTo>
                    <a:pt x="509" y="544"/>
                    <a:pt x="473" y="601"/>
                    <a:pt x="467" y="610"/>
                  </a:cubicBezTo>
                  <a:cubicBezTo>
                    <a:pt x="462" y="618"/>
                    <a:pt x="460" y="623"/>
                    <a:pt x="452" y="623"/>
                  </a:cubicBezTo>
                  <a:cubicBezTo>
                    <a:pt x="452" y="622"/>
                    <a:pt x="451" y="622"/>
                    <a:pt x="451" y="622"/>
                  </a:cubicBezTo>
                  <a:cubicBezTo>
                    <a:pt x="451" y="492"/>
                    <a:pt x="451" y="492"/>
                    <a:pt x="451" y="492"/>
                  </a:cubicBezTo>
                  <a:cubicBezTo>
                    <a:pt x="458" y="480"/>
                    <a:pt x="466" y="471"/>
                    <a:pt x="463" y="465"/>
                  </a:cubicBezTo>
                  <a:cubicBezTo>
                    <a:pt x="458" y="457"/>
                    <a:pt x="455" y="456"/>
                    <a:pt x="451" y="449"/>
                  </a:cubicBezTo>
                  <a:lnTo>
                    <a:pt x="451" y="240"/>
                  </a:lnTo>
                  <a:close/>
                  <a:moveTo>
                    <a:pt x="330" y="10"/>
                  </a:moveTo>
                  <a:cubicBezTo>
                    <a:pt x="337" y="16"/>
                    <a:pt x="345" y="27"/>
                    <a:pt x="352" y="23"/>
                  </a:cubicBezTo>
                  <a:cubicBezTo>
                    <a:pt x="358" y="20"/>
                    <a:pt x="357" y="38"/>
                    <a:pt x="364" y="38"/>
                  </a:cubicBezTo>
                  <a:cubicBezTo>
                    <a:pt x="372" y="38"/>
                    <a:pt x="380" y="64"/>
                    <a:pt x="379" y="78"/>
                  </a:cubicBezTo>
                  <a:cubicBezTo>
                    <a:pt x="378" y="92"/>
                    <a:pt x="375" y="106"/>
                    <a:pt x="374" y="112"/>
                  </a:cubicBezTo>
                  <a:cubicBezTo>
                    <a:pt x="373" y="118"/>
                    <a:pt x="370" y="141"/>
                    <a:pt x="365" y="141"/>
                  </a:cubicBezTo>
                  <a:cubicBezTo>
                    <a:pt x="360" y="141"/>
                    <a:pt x="358" y="142"/>
                    <a:pt x="358" y="142"/>
                  </a:cubicBezTo>
                  <a:cubicBezTo>
                    <a:pt x="358" y="142"/>
                    <a:pt x="353" y="160"/>
                    <a:pt x="353" y="174"/>
                  </a:cubicBezTo>
                  <a:cubicBezTo>
                    <a:pt x="353" y="188"/>
                    <a:pt x="355" y="188"/>
                    <a:pt x="355" y="188"/>
                  </a:cubicBezTo>
                  <a:cubicBezTo>
                    <a:pt x="363" y="202"/>
                    <a:pt x="363" y="202"/>
                    <a:pt x="363" y="202"/>
                  </a:cubicBezTo>
                  <a:cubicBezTo>
                    <a:pt x="363" y="202"/>
                    <a:pt x="406" y="224"/>
                    <a:pt x="425" y="230"/>
                  </a:cubicBezTo>
                  <a:cubicBezTo>
                    <a:pt x="434" y="232"/>
                    <a:pt x="443" y="235"/>
                    <a:pt x="451" y="240"/>
                  </a:cubicBezTo>
                  <a:cubicBezTo>
                    <a:pt x="451" y="449"/>
                    <a:pt x="451" y="449"/>
                    <a:pt x="451" y="449"/>
                  </a:cubicBezTo>
                  <a:cubicBezTo>
                    <a:pt x="448" y="445"/>
                    <a:pt x="446" y="439"/>
                    <a:pt x="443" y="426"/>
                  </a:cubicBezTo>
                  <a:cubicBezTo>
                    <a:pt x="443" y="453"/>
                    <a:pt x="434" y="493"/>
                    <a:pt x="441" y="520"/>
                  </a:cubicBezTo>
                  <a:cubicBezTo>
                    <a:pt x="440" y="510"/>
                    <a:pt x="445" y="500"/>
                    <a:pt x="451" y="492"/>
                  </a:cubicBezTo>
                  <a:cubicBezTo>
                    <a:pt x="451" y="622"/>
                    <a:pt x="451" y="622"/>
                    <a:pt x="451" y="622"/>
                  </a:cubicBezTo>
                  <a:cubicBezTo>
                    <a:pt x="444" y="622"/>
                    <a:pt x="439" y="623"/>
                    <a:pt x="439" y="623"/>
                  </a:cubicBezTo>
                  <a:cubicBezTo>
                    <a:pt x="439" y="623"/>
                    <a:pt x="435" y="638"/>
                    <a:pt x="429" y="642"/>
                  </a:cubicBezTo>
                  <a:cubicBezTo>
                    <a:pt x="423" y="647"/>
                    <a:pt x="415" y="662"/>
                    <a:pt x="413" y="657"/>
                  </a:cubicBezTo>
                  <a:cubicBezTo>
                    <a:pt x="411" y="651"/>
                    <a:pt x="406" y="696"/>
                    <a:pt x="400" y="721"/>
                  </a:cubicBezTo>
                  <a:cubicBezTo>
                    <a:pt x="395" y="745"/>
                    <a:pt x="369" y="915"/>
                    <a:pt x="369" y="939"/>
                  </a:cubicBezTo>
                  <a:cubicBezTo>
                    <a:pt x="369" y="963"/>
                    <a:pt x="359" y="988"/>
                    <a:pt x="360" y="1005"/>
                  </a:cubicBezTo>
                  <a:cubicBezTo>
                    <a:pt x="361" y="1022"/>
                    <a:pt x="357" y="1068"/>
                    <a:pt x="356" y="1093"/>
                  </a:cubicBezTo>
                  <a:cubicBezTo>
                    <a:pt x="355" y="1118"/>
                    <a:pt x="332" y="1144"/>
                    <a:pt x="332" y="1162"/>
                  </a:cubicBezTo>
                  <a:cubicBezTo>
                    <a:pt x="332" y="1181"/>
                    <a:pt x="338" y="1189"/>
                    <a:pt x="335" y="1200"/>
                  </a:cubicBezTo>
                  <a:cubicBezTo>
                    <a:pt x="332" y="1210"/>
                    <a:pt x="333" y="1218"/>
                    <a:pt x="345" y="1231"/>
                  </a:cubicBezTo>
                  <a:cubicBezTo>
                    <a:pt x="356" y="1243"/>
                    <a:pt x="361" y="1255"/>
                    <a:pt x="360" y="1264"/>
                  </a:cubicBezTo>
                  <a:cubicBezTo>
                    <a:pt x="359" y="1274"/>
                    <a:pt x="356" y="1278"/>
                    <a:pt x="333" y="1279"/>
                  </a:cubicBezTo>
                  <a:cubicBezTo>
                    <a:pt x="310" y="1280"/>
                    <a:pt x="288" y="1273"/>
                    <a:pt x="288" y="1267"/>
                  </a:cubicBezTo>
                  <a:cubicBezTo>
                    <a:pt x="288" y="1262"/>
                    <a:pt x="280" y="1260"/>
                    <a:pt x="273" y="1260"/>
                  </a:cubicBezTo>
                  <a:cubicBezTo>
                    <a:pt x="266" y="1260"/>
                    <a:pt x="267" y="1253"/>
                    <a:pt x="270" y="1239"/>
                  </a:cubicBezTo>
                  <a:cubicBezTo>
                    <a:pt x="273" y="1226"/>
                    <a:pt x="283" y="1208"/>
                    <a:pt x="277" y="1209"/>
                  </a:cubicBezTo>
                  <a:cubicBezTo>
                    <a:pt x="271" y="1211"/>
                    <a:pt x="266" y="1208"/>
                    <a:pt x="266" y="1188"/>
                  </a:cubicBezTo>
                  <a:cubicBezTo>
                    <a:pt x="266" y="1169"/>
                    <a:pt x="264" y="1163"/>
                    <a:pt x="272" y="1152"/>
                  </a:cubicBezTo>
                  <a:cubicBezTo>
                    <a:pt x="281" y="1140"/>
                    <a:pt x="279" y="1119"/>
                    <a:pt x="277" y="1102"/>
                  </a:cubicBezTo>
                  <a:cubicBezTo>
                    <a:pt x="275" y="1084"/>
                    <a:pt x="269" y="1072"/>
                    <a:pt x="274" y="1050"/>
                  </a:cubicBezTo>
                  <a:cubicBezTo>
                    <a:pt x="279" y="1029"/>
                    <a:pt x="280" y="1003"/>
                    <a:pt x="277" y="993"/>
                  </a:cubicBezTo>
                  <a:cubicBezTo>
                    <a:pt x="274" y="982"/>
                    <a:pt x="276" y="969"/>
                    <a:pt x="284" y="961"/>
                  </a:cubicBezTo>
                  <a:cubicBezTo>
                    <a:pt x="292" y="952"/>
                    <a:pt x="280" y="937"/>
                    <a:pt x="280" y="927"/>
                  </a:cubicBezTo>
                  <a:cubicBezTo>
                    <a:pt x="280" y="917"/>
                    <a:pt x="283" y="877"/>
                    <a:pt x="278" y="836"/>
                  </a:cubicBezTo>
                  <a:cubicBezTo>
                    <a:pt x="273" y="796"/>
                    <a:pt x="272" y="765"/>
                    <a:pt x="271" y="754"/>
                  </a:cubicBezTo>
                  <a:cubicBezTo>
                    <a:pt x="270" y="744"/>
                    <a:pt x="265" y="749"/>
                    <a:pt x="250" y="789"/>
                  </a:cubicBezTo>
                  <a:cubicBezTo>
                    <a:pt x="236" y="830"/>
                    <a:pt x="199" y="956"/>
                    <a:pt x="192" y="984"/>
                  </a:cubicBezTo>
                  <a:cubicBezTo>
                    <a:pt x="186" y="1008"/>
                    <a:pt x="166" y="1096"/>
                    <a:pt x="158" y="1136"/>
                  </a:cubicBezTo>
                  <a:cubicBezTo>
                    <a:pt x="158" y="509"/>
                    <a:pt x="158" y="509"/>
                    <a:pt x="158" y="509"/>
                  </a:cubicBezTo>
                  <a:cubicBezTo>
                    <a:pt x="160" y="506"/>
                    <a:pt x="158" y="485"/>
                    <a:pt x="163" y="469"/>
                  </a:cubicBezTo>
                  <a:cubicBezTo>
                    <a:pt x="169" y="451"/>
                    <a:pt x="171" y="426"/>
                    <a:pt x="172" y="396"/>
                  </a:cubicBezTo>
                  <a:cubicBezTo>
                    <a:pt x="172" y="396"/>
                    <a:pt x="165" y="421"/>
                    <a:pt x="158" y="437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64" y="221"/>
                    <a:pt x="175" y="219"/>
                    <a:pt x="190" y="217"/>
                  </a:cubicBezTo>
                  <a:cubicBezTo>
                    <a:pt x="226" y="212"/>
                    <a:pt x="252" y="202"/>
                    <a:pt x="261" y="195"/>
                  </a:cubicBezTo>
                  <a:cubicBezTo>
                    <a:pt x="266" y="191"/>
                    <a:pt x="269" y="188"/>
                    <a:pt x="272" y="185"/>
                  </a:cubicBezTo>
                  <a:cubicBezTo>
                    <a:pt x="274" y="182"/>
                    <a:pt x="279" y="177"/>
                    <a:pt x="275" y="177"/>
                  </a:cubicBezTo>
                  <a:cubicBezTo>
                    <a:pt x="266" y="176"/>
                    <a:pt x="264" y="142"/>
                    <a:pt x="260" y="132"/>
                  </a:cubicBezTo>
                  <a:cubicBezTo>
                    <a:pt x="255" y="122"/>
                    <a:pt x="257" y="115"/>
                    <a:pt x="260" y="106"/>
                  </a:cubicBezTo>
                  <a:cubicBezTo>
                    <a:pt x="263" y="97"/>
                    <a:pt x="257" y="83"/>
                    <a:pt x="265" y="69"/>
                  </a:cubicBezTo>
                  <a:cubicBezTo>
                    <a:pt x="272" y="55"/>
                    <a:pt x="262" y="37"/>
                    <a:pt x="272" y="35"/>
                  </a:cubicBezTo>
                  <a:cubicBezTo>
                    <a:pt x="283" y="33"/>
                    <a:pt x="279" y="21"/>
                    <a:pt x="290" y="21"/>
                  </a:cubicBezTo>
                  <a:cubicBezTo>
                    <a:pt x="300" y="21"/>
                    <a:pt x="301" y="6"/>
                    <a:pt x="312" y="11"/>
                  </a:cubicBezTo>
                  <a:cubicBezTo>
                    <a:pt x="322" y="16"/>
                    <a:pt x="322" y="0"/>
                    <a:pt x="330" y="10"/>
                  </a:cubicBezTo>
                  <a:close/>
                  <a:moveTo>
                    <a:pt x="158" y="1136"/>
                  </a:moveTo>
                  <a:cubicBezTo>
                    <a:pt x="156" y="1142"/>
                    <a:pt x="155" y="1147"/>
                    <a:pt x="155" y="1151"/>
                  </a:cubicBezTo>
                  <a:cubicBezTo>
                    <a:pt x="150" y="1175"/>
                    <a:pt x="144" y="1223"/>
                    <a:pt x="137" y="1223"/>
                  </a:cubicBezTo>
                  <a:cubicBezTo>
                    <a:pt x="131" y="1223"/>
                    <a:pt x="132" y="1228"/>
                    <a:pt x="131" y="1241"/>
                  </a:cubicBezTo>
                  <a:cubicBezTo>
                    <a:pt x="131" y="1255"/>
                    <a:pt x="117" y="1257"/>
                    <a:pt x="109" y="1260"/>
                  </a:cubicBezTo>
                  <a:cubicBezTo>
                    <a:pt x="102" y="1263"/>
                    <a:pt x="100" y="1255"/>
                    <a:pt x="100" y="1255"/>
                  </a:cubicBezTo>
                  <a:cubicBezTo>
                    <a:pt x="100" y="1255"/>
                    <a:pt x="87" y="1281"/>
                    <a:pt x="65" y="1284"/>
                  </a:cubicBezTo>
                  <a:cubicBezTo>
                    <a:pt x="43" y="1287"/>
                    <a:pt x="0" y="1295"/>
                    <a:pt x="0" y="1285"/>
                  </a:cubicBezTo>
                  <a:cubicBezTo>
                    <a:pt x="0" y="1274"/>
                    <a:pt x="5" y="1264"/>
                    <a:pt x="20" y="1256"/>
                  </a:cubicBezTo>
                  <a:cubicBezTo>
                    <a:pt x="34" y="1247"/>
                    <a:pt x="45" y="1224"/>
                    <a:pt x="51" y="1218"/>
                  </a:cubicBezTo>
                  <a:cubicBezTo>
                    <a:pt x="56" y="1212"/>
                    <a:pt x="49" y="1214"/>
                    <a:pt x="53" y="1203"/>
                  </a:cubicBezTo>
                  <a:cubicBezTo>
                    <a:pt x="58" y="1191"/>
                    <a:pt x="73" y="1123"/>
                    <a:pt x="76" y="1101"/>
                  </a:cubicBezTo>
                  <a:cubicBezTo>
                    <a:pt x="78" y="1078"/>
                    <a:pt x="77" y="1002"/>
                    <a:pt x="87" y="967"/>
                  </a:cubicBezTo>
                  <a:cubicBezTo>
                    <a:pt x="98" y="931"/>
                    <a:pt x="131" y="816"/>
                    <a:pt x="135" y="784"/>
                  </a:cubicBezTo>
                  <a:cubicBezTo>
                    <a:pt x="140" y="753"/>
                    <a:pt x="147" y="721"/>
                    <a:pt x="147" y="703"/>
                  </a:cubicBezTo>
                  <a:cubicBezTo>
                    <a:pt x="147" y="686"/>
                    <a:pt x="149" y="674"/>
                    <a:pt x="154" y="662"/>
                  </a:cubicBezTo>
                  <a:cubicBezTo>
                    <a:pt x="158" y="649"/>
                    <a:pt x="153" y="632"/>
                    <a:pt x="153" y="632"/>
                  </a:cubicBezTo>
                  <a:cubicBezTo>
                    <a:pt x="153" y="632"/>
                    <a:pt x="140" y="642"/>
                    <a:pt x="132" y="648"/>
                  </a:cubicBezTo>
                  <a:cubicBezTo>
                    <a:pt x="125" y="655"/>
                    <a:pt x="125" y="645"/>
                    <a:pt x="129" y="629"/>
                  </a:cubicBezTo>
                  <a:cubicBezTo>
                    <a:pt x="132" y="614"/>
                    <a:pt x="130" y="605"/>
                    <a:pt x="126" y="610"/>
                  </a:cubicBezTo>
                  <a:cubicBezTo>
                    <a:pt x="122" y="615"/>
                    <a:pt x="119" y="585"/>
                    <a:pt x="109" y="566"/>
                  </a:cubicBezTo>
                  <a:cubicBezTo>
                    <a:pt x="100" y="548"/>
                    <a:pt x="78" y="511"/>
                    <a:pt x="83" y="489"/>
                  </a:cubicBezTo>
                  <a:cubicBezTo>
                    <a:pt x="88" y="468"/>
                    <a:pt x="90" y="431"/>
                    <a:pt x="96" y="412"/>
                  </a:cubicBezTo>
                  <a:cubicBezTo>
                    <a:pt x="102" y="394"/>
                    <a:pt x="107" y="361"/>
                    <a:pt x="114" y="341"/>
                  </a:cubicBezTo>
                  <a:cubicBezTo>
                    <a:pt x="121" y="321"/>
                    <a:pt x="120" y="311"/>
                    <a:pt x="129" y="291"/>
                  </a:cubicBezTo>
                  <a:cubicBezTo>
                    <a:pt x="137" y="271"/>
                    <a:pt x="147" y="247"/>
                    <a:pt x="147" y="238"/>
                  </a:cubicBezTo>
                  <a:cubicBezTo>
                    <a:pt x="147" y="232"/>
                    <a:pt x="149" y="228"/>
                    <a:pt x="158" y="224"/>
                  </a:cubicBezTo>
                  <a:cubicBezTo>
                    <a:pt x="158" y="437"/>
                    <a:pt x="158" y="437"/>
                    <a:pt x="158" y="437"/>
                  </a:cubicBezTo>
                  <a:cubicBezTo>
                    <a:pt x="155" y="443"/>
                    <a:pt x="152" y="448"/>
                    <a:pt x="150" y="449"/>
                  </a:cubicBezTo>
                  <a:cubicBezTo>
                    <a:pt x="142" y="451"/>
                    <a:pt x="141" y="461"/>
                    <a:pt x="150" y="466"/>
                  </a:cubicBezTo>
                  <a:cubicBezTo>
                    <a:pt x="158" y="471"/>
                    <a:pt x="153" y="504"/>
                    <a:pt x="157" y="509"/>
                  </a:cubicBezTo>
                  <a:cubicBezTo>
                    <a:pt x="157" y="509"/>
                    <a:pt x="157" y="509"/>
                    <a:pt x="158" y="509"/>
                  </a:cubicBezTo>
                  <a:lnTo>
                    <a:pt x="158" y="113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689"/>
            <p:cNvSpPr>
              <a:spLocks/>
            </p:cNvSpPr>
            <p:nvPr/>
          </p:nvSpPr>
          <p:spPr bwMode="auto">
            <a:xfrm>
              <a:off x="13958331" y="3407186"/>
              <a:ext cx="862050" cy="1686311"/>
            </a:xfrm>
            <a:custGeom>
              <a:avLst/>
              <a:gdLst>
                <a:gd name="T0" fmla="*/ 153 w 191"/>
                <a:gd name="T1" fmla="*/ 0 h 373"/>
                <a:gd name="T2" fmla="*/ 155 w 191"/>
                <a:gd name="T3" fmla="*/ 3 h 373"/>
                <a:gd name="T4" fmla="*/ 162 w 191"/>
                <a:gd name="T5" fmla="*/ 15 h 373"/>
                <a:gd name="T6" fmla="*/ 162 w 191"/>
                <a:gd name="T7" fmla="*/ 17 h 373"/>
                <a:gd name="T8" fmla="*/ 156 w 191"/>
                <a:gd name="T9" fmla="*/ 149 h 373"/>
                <a:gd name="T10" fmla="*/ 157 w 191"/>
                <a:gd name="T11" fmla="*/ 255 h 373"/>
                <a:gd name="T12" fmla="*/ 175 w 191"/>
                <a:gd name="T13" fmla="*/ 334 h 373"/>
                <a:gd name="T14" fmla="*/ 191 w 191"/>
                <a:gd name="T15" fmla="*/ 372 h 373"/>
                <a:gd name="T16" fmla="*/ 126 w 191"/>
                <a:gd name="T17" fmla="*/ 368 h 373"/>
                <a:gd name="T18" fmla="*/ 20 w 191"/>
                <a:gd name="T19" fmla="*/ 369 h 373"/>
                <a:gd name="T20" fmla="*/ 0 w 191"/>
                <a:gd name="T21" fmla="*/ 361 h 373"/>
                <a:gd name="T22" fmla="*/ 24 w 191"/>
                <a:gd name="T23" fmla="*/ 291 h 373"/>
                <a:gd name="T24" fmla="*/ 44 w 191"/>
                <a:gd name="T25" fmla="*/ 155 h 373"/>
                <a:gd name="T26" fmla="*/ 52 w 191"/>
                <a:gd name="T27" fmla="*/ 32 h 373"/>
                <a:gd name="T28" fmla="*/ 60 w 191"/>
                <a:gd name="T29" fmla="*/ 11 h 373"/>
                <a:gd name="T30" fmla="*/ 61 w 191"/>
                <a:gd name="T31" fmla="*/ 10 h 373"/>
                <a:gd name="T32" fmla="*/ 72 w 191"/>
                <a:gd name="T33" fmla="*/ 0 h 373"/>
                <a:gd name="T34" fmla="*/ 91 w 191"/>
                <a:gd name="T35" fmla="*/ 23 h 373"/>
                <a:gd name="T36" fmla="*/ 121 w 191"/>
                <a:gd name="T37" fmla="*/ 33 h 373"/>
                <a:gd name="T38" fmla="*/ 153 w 191"/>
                <a:gd name="T3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373">
                  <a:moveTo>
                    <a:pt x="153" y="0"/>
                  </a:moveTo>
                  <a:cubicBezTo>
                    <a:pt x="154" y="3"/>
                    <a:pt x="155" y="3"/>
                    <a:pt x="155" y="3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6"/>
                    <a:pt x="162" y="16"/>
                    <a:pt x="162" y="17"/>
                  </a:cubicBezTo>
                  <a:cubicBezTo>
                    <a:pt x="159" y="37"/>
                    <a:pt x="156" y="104"/>
                    <a:pt x="156" y="149"/>
                  </a:cubicBezTo>
                  <a:cubicBezTo>
                    <a:pt x="156" y="194"/>
                    <a:pt x="150" y="218"/>
                    <a:pt x="157" y="255"/>
                  </a:cubicBezTo>
                  <a:cubicBezTo>
                    <a:pt x="164" y="291"/>
                    <a:pt x="165" y="312"/>
                    <a:pt x="175" y="334"/>
                  </a:cubicBezTo>
                  <a:cubicBezTo>
                    <a:pt x="185" y="356"/>
                    <a:pt x="191" y="372"/>
                    <a:pt x="191" y="372"/>
                  </a:cubicBezTo>
                  <a:cubicBezTo>
                    <a:pt x="191" y="372"/>
                    <a:pt x="159" y="368"/>
                    <a:pt x="126" y="368"/>
                  </a:cubicBezTo>
                  <a:cubicBezTo>
                    <a:pt x="93" y="368"/>
                    <a:pt x="33" y="373"/>
                    <a:pt x="20" y="369"/>
                  </a:cubicBezTo>
                  <a:cubicBezTo>
                    <a:pt x="8" y="366"/>
                    <a:pt x="0" y="361"/>
                    <a:pt x="0" y="361"/>
                  </a:cubicBezTo>
                  <a:cubicBezTo>
                    <a:pt x="0" y="361"/>
                    <a:pt x="14" y="328"/>
                    <a:pt x="24" y="291"/>
                  </a:cubicBezTo>
                  <a:cubicBezTo>
                    <a:pt x="34" y="255"/>
                    <a:pt x="44" y="205"/>
                    <a:pt x="44" y="155"/>
                  </a:cubicBezTo>
                  <a:cubicBezTo>
                    <a:pt x="44" y="105"/>
                    <a:pt x="42" y="57"/>
                    <a:pt x="52" y="32"/>
                  </a:cubicBezTo>
                  <a:cubicBezTo>
                    <a:pt x="56" y="23"/>
                    <a:pt x="58" y="16"/>
                    <a:pt x="60" y="11"/>
                  </a:cubicBezTo>
                  <a:cubicBezTo>
                    <a:pt x="60" y="11"/>
                    <a:pt x="58" y="12"/>
                    <a:pt x="61" y="10"/>
                  </a:cubicBezTo>
                  <a:cubicBezTo>
                    <a:pt x="63" y="8"/>
                    <a:pt x="69" y="3"/>
                    <a:pt x="72" y="0"/>
                  </a:cubicBezTo>
                  <a:cubicBezTo>
                    <a:pt x="77" y="6"/>
                    <a:pt x="80" y="10"/>
                    <a:pt x="91" y="23"/>
                  </a:cubicBezTo>
                  <a:cubicBezTo>
                    <a:pt x="102" y="36"/>
                    <a:pt x="103" y="45"/>
                    <a:pt x="121" y="33"/>
                  </a:cubicBezTo>
                  <a:cubicBezTo>
                    <a:pt x="135" y="24"/>
                    <a:pt x="144" y="11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690"/>
            <p:cNvSpPr>
              <a:spLocks/>
            </p:cNvSpPr>
            <p:nvPr/>
          </p:nvSpPr>
          <p:spPr bwMode="auto">
            <a:xfrm>
              <a:off x="14092952" y="3600852"/>
              <a:ext cx="415673" cy="1667416"/>
            </a:xfrm>
            <a:custGeom>
              <a:avLst/>
              <a:gdLst>
                <a:gd name="T0" fmla="*/ 77 w 92"/>
                <a:gd name="T1" fmla="*/ 0 h 369"/>
                <a:gd name="T2" fmla="*/ 59 w 92"/>
                <a:gd name="T3" fmla="*/ 18 h 369"/>
                <a:gd name="T4" fmla="*/ 65 w 92"/>
                <a:gd name="T5" fmla="*/ 29 h 369"/>
                <a:gd name="T6" fmla="*/ 37 w 92"/>
                <a:gd name="T7" fmla="*/ 139 h 369"/>
                <a:gd name="T8" fmla="*/ 4 w 92"/>
                <a:gd name="T9" fmla="*/ 314 h 369"/>
                <a:gd name="T10" fmla="*/ 15 w 92"/>
                <a:gd name="T11" fmla="*/ 354 h 369"/>
                <a:gd name="T12" fmla="*/ 35 w 92"/>
                <a:gd name="T13" fmla="*/ 356 h 369"/>
                <a:gd name="T14" fmla="*/ 59 w 92"/>
                <a:gd name="T15" fmla="*/ 311 h 369"/>
                <a:gd name="T16" fmla="*/ 80 w 92"/>
                <a:gd name="T17" fmla="*/ 168 h 369"/>
                <a:gd name="T18" fmla="*/ 87 w 92"/>
                <a:gd name="T19" fmla="*/ 57 h 369"/>
                <a:gd name="T20" fmla="*/ 81 w 92"/>
                <a:gd name="T21" fmla="*/ 29 h 369"/>
                <a:gd name="T22" fmla="*/ 92 w 92"/>
                <a:gd name="T23" fmla="*/ 17 h 369"/>
                <a:gd name="T24" fmla="*/ 77 w 92"/>
                <a:gd name="T25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369">
                  <a:moveTo>
                    <a:pt x="77" y="0"/>
                  </a:move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68" y="21"/>
                    <a:pt x="65" y="29"/>
                  </a:cubicBezTo>
                  <a:cubicBezTo>
                    <a:pt x="62" y="37"/>
                    <a:pt x="49" y="81"/>
                    <a:pt x="37" y="139"/>
                  </a:cubicBezTo>
                  <a:cubicBezTo>
                    <a:pt x="24" y="198"/>
                    <a:pt x="7" y="300"/>
                    <a:pt x="4" y="314"/>
                  </a:cubicBezTo>
                  <a:cubicBezTo>
                    <a:pt x="0" y="329"/>
                    <a:pt x="5" y="339"/>
                    <a:pt x="15" y="354"/>
                  </a:cubicBezTo>
                  <a:cubicBezTo>
                    <a:pt x="24" y="369"/>
                    <a:pt x="25" y="369"/>
                    <a:pt x="35" y="356"/>
                  </a:cubicBezTo>
                  <a:cubicBezTo>
                    <a:pt x="45" y="343"/>
                    <a:pt x="52" y="348"/>
                    <a:pt x="59" y="311"/>
                  </a:cubicBezTo>
                  <a:cubicBezTo>
                    <a:pt x="65" y="274"/>
                    <a:pt x="75" y="200"/>
                    <a:pt x="80" y="168"/>
                  </a:cubicBezTo>
                  <a:cubicBezTo>
                    <a:pt x="85" y="135"/>
                    <a:pt x="91" y="72"/>
                    <a:pt x="87" y="57"/>
                  </a:cubicBezTo>
                  <a:cubicBezTo>
                    <a:pt x="83" y="43"/>
                    <a:pt x="80" y="35"/>
                    <a:pt x="81" y="29"/>
                  </a:cubicBezTo>
                  <a:cubicBezTo>
                    <a:pt x="83" y="23"/>
                    <a:pt x="92" y="17"/>
                    <a:pt x="92" y="17"/>
                  </a:cubicBezTo>
                  <a:cubicBezTo>
                    <a:pt x="92" y="17"/>
                    <a:pt x="85" y="4"/>
                    <a:pt x="7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691"/>
            <p:cNvSpPr>
              <a:spLocks/>
            </p:cNvSpPr>
            <p:nvPr/>
          </p:nvSpPr>
          <p:spPr bwMode="auto">
            <a:xfrm>
              <a:off x="10904550" y="2601819"/>
              <a:ext cx="895114" cy="3060866"/>
            </a:xfrm>
            <a:custGeom>
              <a:avLst/>
              <a:gdLst>
                <a:gd name="T0" fmla="*/ 116 w 198"/>
                <a:gd name="T1" fmla="*/ 0 h 677"/>
                <a:gd name="T2" fmla="*/ 82 w 198"/>
                <a:gd name="T3" fmla="*/ 33 h 677"/>
                <a:gd name="T4" fmla="*/ 85 w 198"/>
                <a:gd name="T5" fmla="*/ 69 h 677"/>
                <a:gd name="T6" fmla="*/ 89 w 198"/>
                <a:gd name="T7" fmla="*/ 74 h 677"/>
                <a:gd name="T8" fmla="*/ 93 w 198"/>
                <a:gd name="T9" fmla="*/ 91 h 677"/>
                <a:gd name="T10" fmla="*/ 98 w 198"/>
                <a:gd name="T11" fmla="*/ 100 h 677"/>
                <a:gd name="T12" fmla="*/ 92 w 198"/>
                <a:gd name="T13" fmla="*/ 112 h 677"/>
                <a:gd name="T14" fmla="*/ 63 w 198"/>
                <a:gd name="T15" fmla="*/ 124 h 677"/>
                <a:gd name="T16" fmla="*/ 42 w 198"/>
                <a:gd name="T17" fmla="*/ 144 h 677"/>
                <a:gd name="T18" fmla="*/ 21 w 198"/>
                <a:gd name="T19" fmla="*/ 177 h 677"/>
                <a:gd name="T20" fmla="*/ 4 w 198"/>
                <a:gd name="T21" fmla="*/ 215 h 677"/>
                <a:gd name="T22" fmla="*/ 37 w 198"/>
                <a:gd name="T23" fmla="*/ 234 h 677"/>
                <a:gd name="T24" fmla="*/ 53 w 198"/>
                <a:gd name="T25" fmla="*/ 228 h 677"/>
                <a:gd name="T26" fmla="*/ 42 w 198"/>
                <a:gd name="T27" fmla="*/ 290 h 677"/>
                <a:gd name="T28" fmla="*/ 35 w 198"/>
                <a:gd name="T29" fmla="*/ 354 h 677"/>
                <a:gd name="T30" fmla="*/ 47 w 198"/>
                <a:gd name="T31" fmla="*/ 360 h 677"/>
                <a:gd name="T32" fmla="*/ 56 w 198"/>
                <a:gd name="T33" fmla="*/ 441 h 677"/>
                <a:gd name="T34" fmla="*/ 68 w 198"/>
                <a:gd name="T35" fmla="*/ 519 h 677"/>
                <a:gd name="T36" fmla="*/ 70 w 198"/>
                <a:gd name="T37" fmla="*/ 567 h 677"/>
                <a:gd name="T38" fmla="*/ 47 w 198"/>
                <a:gd name="T39" fmla="*/ 599 h 677"/>
                <a:gd name="T40" fmla="*/ 20 w 198"/>
                <a:gd name="T41" fmla="*/ 605 h 677"/>
                <a:gd name="T42" fmla="*/ 23 w 198"/>
                <a:gd name="T43" fmla="*/ 617 h 677"/>
                <a:gd name="T44" fmla="*/ 66 w 198"/>
                <a:gd name="T45" fmla="*/ 613 h 677"/>
                <a:gd name="T46" fmla="*/ 81 w 198"/>
                <a:gd name="T47" fmla="*/ 607 h 677"/>
                <a:gd name="T48" fmla="*/ 92 w 198"/>
                <a:gd name="T49" fmla="*/ 614 h 677"/>
                <a:gd name="T50" fmla="*/ 108 w 198"/>
                <a:gd name="T51" fmla="*/ 605 h 677"/>
                <a:gd name="T52" fmla="*/ 110 w 198"/>
                <a:gd name="T53" fmla="*/ 578 h 677"/>
                <a:gd name="T54" fmla="*/ 107 w 198"/>
                <a:gd name="T55" fmla="*/ 548 h 677"/>
                <a:gd name="T56" fmla="*/ 113 w 198"/>
                <a:gd name="T57" fmla="*/ 505 h 677"/>
                <a:gd name="T58" fmla="*/ 113 w 198"/>
                <a:gd name="T59" fmla="*/ 470 h 677"/>
                <a:gd name="T60" fmla="*/ 109 w 198"/>
                <a:gd name="T61" fmla="*/ 437 h 677"/>
                <a:gd name="T62" fmla="*/ 110 w 198"/>
                <a:gd name="T63" fmla="*/ 415 h 677"/>
                <a:gd name="T64" fmla="*/ 122 w 198"/>
                <a:gd name="T65" fmla="*/ 477 h 677"/>
                <a:gd name="T66" fmla="*/ 128 w 198"/>
                <a:gd name="T67" fmla="*/ 550 h 677"/>
                <a:gd name="T68" fmla="*/ 139 w 198"/>
                <a:gd name="T69" fmla="*/ 596 h 677"/>
                <a:gd name="T70" fmla="*/ 144 w 198"/>
                <a:gd name="T71" fmla="*/ 616 h 677"/>
                <a:gd name="T72" fmla="*/ 138 w 198"/>
                <a:gd name="T73" fmla="*/ 641 h 677"/>
                <a:gd name="T74" fmla="*/ 142 w 198"/>
                <a:gd name="T75" fmla="*/ 677 h 677"/>
                <a:gd name="T76" fmla="*/ 174 w 198"/>
                <a:gd name="T77" fmla="*/ 655 h 677"/>
                <a:gd name="T78" fmla="*/ 176 w 198"/>
                <a:gd name="T79" fmla="*/ 620 h 677"/>
                <a:gd name="T80" fmla="*/ 180 w 198"/>
                <a:gd name="T81" fmla="*/ 593 h 677"/>
                <a:gd name="T82" fmla="*/ 180 w 198"/>
                <a:gd name="T83" fmla="*/ 554 h 677"/>
                <a:gd name="T84" fmla="*/ 174 w 198"/>
                <a:gd name="T85" fmla="*/ 487 h 677"/>
                <a:gd name="T86" fmla="*/ 167 w 198"/>
                <a:gd name="T87" fmla="*/ 407 h 677"/>
                <a:gd name="T88" fmla="*/ 166 w 198"/>
                <a:gd name="T89" fmla="*/ 363 h 677"/>
                <a:gd name="T90" fmla="*/ 188 w 198"/>
                <a:gd name="T91" fmla="*/ 355 h 677"/>
                <a:gd name="T92" fmla="*/ 180 w 198"/>
                <a:gd name="T93" fmla="*/ 304 h 677"/>
                <a:gd name="T94" fmla="*/ 168 w 198"/>
                <a:gd name="T95" fmla="*/ 252 h 677"/>
                <a:gd name="T96" fmla="*/ 172 w 198"/>
                <a:gd name="T97" fmla="*/ 217 h 677"/>
                <a:gd name="T98" fmla="*/ 190 w 198"/>
                <a:gd name="T99" fmla="*/ 172 h 677"/>
                <a:gd name="T100" fmla="*/ 191 w 198"/>
                <a:gd name="T101" fmla="*/ 122 h 677"/>
                <a:gd name="T102" fmla="*/ 160 w 198"/>
                <a:gd name="T103" fmla="*/ 111 h 677"/>
                <a:gd name="T104" fmla="*/ 144 w 198"/>
                <a:gd name="T105" fmla="*/ 93 h 677"/>
                <a:gd name="T106" fmla="*/ 139 w 198"/>
                <a:gd name="T107" fmla="*/ 86 h 677"/>
                <a:gd name="T108" fmla="*/ 140 w 198"/>
                <a:gd name="T109" fmla="*/ 75 h 677"/>
                <a:gd name="T110" fmla="*/ 149 w 198"/>
                <a:gd name="T111" fmla="*/ 63 h 677"/>
                <a:gd name="T112" fmla="*/ 150 w 198"/>
                <a:gd name="T113" fmla="*/ 27 h 677"/>
                <a:gd name="T114" fmla="*/ 116 w 198"/>
                <a:gd name="T115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8" h="677">
                  <a:moveTo>
                    <a:pt x="116" y="0"/>
                  </a:moveTo>
                  <a:cubicBezTo>
                    <a:pt x="103" y="0"/>
                    <a:pt x="82" y="13"/>
                    <a:pt x="82" y="33"/>
                  </a:cubicBezTo>
                  <a:cubicBezTo>
                    <a:pt x="82" y="53"/>
                    <a:pt x="84" y="62"/>
                    <a:pt x="85" y="69"/>
                  </a:cubicBezTo>
                  <a:cubicBezTo>
                    <a:pt x="87" y="75"/>
                    <a:pt x="89" y="74"/>
                    <a:pt x="89" y="74"/>
                  </a:cubicBezTo>
                  <a:cubicBezTo>
                    <a:pt x="89" y="74"/>
                    <a:pt x="89" y="88"/>
                    <a:pt x="93" y="91"/>
                  </a:cubicBezTo>
                  <a:cubicBezTo>
                    <a:pt x="97" y="94"/>
                    <a:pt x="98" y="95"/>
                    <a:pt x="98" y="100"/>
                  </a:cubicBezTo>
                  <a:cubicBezTo>
                    <a:pt x="98" y="104"/>
                    <a:pt x="96" y="107"/>
                    <a:pt x="92" y="112"/>
                  </a:cubicBezTo>
                  <a:cubicBezTo>
                    <a:pt x="88" y="116"/>
                    <a:pt x="72" y="121"/>
                    <a:pt x="63" y="124"/>
                  </a:cubicBezTo>
                  <a:cubicBezTo>
                    <a:pt x="54" y="127"/>
                    <a:pt x="47" y="133"/>
                    <a:pt x="42" y="144"/>
                  </a:cubicBezTo>
                  <a:cubicBezTo>
                    <a:pt x="37" y="155"/>
                    <a:pt x="30" y="168"/>
                    <a:pt x="21" y="177"/>
                  </a:cubicBezTo>
                  <a:cubicBezTo>
                    <a:pt x="12" y="187"/>
                    <a:pt x="0" y="201"/>
                    <a:pt x="4" y="215"/>
                  </a:cubicBezTo>
                  <a:cubicBezTo>
                    <a:pt x="7" y="230"/>
                    <a:pt x="27" y="240"/>
                    <a:pt x="37" y="234"/>
                  </a:cubicBezTo>
                  <a:cubicBezTo>
                    <a:pt x="48" y="229"/>
                    <a:pt x="53" y="228"/>
                    <a:pt x="53" y="228"/>
                  </a:cubicBezTo>
                  <a:cubicBezTo>
                    <a:pt x="53" y="228"/>
                    <a:pt x="46" y="259"/>
                    <a:pt x="42" y="290"/>
                  </a:cubicBezTo>
                  <a:cubicBezTo>
                    <a:pt x="39" y="321"/>
                    <a:pt x="30" y="351"/>
                    <a:pt x="35" y="354"/>
                  </a:cubicBezTo>
                  <a:cubicBezTo>
                    <a:pt x="40" y="356"/>
                    <a:pt x="47" y="360"/>
                    <a:pt x="47" y="360"/>
                  </a:cubicBezTo>
                  <a:cubicBezTo>
                    <a:pt x="47" y="360"/>
                    <a:pt x="49" y="403"/>
                    <a:pt x="56" y="441"/>
                  </a:cubicBezTo>
                  <a:cubicBezTo>
                    <a:pt x="64" y="479"/>
                    <a:pt x="67" y="496"/>
                    <a:pt x="68" y="519"/>
                  </a:cubicBezTo>
                  <a:cubicBezTo>
                    <a:pt x="69" y="541"/>
                    <a:pt x="72" y="558"/>
                    <a:pt x="70" y="567"/>
                  </a:cubicBezTo>
                  <a:cubicBezTo>
                    <a:pt x="68" y="577"/>
                    <a:pt x="55" y="595"/>
                    <a:pt x="47" y="599"/>
                  </a:cubicBezTo>
                  <a:cubicBezTo>
                    <a:pt x="40" y="602"/>
                    <a:pt x="26" y="602"/>
                    <a:pt x="20" y="605"/>
                  </a:cubicBezTo>
                  <a:cubicBezTo>
                    <a:pt x="15" y="608"/>
                    <a:pt x="11" y="615"/>
                    <a:pt x="23" y="617"/>
                  </a:cubicBezTo>
                  <a:cubicBezTo>
                    <a:pt x="36" y="619"/>
                    <a:pt x="60" y="615"/>
                    <a:pt x="66" y="613"/>
                  </a:cubicBezTo>
                  <a:cubicBezTo>
                    <a:pt x="72" y="611"/>
                    <a:pt x="81" y="607"/>
                    <a:pt x="81" y="607"/>
                  </a:cubicBezTo>
                  <a:cubicBezTo>
                    <a:pt x="81" y="607"/>
                    <a:pt x="78" y="614"/>
                    <a:pt x="92" y="614"/>
                  </a:cubicBezTo>
                  <a:cubicBezTo>
                    <a:pt x="105" y="614"/>
                    <a:pt x="108" y="613"/>
                    <a:pt x="108" y="605"/>
                  </a:cubicBezTo>
                  <a:cubicBezTo>
                    <a:pt x="109" y="596"/>
                    <a:pt x="108" y="584"/>
                    <a:pt x="110" y="578"/>
                  </a:cubicBezTo>
                  <a:cubicBezTo>
                    <a:pt x="112" y="572"/>
                    <a:pt x="102" y="557"/>
                    <a:pt x="107" y="548"/>
                  </a:cubicBezTo>
                  <a:cubicBezTo>
                    <a:pt x="112" y="540"/>
                    <a:pt x="117" y="518"/>
                    <a:pt x="113" y="505"/>
                  </a:cubicBezTo>
                  <a:cubicBezTo>
                    <a:pt x="108" y="492"/>
                    <a:pt x="114" y="479"/>
                    <a:pt x="113" y="470"/>
                  </a:cubicBezTo>
                  <a:cubicBezTo>
                    <a:pt x="111" y="462"/>
                    <a:pt x="109" y="450"/>
                    <a:pt x="109" y="437"/>
                  </a:cubicBezTo>
                  <a:cubicBezTo>
                    <a:pt x="109" y="424"/>
                    <a:pt x="110" y="415"/>
                    <a:pt x="110" y="415"/>
                  </a:cubicBezTo>
                  <a:cubicBezTo>
                    <a:pt x="110" y="415"/>
                    <a:pt x="119" y="464"/>
                    <a:pt x="122" y="477"/>
                  </a:cubicBezTo>
                  <a:cubicBezTo>
                    <a:pt x="124" y="490"/>
                    <a:pt x="128" y="536"/>
                    <a:pt x="128" y="550"/>
                  </a:cubicBezTo>
                  <a:cubicBezTo>
                    <a:pt x="128" y="564"/>
                    <a:pt x="139" y="583"/>
                    <a:pt x="139" y="596"/>
                  </a:cubicBezTo>
                  <a:cubicBezTo>
                    <a:pt x="140" y="609"/>
                    <a:pt x="140" y="616"/>
                    <a:pt x="144" y="616"/>
                  </a:cubicBezTo>
                  <a:cubicBezTo>
                    <a:pt x="147" y="616"/>
                    <a:pt x="140" y="630"/>
                    <a:pt x="138" y="641"/>
                  </a:cubicBezTo>
                  <a:cubicBezTo>
                    <a:pt x="135" y="652"/>
                    <a:pt x="128" y="677"/>
                    <a:pt x="142" y="677"/>
                  </a:cubicBezTo>
                  <a:cubicBezTo>
                    <a:pt x="157" y="677"/>
                    <a:pt x="173" y="671"/>
                    <a:pt x="174" y="655"/>
                  </a:cubicBezTo>
                  <a:cubicBezTo>
                    <a:pt x="174" y="640"/>
                    <a:pt x="172" y="626"/>
                    <a:pt x="176" y="620"/>
                  </a:cubicBezTo>
                  <a:cubicBezTo>
                    <a:pt x="180" y="614"/>
                    <a:pt x="181" y="601"/>
                    <a:pt x="180" y="593"/>
                  </a:cubicBezTo>
                  <a:cubicBezTo>
                    <a:pt x="180" y="585"/>
                    <a:pt x="182" y="571"/>
                    <a:pt x="180" y="554"/>
                  </a:cubicBezTo>
                  <a:cubicBezTo>
                    <a:pt x="178" y="537"/>
                    <a:pt x="178" y="509"/>
                    <a:pt x="174" y="487"/>
                  </a:cubicBezTo>
                  <a:cubicBezTo>
                    <a:pt x="170" y="466"/>
                    <a:pt x="169" y="433"/>
                    <a:pt x="167" y="407"/>
                  </a:cubicBezTo>
                  <a:cubicBezTo>
                    <a:pt x="165" y="381"/>
                    <a:pt x="164" y="368"/>
                    <a:pt x="166" y="363"/>
                  </a:cubicBezTo>
                  <a:cubicBezTo>
                    <a:pt x="169" y="359"/>
                    <a:pt x="184" y="356"/>
                    <a:pt x="188" y="355"/>
                  </a:cubicBezTo>
                  <a:cubicBezTo>
                    <a:pt x="192" y="354"/>
                    <a:pt x="183" y="327"/>
                    <a:pt x="180" y="304"/>
                  </a:cubicBezTo>
                  <a:cubicBezTo>
                    <a:pt x="177" y="282"/>
                    <a:pt x="171" y="268"/>
                    <a:pt x="168" y="252"/>
                  </a:cubicBezTo>
                  <a:cubicBezTo>
                    <a:pt x="165" y="236"/>
                    <a:pt x="165" y="229"/>
                    <a:pt x="172" y="217"/>
                  </a:cubicBezTo>
                  <a:cubicBezTo>
                    <a:pt x="178" y="206"/>
                    <a:pt x="186" y="198"/>
                    <a:pt x="190" y="172"/>
                  </a:cubicBezTo>
                  <a:cubicBezTo>
                    <a:pt x="193" y="146"/>
                    <a:pt x="198" y="129"/>
                    <a:pt x="191" y="122"/>
                  </a:cubicBezTo>
                  <a:cubicBezTo>
                    <a:pt x="184" y="116"/>
                    <a:pt x="170" y="119"/>
                    <a:pt x="160" y="111"/>
                  </a:cubicBezTo>
                  <a:cubicBezTo>
                    <a:pt x="150" y="103"/>
                    <a:pt x="149" y="94"/>
                    <a:pt x="144" y="93"/>
                  </a:cubicBezTo>
                  <a:cubicBezTo>
                    <a:pt x="140" y="92"/>
                    <a:pt x="139" y="91"/>
                    <a:pt x="139" y="86"/>
                  </a:cubicBezTo>
                  <a:cubicBezTo>
                    <a:pt x="139" y="80"/>
                    <a:pt x="140" y="75"/>
                    <a:pt x="140" y="75"/>
                  </a:cubicBezTo>
                  <a:cubicBezTo>
                    <a:pt x="140" y="75"/>
                    <a:pt x="147" y="70"/>
                    <a:pt x="149" y="63"/>
                  </a:cubicBezTo>
                  <a:cubicBezTo>
                    <a:pt x="150" y="56"/>
                    <a:pt x="152" y="39"/>
                    <a:pt x="150" y="27"/>
                  </a:cubicBezTo>
                  <a:cubicBezTo>
                    <a:pt x="148" y="15"/>
                    <a:pt x="137" y="0"/>
                    <a:pt x="116" y="0"/>
                  </a:cubicBezTo>
                  <a:close/>
                </a:path>
              </a:pathLst>
            </a:custGeom>
            <a:solidFill>
              <a:srgbClr val="73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692"/>
            <p:cNvSpPr>
              <a:spLocks/>
            </p:cNvSpPr>
            <p:nvPr/>
          </p:nvSpPr>
          <p:spPr bwMode="auto">
            <a:xfrm>
              <a:off x="11329670" y="3000960"/>
              <a:ext cx="222007" cy="170048"/>
            </a:xfrm>
            <a:custGeom>
              <a:avLst/>
              <a:gdLst>
                <a:gd name="T0" fmla="*/ 3 w 49"/>
                <a:gd name="T1" fmla="*/ 17 h 38"/>
                <a:gd name="T2" fmla="*/ 0 w 49"/>
                <a:gd name="T3" fmla="*/ 22 h 38"/>
                <a:gd name="T4" fmla="*/ 2 w 49"/>
                <a:gd name="T5" fmla="*/ 38 h 38"/>
                <a:gd name="T6" fmla="*/ 12 w 49"/>
                <a:gd name="T7" fmla="*/ 21 h 38"/>
                <a:gd name="T8" fmla="*/ 20 w 49"/>
                <a:gd name="T9" fmla="*/ 28 h 38"/>
                <a:gd name="T10" fmla="*/ 22 w 49"/>
                <a:gd name="T11" fmla="*/ 35 h 38"/>
                <a:gd name="T12" fmla="*/ 49 w 49"/>
                <a:gd name="T13" fmla="*/ 5 h 38"/>
                <a:gd name="T14" fmla="*/ 45 w 49"/>
                <a:gd name="T15" fmla="*/ 0 h 38"/>
                <a:gd name="T16" fmla="*/ 13 w 49"/>
                <a:gd name="T17" fmla="*/ 20 h 38"/>
                <a:gd name="T18" fmla="*/ 3 w 49"/>
                <a:gd name="T19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38">
                  <a:moveTo>
                    <a:pt x="3" y="17"/>
                  </a:moveTo>
                  <a:cubicBezTo>
                    <a:pt x="2" y="18"/>
                    <a:pt x="1" y="20"/>
                    <a:pt x="0" y="22"/>
                  </a:cubicBezTo>
                  <a:cubicBezTo>
                    <a:pt x="1" y="27"/>
                    <a:pt x="2" y="33"/>
                    <a:pt x="2" y="38"/>
                  </a:cubicBezTo>
                  <a:cubicBezTo>
                    <a:pt x="9" y="33"/>
                    <a:pt x="6" y="22"/>
                    <a:pt x="12" y="21"/>
                  </a:cubicBezTo>
                  <a:cubicBezTo>
                    <a:pt x="18" y="21"/>
                    <a:pt x="19" y="24"/>
                    <a:pt x="20" y="28"/>
                  </a:cubicBezTo>
                  <a:cubicBezTo>
                    <a:pt x="21" y="32"/>
                    <a:pt x="22" y="35"/>
                    <a:pt x="22" y="35"/>
                  </a:cubicBezTo>
                  <a:cubicBezTo>
                    <a:pt x="22" y="35"/>
                    <a:pt x="43" y="13"/>
                    <a:pt x="49" y="5"/>
                  </a:cubicBezTo>
                  <a:cubicBezTo>
                    <a:pt x="46" y="4"/>
                    <a:pt x="45" y="3"/>
                    <a:pt x="45" y="0"/>
                  </a:cubicBezTo>
                  <a:cubicBezTo>
                    <a:pt x="38" y="7"/>
                    <a:pt x="21" y="20"/>
                    <a:pt x="13" y="20"/>
                  </a:cubicBezTo>
                  <a:cubicBezTo>
                    <a:pt x="9" y="20"/>
                    <a:pt x="6" y="19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693"/>
            <p:cNvSpPr>
              <a:spLocks/>
            </p:cNvSpPr>
            <p:nvPr/>
          </p:nvSpPr>
          <p:spPr bwMode="auto">
            <a:xfrm>
              <a:off x="11221029" y="3456783"/>
              <a:ext cx="99195" cy="125174"/>
            </a:xfrm>
            <a:custGeom>
              <a:avLst/>
              <a:gdLst>
                <a:gd name="T0" fmla="*/ 10 w 22"/>
                <a:gd name="T1" fmla="*/ 0 h 28"/>
                <a:gd name="T2" fmla="*/ 22 w 22"/>
                <a:gd name="T3" fmla="*/ 0 h 28"/>
                <a:gd name="T4" fmla="*/ 11 w 22"/>
                <a:gd name="T5" fmla="*/ 15 h 28"/>
                <a:gd name="T6" fmla="*/ 12 w 22"/>
                <a:gd name="T7" fmla="*/ 26 h 28"/>
                <a:gd name="T8" fmla="*/ 2 w 22"/>
                <a:gd name="T9" fmla="*/ 28 h 28"/>
                <a:gd name="T10" fmla="*/ 2 w 22"/>
                <a:gd name="T11" fmla="*/ 13 h 28"/>
                <a:gd name="T12" fmla="*/ 10 w 22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8">
                  <a:moveTo>
                    <a:pt x="1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11" y="7"/>
                    <a:pt x="11" y="15"/>
                  </a:cubicBezTo>
                  <a:cubicBezTo>
                    <a:pt x="11" y="23"/>
                    <a:pt x="12" y="26"/>
                    <a:pt x="12" y="26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0" y="20"/>
                    <a:pt x="2" y="13"/>
                  </a:cubicBezTo>
                  <a:cubicBezTo>
                    <a:pt x="5" y="5"/>
                    <a:pt x="8" y="3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694"/>
            <p:cNvSpPr>
              <a:spLocks/>
            </p:cNvSpPr>
            <p:nvPr/>
          </p:nvSpPr>
          <p:spPr bwMode="auto">
            <a:xfrm>
              <a:off x="11221029" y="3763814"/>
              <a:ext cx="40150" cy="113365"/>
            </a:xfrm>
            <a:custGeom>
              <a:avLst/>
              <a:gdLst>
                <a:gd name="T0" fmla="*/ 7 w 9"/>
                <a:gd name="T1" fmla="*/ 0 h 25"/>
                <a:gd name="T2" fmla="*/ 9 w 9"/>
                <a:gd name="T3" fmla="*/ 19 h 25"/>
                <a:gd name="T4" fmla="*/ 9 w 9"/>
                <a:gd name="T5" fmla="*/ 25 h 25"/>
                <a:gd name="T6" fmla="*/ 0 w 9"/>
                <a:gd name="T7" fmla="*/ 23 h 25"/>
                <a:gd name="T8" fmla="*/ 7 w 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5">
                  <a:moveTo>
                    <a:pt x="7" y="0"/>
                  </a:moveTo>
                  <a:cubicBezTo>
                    <a:pt x="7" y="0"/>
                    <a:pt x="8" y="14"/>
                    <a:pt x="9" y="19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2" y="12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695"/>
            <p:cNvSpPr>
              <a:spLocks/>
            </p:cNvSpPr>
            <p:nvPr/>
          </p:nvSpPr>
          <p:spPr bwMode="auto">
            <a:xfrm>
              <a:off x="10299935" y="2873423"/>
              <a:ext cx="375523" cy="564465"/>
            </a:xfrm>
            <a:custGeom>
              <a:avLst/>
              <a:gdLst>
                <a:gd name="T0" fmla="*/ 4 w 83"/>
                <a:gd name="T1" fmla="*/ 34 h 125"/>
                <a:gd name="T2" fmla="*/ 9 w 83"/>
                <a:gd name="T3" fmla="*/ 70 h 125"/>
                <a:gd name="T4" fmla="*/ 4 w 83"/>
                <a:gd name="T5" fmla="*/ 108 h 125"/>
                <a:gd name="T6" fmla="*/ 65 w 83"/>
                <a:gd name="T7" fmla="*/ 122 h 125"/>
                <a:gd name="T8" fmla="*/ 4 w 83"/>
                <a:gd name="T9" fmla="*/ 3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5">
                  <a:moveTo>
                    <a:pt x="4" y="34"/>
                  </a:moveTo>
                  <a:cubicBezTo>
                    <a:pt x="29" y="45"/>
                    <a:pt x="1" y="58"/>
                    <a:pt x="9" y="70"/>
                  </a:cubicBezTo>
                  <a:cubicBezTo>
                    <a:pt x="17" y="83"/>
                    <a:pt x="0" y="92"/>
                    <a:pt x="4" y="108"/>
                  </a:cubicBezTo>
                  <a:cubicBezTo>
                    <a:pt x="8" y="125"/>
                    <a:pt x="46" y="124"/>
                    <a:pt x="65" y="122"/>
                  </a:cubicBezTo>
                  <a:cubicBezTo>
                    <a:pt x="83" y="121"/>
                    <a:pt x="57" y="0"/>
                    <a:pt x="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696"/>
            <p:cNvSpPr>
              <a:spLocks/>
            </p:cNvSpPr>
            <p:nvPr/>
          </p:nvSpPr>
          <p:spPr bwMode="auto">
            <a:xfrm>
              <a:off x="10127525" y="2353832"/>
              <a:ext cx="795920" cy="1098227"/>
            </a:xfrm>
            <a:custGeom>
              <a:avLst/>
              <a:gdLst>
                <a:gd name="T0" fmla="*/ 15 w 176"/>
                <a:gd name="T1" fmla="*/ 42 h 243"/>
                <a:gd name="T2" fmla="*/ 123 w 176"/>
                <a:gd name="T3" fmla="*/ 71 h 243"/>
                <a:gd name="T4" fmla="*/ 145 w 176"/>
                <a:gd name="T5" fmla="*/ 118 h 243"/>
                <a:gd name="T6" fmla="*/ 155 w 176"/>
                <a:gd name="T7" fmla="*/ 164 h 243"/>
                <a:gd name="T8" fmla="*/ 141 w 176"/>
                <a:gd name="T9" fmla="*/ 217 h 243"/>
                <a:gd name="T10" fmla="*/ 87 w 176"/>
                <a:gd name="T11" fmla="*/ 235 h 243"/>
                <a:gd name="T12" fmla="*/ 35 w 176"/>
                <a:gd name="T13" fmla="*/ 101 h 243"/>
                <a:gd name="T14" fmla="*/ 15 w 176"/>
                <a:gd name="T15" fmla="*/ 4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243">
                  <a:moveTo>
                    <a:pt x="15" y="42"/>
                  </a:moveTo>
                  <a:cubicBezTo>
                    <a:pt x="45" y="0"/>
                    <a:pt x="124" y="17"/>
                    <a:pt x="123" y="71"/>
                  </a:cubicBezTo>
                  <a:cubicBezTo>
                    <a:pt x="123" y="125"/>
                    <a:pt x="156" y="91"/>
                    <a:pt x="145" y="118"/>
                  </a:cubicBezTo>
                  <a:cubicBezTo>
                    <a:pt x="134" y="145"/>
                    <a:pt x="169" y="142"/>
                    <a:pt x="155" y="164"/>
                  </a:cubicBezTo>
                  <a:cubicBezTo>
                    <a:pt x="140" y="187"/>
                    <a:pt x="176" y="192"/>
                    <a:pt x="141" y="217"/>
                  </a:cubicBezTo>
                  <a:cubicBezTo>
                    <a:pt x="107" y="243"/>
                    <a:pt x="87" y="235"/>
                    <a:pt x="87" y="235"/>
                  </a:cubicBezTo>
                  <a:cubicBezTo>
                    <a:pt x="87" y="235"/>
                    <a:pt x="97" y="84"/>
                    <a:pt x="35" y="101"/>
                  </a:cubicBezTo>
                  <a:cubicBezTo>
                    <a:pt x="16" y="107"/>
                    <a:pt x="0" y="62"/>
                    <a:pt x="15" y="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697"/>
            <p:cNvSpPr>
              <a:spLocks/>
            </p:cNvSpPr>
            <p:nvPr/>
          </p:nvSpPr>
          <p:spPr bwMode="auto">
            <a:xfrm>
              <a:off x="9780343" y="2434133"/>
              <a:ext cx="1367470" cy="4697579"/>
            </a:xfrm>
            <a:custGeom>
              <a:avLst/>
              <a:gdLst>
                <a:gd name="T0" fmla="*/ 187 w 303"/>
                <a:gd name="T1" fmla="*/ 34 h 1039"/>
                <a:gd name="T2" fmla="*/ 207 w 303"/>
                <a:gd name="T3" fmla="*/ 153 h 1039"/>
                <a:gd name="T4" fmla="*/ 231 w 303"/>
                <a:gd name="T5" fmla="*/ 221 h 1039"/>
                <a:gd name="T6" fmla="*/ 238 w 303"/>
                <a:gd name="T7" fmla="*/ 369 h 1039"/>
                <a:gd name="T8" fmla="*/ 223 w 303"/>
                <a:gd name="T9" fmla="*/ 441 h 1039"/>
                <a:gd name="T10" fmla="*/ 220 w 303"/>
                <a:gd name="T11" fmla="*/ 518 h 1039"/>
                <a:gd name="T12" fmla="*/ 210 w 303"/>
                <a:gd name="T13" fmla="*/ 664 h 1039"/>
                <a:gd name="T14" fmla="*/ 210 w 303"/>
                <a:gd name="T15" fmla="*/ 712 h 1039"/>
                <a:gd name="T16" fmla="*/ 275 w 303"/>
                <a:gd name="T17" fmla="*/ 907 h 1039"/>
                <a:gd name="T18" fmla="*/ 299 w 303"/>
                <a:gd name="T19" fmla="*/ 988 h 1039"/>
                <a:gd name="T20" fmla="*/ 293 w 303"/>
                <a:gd name="T21" fmla="*/ 1012 h 1039"/>
                <a:gd name="T22" fmla="*/ 280 w 303"/>
                <a:gd name="T23" fmla="*/ 964 h 1039"/>
                <a:gd name="T24" fmla="*/ 211 w 303"/>
                <a:gd name="T25" fmla="*/ 1019 h 1039"/>
                <a:gd name="T26" fmla="*/ 223 w 303"/>
                <a:gd name="T27" fmla="*/ 982 h 1039"/>
                <a:gd name="T28" fmla="*/ 195 w 303"/>
                <a:gd name="T29" fmla="*/ 822 h 1039"/>
                <a:gd name="T30" fmla="*/ 171 w 303"/>
                <a:gd name="T31" fmla="*/ 825 h 1039"/>
                <a:gd name="T32" fmla="*/ 147 w 303"/>
                <a:gd name="T33" fmla="*/ 941 h 1039"/>
                <a:gd name="T34" fmla="*/ 138 w 303"/>
                <a:gd name="T35" fmla="*/ 1011 h 1039"/>
                <a:gd name="T36" fmla="*/ 128 w 303"/>
                <a:gd name="T37" fmla="*/ 1032 h 1039"/>
                <a:gd name="T38" fmla="*/ 129 w 303"/>
                <a:gd name="T39" fmla="*/ 980 h 1039"/>
                <a:gd name="T40" fmla="*/ 60 w 303"/>
                <a:gd name="T41" fmla="*/ 1032 h 1039"/>
                <a:gd name="T42" fmla="*/ 50 w 303"/>
                <a:gd name="T43" fmla="*/ 997 h 1039"/>
                <a:gd name="T44" fmla="*/ 107 w 303"/>
                <a:gd name="T45" fmla="*/ 827 h 1039"/>
                <a:gd name="T46" fmla="*/ 116 w 303"/>
                <a:gd name="T47" fmla="*/ 739 h 1039"/>
                <a:gd name="T48" fmla="*/ 101 w 303"/>
                <a:gd name="T49" fmla="*/ 667 h 1039"/>
                <a:gd name="T50" fmla="*/ 89 w 303"/>
                <a:gd name="T51" fmla="*/ 590 h 1039"/>
                <a:gd name="T52" fmla="*/ 80 w 303"/>
                <a:gd name="T53" fmla="*/ 591 h 1039"/>
                <a:gd name="T54" fmla="*/ 61 w 303"/>
                <a:gd name="T55" fmla="*/ 585 h 1039"/>
                <a:gd name="T56" fmla="*/ 67 w 303"/>
                <a:gd name="T57" fmla="*/ 529 h 1039"/>
                <a:gd name="T58" fmla="*/ 9 w 303"/>
                <a:gd name="T59" fmla="*/ 391 h 1039"/>
                <a:gd name="T60" fmla="*/ 75 w 303"/>
                <a:gd name="T61" fmla="*/ 328 h 1039"/>
                <a:gd name="T62" fmla="*/ 130 w 303"/>
                <a:gd name="T63" fmla="*/ 201 h 1039"/>
                <a:gd name="T64" fmla="*/ 128 w 303"/>
                <a:gd name="T65" fmla="*/ 143 h 1039"/>
                <a:gd name="T66" fmla="*/ 94 w 303"/>
                <a:gd name="T67" fmla="*/ 88 h 1039"/>
                <a:gd name="T68" fmla="*/ 95 w 303"/>
                <a:gd name="T69" fmla="*/ 38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3" h="1039">
                  <a:moveTo>
                    <a:pt x="137" y="0"/>
                  </a:moveTo>
                  <a:cubicBezTo>
                    <a:pt x="158" y="0"/>
                    <a:pt x="177" y="11"/>
                    <a:pt x="187" y="34"/>
                  </a:cubicBezTo>
                  <a:cubicBezTo>
                    <a:pt x="196" y="57"/>
                    <a:pt x="198" y="83"/>
                    <a:pt x="195" y="97"/>
                  </a:cubicBezTo>
                  <a:cubicBezTo>
                    <a:pt x="192" y="108"/>
                    <a:pt x="202" y="141"/>
                    <a:pt x="207" y="153"/>
                  </a:cubicBezTo>
                  <a:cubicBezTo>
                    <a:pt x="213" y="167"/>
                    <a:pt x="222" y="187"/>
                    <a:pt x="222" y="187"/>
                  </a:cubicBezTo>
                  <a:cubicBezTo>
                    <a:pt x="222" y="187"/>
                    <a:pt x="231" y="201"/>
                    <a:pt x="231" y="221"/>
                  </a:cubicBezTo>
                  <a:cubicBezTo>
                    <a:pt x="231" y="241"/>
                    <a:pt x="231" y="270"/>
                    <a:pt x="238" y="306"/>
                  </a:cubicBezTo>
                  <a:cubicBezTo>
                    <a:pt x="245" y="343"/>
                    <a:pt x="244" y="351"/>
                    <a:pt x="238" y="369"/>
                  </a:cubicBezTo>
                  <a:cubicBezTo>
                    <a:pt x="231" y="388"/>
                    <a:pt x="211" y="423"/>
                    <a:pt x="211" y="423"/>
                  </a:cubicBezTo>
                  <a:cubicBezTo>
                    <a:pt x="211" y="423"/>
                    <a:pt x="231" y="432"/>
                    <a:pt x="223" y="441"/>
                  </a:cubicBezTo>
                  <a:cubicBezTo>
                    <a:pt x="216" y="450"/>
                    <a:pt x="210" y="453"/>
                    <a:pt x="210" y="453"/>
                  </a:cubicBezTo>
                  <a:cubicBezTo>
                    <a:pt x="210" y="453"/>
                    <a:pt x="231" y="484"/>
                    <a:pt x="220" y="518"/>
                  </a:cubicBezTo>
                  <a:cubicBezTo>
                    <a:pt x="209" y="551"/>
                    <a:pt x="207" y="576"/>
                    <a:pt x="208" y="606"/>
                  </a:cubicBezTo>
                  <a:cubicBezTo>
                    <a:pt x="210" y="637"/>
                    <a:pt x="210" y="664"/>
                    <a:pt x="210" y="664"/>
                  </a:cubicBezTo>
                  <a:cubicBezTo>
                    <a:pt x="197" y="666"/>
                    <a:pt x="197" y="666"/>
                    <a:pt x="197" y="666"/>
                  </a:cubicBezTo>
                  <a:cubicBezTo>
                    <a:pt x="197" y="666"/>
                    <a:pt x="197" y="695"/>
                    <a:pt x="210" y="712"/>
                  </a:cubicBezTo>
                  <a:cubicBezTo>
                    <a:pt x="222" y="730"/>
                    <a:pt x="243" y="760"/>
                    <a:pt x="247" y="807"/>
                  </a:cubicBezTo>
                  <a:cubicBezTo>
                    <a:pt x="250" y="854"/>
                    <a:pt x="261" y="895"/>
                    <a:pt x="275" y="907"/>
                  </a:cubicBezTo>
                  <a:cubicBezTo>
                    <a:pt x="289" y="918"/>
                    <a:pt x="303" y="917"/>
                    <a:pt x="303" y="936"/>
                  </a:cubicBezTo>
                  <a:cubicBezTo>
                    <a:pt x="303" y="956"/>
                    <a:pt x="299" y="978"/>
                    <a:pt x="299" y="988"/>
                  </a:cubicBezTo>
                  <a:cubicBezTo>
                    <a:pt x="299" y="997"/>
                    <a:pt x="299" y="1011"/>
                    <a:pt x="299" y="1011"/>
                  </a:cubicBezTo>
                  <a:cubicBezTo>
                    <a:pt x="293" y="1012"/>
                    <a:pt x="293" y="1012"/>
                    <a:pt x="293" y="1012"/>
                  </a:cubicBezTo>
                  <a:cubicBezTo>
                    <a:pt x="293" y="1012"/>
                    <a:pt x="295" y="1001"/>
                    <a:pt x="293" y="988"/>
                  </a:cubicBezTo>
                  <a:cubicBezTo>
                    <a:pt x="292" y="976"/>
                    <a:pt x="288" y="959"/>
                    <a:pt x="280" y="964"/>
                  </a:cubicBezTo>
                  <a:cubicBezTo>
                    <a:pt x="272" y="969"/>
                    <a:pt x="259" y="993"/>
                    <a:pt x="253" y="1004"/>
                  </a:cubicBezTo>
                  <a:cubicBezTo>
                    <a:pt x="247" y="1015"/>
                    <a:pt x="235" y="1026"/>
                    <a:pt x="211" y="1019"/>
                  </a:cubicBezTo>
                  <a:cubicBezTo>
                    <a:pt x="188" y="1012"/>
                    <a:pt x="179" y="997"/>
                    <a:pt x="192" y="993"/>
                  </a:cubicBezTo>
                  <a:cubicBezTo>
                    <a:pt x="205" y="989"/>
                    <a:pt x="220" y="995"/>
                    <a:pt x="223" y="982"/>
                  </a:cubicBezTo>
                  <a:cubicBezTo>
                    <a:pt x="226" y="968"/>
                    <a:pt x="232" y="934"/>
                    <a:pt x="226" y="916"/>
                  </a:cubicBezTo>
                  <a:cubicBezTo>
                    <a:pt x="221" y="898"/>
                    <a:pt x="203" y="842"/>
                    <a:pt x="195" y="822"/>
                  </a:cubicBezTo>
                  <a:cubicBezTo>
                    <a:pt x="188" y="801"/>
                    <a:pt x="177" y="776"/>
                    <a:pt x="177" y="776"/>
                  </a:cubicBezTo>
                  <a:cubicBezTo>
                    <a:pt x="177" y="776"/>
                    <a:pt x="178" y="809"/>
                    <a:pt x="171" y="825"/>
                  </a:cubicBezTo>
                  <a:cubicBezTo>
                    <a:pt x="165" y="840"/>
                    <a:pt x="141" y="900"/>
                    <a:pt x="137" y="913"/>
                  </a:cubicBezTo>
                  <a:cubicBezTo>
                    <a:pt x="133" y="926"/>
                    <a:pt x="141" y="934"/>
                    <a:pt x="147" y="941"/>
                  </a:cubicBezTo>
                  <a:cubicBezTo>
                    <a:pt x="154" y="947"/>
                    <a:pt x="150" y="964"/>
                    <a:pt x="145" y="976"/>
                  </a:cubicBezTo>
                  <a:cubicBezTo>
                    <a:pt x="140" y="989"/>
                    <a:pt x="138" y="1005"/>
                    <a:pt x="138" y="1011"/>
                  </a:cubicBezTo>
                  <a:cubicBezTo>
                    <a:pt x="138" y="1018"/>
                    <a:pt x="138" y="1032"/>
                    <a:pt x="138" y="1032"/>
                  </a:cubicBezTo>
                  <a:cubicBezTo>
                    <a:pt x="128" y="1032"/>
                    <a:pt x="128" y="1032"/>
                    <a:pt x="128" y="1032"/>
                  </a:cubicBezTo>
                  <a:cubicBezTo>
                    <a:pt x="128" y="1032"/>
                    <a:pt x="131" y="1017"/>
                    <a:pt x="131" y="1004"/>
                  </a:cubicBezTo>
                  <a:cubicBezTo>
                    <a:pt x="131" y="991"/>
                    <a:pt x="133" y="982"/>
                    <a:pt x="129" y="980"/>
                  </a:cubicBezTo>
                  <a:cubicBezTo>
                    <a:pt x="124" y="978"/>
                    <a:pt x="104" y="996"/>
                    <a:pt x="96" y="1008"/>
                  </a:cubicBezTo>
                  <a:cubicBezTo>
                    <a:pt x="88" y="1021"/>
                    <a:pt x="86" y="1039"/>
                    <a:pt x="60" y="1032"/>
                  </a:cubicBezTo>
                  <a:cubicBezTo>
                    <a:pt x="33" y="1026"/>
                    <a:pt x="15" y="1011"/>
                    <a:pt x="22" y="1003"/>
                  </a:cubicBezTo>
                  <a:cubicBezTo>
                    <a:pt x="28" y="995"/>
                    <a:pt x="42" y="1002"/>
                    <a:pt x="50" y="997"/>
                  </a:cubicBezTo>
                  <a:cubicBezTo>
                    <a:pt x="58" y="993"/>
                    <a:pt x="74" y="953"/>
                    <a:pt x="83" y="929"/>
                  </a:cubicBezTo>
                  <a:cubicBezTo>
                    <a:pt x="93" y="906"/>
                    <a:pt x="104" y="857"/>
                    <a:pt x="107" y="827"/>
                  </a:cubicBezTo>
                  <a:cubicBezTo>
                    <a:pt x="110" y="798"/>
                    <a:pt x="115" y="776"/>
                    <a:pt x="115" y="766"/>
                  </a:cubicBezTo>
                  <a:cubicBezTo>
                    <a:pt x="116" y="757"/>
                    <a:pt x="116" y="739"/>
                    <a:pt x="116" y="739"/>
                  </a:cubicBezTo>
                  <a:cubicBezTo>
                    <a:pt x="116" y="739"/>
                    <a:pt x="107" y="705"/>
                    <a:pt x="104" y="691"/>
                  </a:cubicBezTo>
                  <a:cubicBezTo>
                    <a:pt x="101" y="677"/>
                    <a:pt x="101" y="667"/>
                    <a:pt x="101" y="667"/>
                  </a:cubicBezTo>
                  <a:cubicBezTo>
                    <a:pt x="101" y="667"/>
                    <a:pt x="86" y="670"/>
                    <a:pt x="86" y="660"/>
                  </a:cubicBezTo>
                  <a:cubicBezTo>
                    <a:pt x="86" y="650"/>
                    <a:pt x="91" y="609"/>
                    <a:pt x="89" y="590"/>
                  </a:cubicBezTo>
                  <a:cubicBezTo>
                    <a:pt x="88" y="571"/>
                    <a:pt x="81" y="572"/>
                    <a:pt x="81" y="572"/>
                  </a:cubicBezTo>
                  <a:cubicBezTo>
                    <a:pt x="81" y="572"/>
                    <a:pt x="80" y="582"/>
                    <a:pt x="80" y="591"/>
                  </a:cubicBezTo>
                  <a:cubicBezTo>
                    <a:pt x="80" y="599"/>
                    <a:pt x="74" y="597"/>
                    <a:pt x="71" y="591"/>
                  </a:cubicBezTo>
                  <a:cubicBezTo>
                    <a:pt x="69" y="585"/>
                    <a:pt x="61" y="591"/>
                    <a:pt x="61" y="585"/>
                  </a:cubicBezTo>
                  <a:cubicBezTo>
                    <a:pt x="61" y="579"/>
                    <a:pt x="57" y="566"/>
                    <a:pt x="59" y="556"/>
                  </a:cubicBezTo>
                  <a:cubicBezTo>
                    <a:pt x="60" y="547"/>
                    <a:pt x="67" y="529"/>
                    <a:pt x="67" y="529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9" y="391"/>
                    <a:pt x="9" y="391"/>
                    <a:pt x="9" y="391"/>
                  </a:cubicBezTo>
                  <a:cubicBezTo>
                    <a:pt x="71" y="391"/>
                    <a:pt x="71" y="391"/>
                    <a:pt x="71" y="391"/>
                  </a:cubicBezTo>
                  <a:cubicBezTo>
                    <a:pt x="71" y="391"/>
                    <a:pt x="75" y="349"/>
                    <a:pt x="75" y="328"/>
                  </a:cubicBezTo>
                  <a:cubicBezTo>
                    <a:pt x="75" y="308"/>
                    <a:pt x="72" y="280"/>
                    <a:pt x="86" y="257"/>
                  </a:cubicBezTo>
                  <a:cubicBezTo>
                    <a:pt x="100" y="234"/>
                    <a:pt x="118" y="215"/>
                    <a:pt x="130" y="201"/>
                  </a:cubicBezTo>
                  <a:cubicBezTo>
                    <a:pt x="141" y="186"/>
                    <a:pt x="143" y="185"/>
                    <a:pt x="140" y="172"/>
                  </a:cubicBezTo>
                  <a:cubicBezTo>
                    <a:pt x="136" y="159"/>
                    <a:pt x="136" y="142"/>
                    <a:pt x="128" y="143"/>
                  </a:cubicBezTo>
                  <a:cubicBezTo>
                    <a:pt x="120" y="144"/>
                    <a:pt x="113" y="143"/>
                    <a:pt x="108" y="132"/>
                  </a:cubicBezTo>
                  <a:cubicBezTo>
                    <a:pt x="104" y="122"/>
                    <a:pt x="94" y="102"/>
                    <a:pt x="94" y="88"/>
                  </a:cubicBezTo>
                  <a:cubicBezTo>
                    <a:pt x="93" y="74"/>
                    <a:pt x="96" y="72"/>
                    <a:pt x="94" y="67"/>
                  </a:cubicBezTo>
                  <a:cubicBezTo>
                    <a:pt x="92" y="63"/>
                    <a:pt x="95" y="49"/>
                    <a:pt x="95" y="38"/>
                  </a:cubicBezTo>
                  <a:cubicBezTo>
                    <a:pt x="96" y="27"/>
                    <a:pt x="110" y="0"/>
                    <a:pt x="13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698"/>
            <p:cNvSpPr>
              <a:spLocks/>
            </p:cNvSpPr>
            <p:nvPr/>
          </p:nvSpPr>
          <p:spPr bwMode="auto">
            <a:xfrm>
              <a:off x="10418023" y="3036386"/>
              <a:ext cx="283414" cy="233816"/>
            </a:xfrm>
            <a:custGeom>
              <a:avLst/>
              <a:gdLst>
                <a:gd name="T0" fmla="*/ 59 w 63"/>
                <a:gd name="T1" fmla="*/ 0 h 52"/>
                <a:gd name="T2" fmla="*/ 63 w 63"/>
                <a:gd name="T3" fmla="*/ 11 h 52"/>
                <a:gd name="T4" fmla="*/ 0 w 63"/>
                <a:gd name="T5" fmla="*/ 52 h 52"/>
                <a:gd name="T6" fmla="*/ 4 w 63"/>
                <a:gd name="T7" fmla="*/ 25 h 52"/>
                <a:gd name="T8" fmla="*/ 34 w 63"/>
                <a:gd name="T9" fmla="*/ 5 h 52"/>
                <a:gd name="T10" fmla="*/ 59 w 63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2">
                  <a:moveTo>
                    <a:pt x="59" y="0"/>
                  </a:moveTo>
                  <a:cubicBezTo>
                    <a:pt x="60" y="4"/>
                    <a:pt x="62" y="7"/>
                    <a:pt x="63" y="11"/>
                  </a:cubicBezTo>
                  <a:cubicBezTo>
                    <a:pt x="31" y="9"/>
                    <a:pt x="13" y="33"/>
                    <a:pt x="0" y="52"/>
                  </a:cubicBezTo>
                  <a:cubicBezTo>
                    <a:pt x="5" y="44"/>
                    <a:pt x="4" y="31"/>
                    <a:pt x="4" y="25"/>
                  </a:cubicBezTo>
                  <a:cubicBezTo>
                    <a:pt x="11" y="17"/>
                    <a:pt x="23" y="9"/>
                    <a:pt x="34" y="5"/>
                  </a:cubicBezTo>
                  <a:cubicBezTo>
                    <a:pt x="42" y="2"/>
                    <a:pt x="53" y="0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699"/>
            <p:cNvSpPr>
              <a:spLocks/>
            </p:cNvSpPr>
            <p:nvPr/>
          </p:nvSpPr>
          <p:spPr bwMode="auto">
            <a:xfrm>
              <a:off x="5127637" y="2363279"/>
              <a:ext cx="1544604" cy="4872351"/>
            </a:xfrm>
            <a:custGeom>
              <a:avLst/>
              <a:gdLst>
                <a:gd name="T0" fmla="*/ 230 w 342"/>
                <a:gd name="T1" fmla="*/ 37 h 1078"/>
                <a:gd name="T2" fmla="*/ 223 w 342"/>
                <a:gd name="T3" fmla="*/ 116 h 1078"/>
                <a:gd name="T4" fmla="*/ 203 w 342"/>
                <a:gd name="T5" fmla="*/ 159 h 1078"/>
                <a:gd name="T6" fmla="*/ 238 w 342"/>
                <a:gd name="T7" fmla="*/ 185 h 1078"/>
                <a:gd name="T8" fmla="*/ 304 w 342"/>
                <a:gd name="T9" fmla="*/ 272 h 1078"/>
                <a:gd name="T10" fmla="*/ 329 w 342"/>
                <a:gd name="T11" fmla="*/ 358 h 1078"/>
                <a:gd name="T12" fmla="*/ 278 w 342"/>
                <a:gd name="T13" fmla="*/ 377 h 1078"/>
                <a:gd name="T14" fmla="*/ 278 w 342"/>
                <a:gd name="T15" fmla="*/ 450 h 1078"/>
                <a:gd name="T16" fmla="*/ 286 w 342"/>
                <a:gd name="T17" fmla="*/ 572 h 1078"/>
                <a:gd name="T18" fmla="*/ 269 w 342"/>
                <a:gd name="T19" fmla="*/ 671 h 1078"/>
                <a:gd name="T20" fmla="*/ 233 w 342"/>
                <a:gd name="T21" fmla="*/ 921 h 1078"/>
                <a:gd name="T22" fmla="*/ 256 w 342"/>
                <a:gd name="T23" fmla="*/ 982 h 1078"/>
                <a:gd name="T24" fmla="*/ 284 w 342"/>
                <a:gd name="T25" fmla="*/ 1008 h 1078"/>
                <a:gd name="T26" fmla="*/ 257 w 342"/>
                <a:gd name="T27" fmla="*/ 1028 h 1078"/>
                <a:gd name="T28" fmla="*/ 212 w 342"/>
                <a:gd name="T29" fmla="*/ 1021 h 1078"/>
                <a:gd name="T30" fmla="*/ 158 w 342"/>
                <a:gd name="T31" fmla="*/ 1010 h 1078"/>
                <a:gd name="T32" fmla="*/ 162 w 342"/>
                <a:gd name="T33" fmla="*/ 952 h 1078"/>
                <a:gd name="T34" fmla="*/ 157 w 342"/>
                <a:gd name="T35" fmla="*/ 746 h 1078"/>
                <a:gd name="T36" fmla="*/ 74 w 342"/>
                <a:gd name="T37" fmla="*/ 1019 h 1078"/>
                <a:gd name="T38" fmla="*/ 88 w 342"/>
                <a:gd name="T39" fmla="*/ 1057 h 1078"/>
                <a:gd name="T40" fmla="*/ 24 w 342"/>
                <a:gd name="T41" fmla="*/ 1063 h 1078"/>
                <a:gd name="T42" fmla="*/ 2 w 342"/>
                <a:gd name="T43" fmla="*/ 1025 h 1078"/>
                <a:gd name="T44" fmla="*/ 6 w 342"/>
                <a:gd name="T45" fmla="*/ 980 h 1078"/>
                <a:gd name="T46" fmla="*/ 71 w 342"/>
                <a:gd name="T47" fmla="*/ 568 h 1078"/>
                <a:gd name="T48" fmla="*/ 70 w 342"/>
                <a:gd name="T49" fmla="*/ 492 h 1078"/>
                <a:gd name="T50" fmla="*/ 80 w 342"/>
                <a:gd name="T51" fmla="*/ 408 h 1078"/>
                <a:gd name="T52" fmla="*/ 56 w 342"/>
                <a:gd name="T53" fmla="*/ 284 h 1078"/>
                <a:gd name="T54" fmla="*/ 89 w 342"/>
                <a:gd name="T55" fmla="*/ 178 h 1078"/>
                <a:gd name="T56" fmla="*/ 134 w 342"/>
                <a:gd name="T57" fmla="*/ 138 h 1078"/>
                <a:gd name="T58" fmla="*/ 137 w 342"/>
                <a:gd name="T59" fmla="*/ 122 h 1078"/>
                <a:gd name="T60" fmla="*/ 126 w 342"/>
                <a:gd name="T61" fmla="*/ 88 h 1078"/>
                <a:gd name="T62" fmla="*/ 142 w 342"/>
                <a:gd name="T63" fmla="*/ 22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2" h="1078">
                  <a:moveTo>
                    <a:pt x="206" y="13"/>
                  </a:moveTo>
                  <a:cubicBezTo>
                    <a:pt x="214" y="14"/>
                    <a:pt x="223" y="19"/>
                    <a:pt x="230" y="37"/>
                  </a:cubicBezTo>
                  <a:cubicBezTo>
                    <a:pt x="236" y="55"/>
                    <a:pt x="237" y="68"/>
                    <a:pt x="231" y="81"/>
                  </a:cubicBezTo>
                  <a:cubicBezTo>
                    <a:pt x="225" y="94"/>
                    <a:pt x="225" y="104"/>
                    <a:pt x="223" y="116"/>
                  </a:cubicBezTo>
                  <a:cubicBezTo>
                    <a:pt x="220" y="128"/>
                    <a:pt x="212" y="147"/>
                    <a:pt x="206" y="149"/>
                  </a:cubicBezTo>
                  <a:cubicBezTo>
                    <a:pt x="201" y="150"/>
                    <a:pt x="203" y="154"/>
                    <a:pt x="203" y="159"/>
                  </a:cubicBezTo>
                  <a:cubicBezTo>
                    <a:pt x="203" y="165"/>
                    <a:pt x="206" y="172"/>
                    <a:pt x="206" y="172"/>
                  </a:cubicBezTo>
                  <a:cubicBezTo>
                    <a:pt x="206" y="172"/>
                    <a:pt x="222" y="181"/>
                    <a:pt x="238" y="185"/>
                  </a:cubicBezTo>
                  <a:cubicBezTo>
                    <a:pt x="253" y="189"/>
                    <a:pt x="277" y="206"/>
                    <a:pt x="279" y="228"/>
                  </a:cubicBezTo>
                  <a:cubicBezTo>
                    <a:pt x="281" y="250"/>
                    <a:pt x="291" y="260"/>
                    <a:pt x="304" y="272"/>
                  </a:cubicBezTo>
                  <a:cubicBezTo>
                    <a:pt x="317" y="283"/>
                    <a:pt x="331" y="283"/>
                    <a:pt x="335" y="303"/>
                  </a:cubicBezTo>
                  <a:cubicBezTo>
                    <a:pt x="339" y="324"/>
                    <a:pt x="342" y="352"/>
                    <a:pt x="329" y="358"/>
                  </a:cubicBezTo>
                  <a:cubicBezTo>
                    <a:pt x="316" y="364"/>
                    <a:pt x="284" y="361"/>
                    <a:pt x="284" y="361"/>
                  </a:cubicBezTo>
                  <a:cubicBezTo>
                    <a:pt x="284" y="361"/>
                    <a:pt x="283" y="372"/>
                    <a:pt x="278" y="377"/>
                  </a:cubicBezTo>
                  <a:cubicBezTo>
                    <a:pt x="273" y="383"/>
                    <a:pt x="265" y="386"/>
                    <a:pt x="265" y="386"/>
                  </a:cubicBezTo>
                  <a:cubicBezTo>
                    <a:pt x="265" y="386"/>
                    <a:pt x="275" y="424"/>
                    <a:pt x="278" y="450"/>
                  </a:cubicBezTo>
                  <a:cubicBezTo>
                    <a:pt x="280" y="476"/>
                    <a:pt x="284" y="530"/>
                    <a:pt x="286" y="543"/>
                  </a:cubicBezTo>
                  <a:cubicBezTo>
                    <a:pt x="289" y="556"/>
                    <a:pt x="291" y="567"/>
                    <a:pt x="286" y="572"/>
                  </a:cubicBezTo>
                  <a:cubicBezTo>
                    <a:pt x="280" y="576"/>
                    <a:pt x="277" y="577"/>
                    <a:pt x="277" y="577"/>
                  </a:cubicBezTo>
                  <a:cubicBezTo>
                    <a:pt x="277" y="577"/>
                    <a:pt x="275" y="635"/>
                    <a:pt x="269" y="671"/>
                  </a:cubicBezTo>
                  <a:cubicBezTo>
                    <a:pt x="264" y="707"/>
                    <a:pt x="255" y="747"/>
                    <a:pt x="248" y="789"/>
                  </a:cubicBezTo>
                  <a:cubicBezTo>
                    <a:pt x="241" y="831"/>
                    <a:pt x="235" y="900"/>
                    <a:pt x="233" y="921"/>
                  </a:cubicBezTo>
                  <a:cubicBezTo>
                    <a:pt x="230" y="942"/>
                    <a:pt x="229" y="943"/>
                    <a:pt x="233" y="952"/>
                  </a:cubicBezTo>
                  <a:cubicBezTo>
                    <a:pt x="236" y="961"/>
                    <a:pt x="261" y="979"/>
                    <a:pt x="256" y="982"/>
                  </a:cubicBezTo>
                  <a:cubicBezTo>
                    <a:pt x="252" y="985"/>
                    <a:pt x="252" y="985"/>
                    <a:pt x="252" y="985"/>
                  </a:cubicBezTo>
                  <a:cubicBezTo>
                    <a:pt x="252" y="985"/>
                    <a:pt x="269" y="1008"/>
                    <a:pt x="284" y="1008"/>
                  </a:cubicBezTo>
                  <a:cubicBezTo>
                    <a:pt x="299" y="1008"/>
                    <a:pt x="317" y="1013"/>
                    <a:pt x="317" y="1024"/>
                  </a:cubicBezTo>
                  <a:cubicBezTo>
                    <a:pt x="317" y="1035"/>
                    <a:pt x="272" y="1028"/>
                    <a:pt x="257" y="1028"/>
                  </a:cubicBezTo>
                  <a:cubicBezTo>
                    <a:pt x="242" y="1028"/>
                    <a:pt x="226" y="1021"/>
                    <a:pt x="219" y="1017"/>
                  </a:cubicBezTo>
                  <a:cubicBezTo>
                    <a:pt x="211" y="1014"/>
                    <a:pt x="212" y="1021"/>
                    <a:pt x="212" y="1021"/>
                  </a:cubicBezTo>
                  <a:cubicBezTo>
                    <a:pt x="212" y="1021"/>
                    <a:pt x="192" y="1021"/>
                    <a:pt x="178" y="1020"/>
                  </a:cubicBezTo>
                  <a:cubicBezTo>
                    <a:pt x="164" y="1018"/>
                    <a:pt x="158" y="1018"/>
                    <a:pt x="158" y="1010"/>
                  </a:cubicBezTo>
                  <a:cubicBezTo>
                    <a:pt x="158" y="1002"/>
                    <a:pt x="158" y="999"/>
                    <a:pt x="158" y="999"/>
                  </a:cubicBezTo>
                  <a:cubicBezTo>
                    <a:pt x="158" y="999"/>
                    <a:pt x="158" y="977"/>
                    <a:pt x="162" y="952"/>
                  </a:cubicBezTo>
                  <a:cubicBezTo>
                    <a:pt x="165" y="928"/>
                    <a:pt x="163" y="833"/>
                    <a:pt x="162" y="804"/>
                  </a:cubicBezTo>
                  <a:cubicBezTo>
                    <a:pt x="160" y="775"/>
                    <a:pt x="157" y="746"/>
                    <a:pt x="157" y="746"/>
                  </a:cubicBezTo>
                  <a:cubicBezTo>
                    <a:pt x="157" y="746"/>
                    <a:pt x="128" y="846"/>
                    <a:pt x="113" y="901"/>
                  </a:cubicBezTo>
                  <a:cubicBezTo>
                    <a:pt x="97" y="957"/>
                    <a:pt x="78" y="1016"/>
                    <a:pt x="74" y="1019"/>
                  </a:cubicBezTo>
                  <a:cubicBezTo>
                    <a:pt x="70" y="1021"/>
                    <a:pt x="71" y="1025"/>
                    <a:pt x="71" y="1025"/>
                  </a:cubicBezTo>
                  <a:cubicBezTo>
                    <a:pt x="71" y="1025"/>
                    <a:pt x="87" y="1044"/>
                    <a:pt x="88" y="1057"/>
                  </a:cubicBezTo>
                  <a:cubicBezTo>
                    <a:pt x="89" y="1070"/>
                    <a:pt x="92" y="1075"/>
                    <a:pt x="79" y="1077"/>
                  </a:cubicBezTo>
                  <a:cubicBezTo>
                    <a:pt x="66" y="1078"/>
                    <a:pt x="35" y="1070"/>
                    <a:pt x="24" y="1063"/>
                  </a:cubicBezTo>
                  <a:cubicBezTo>
                    <a:pt x="14" y="1055"/>
                    <a:pt x="13" y="1047"/>
                    <a:pt x="8" y="1043"/>
                  </a:cubicBezTo>
                  <a:cubicBezTo>
                    <a:pt x="2" y="1040"/>
                    <a:pt x="0" y="1034"/>
                    <a:pt x="2" y="1025"/>
                  </a:cubicBezTo>
                  <a:cubicBezTo>
                    <a:pt x="5" y="1016"/>
                    <a:pt x="5" y="1014"/>
                    <a:pt x="5" y="1014"/>
                  </a:cubicBezTo>
                  <a:cubicBezTo>
                    <a:pt x="5" y="1014"/>
                    <a:pt x="1" y="1011"/>
                    <a:pt x="6" y="980"/>
                  </a:cubicBezTo>
                  <a:cubicBezTo>
                    <a:pt x="11" y="950"/>
                    <a:pt x="35" y="786"/>
                    <a:pt x="50" y="712"/>
                  </a:cubicBezTo>
                  <a:cubicBezTo>
                    <a:pt x="66" y="639"/>
                    <a:pt x="71" y="577"/>
                    <a:pt x="71" y="568"/>
                  </a:cubicBezTo>
                  <a:cubicBezTo>
                    <a:pt x="71" y="558"/>
                    <a:pt x="68" y="559"/>
                    <a:pt x="62" y="556"/>
                  </a:cubicBezTo>
                  <a:cubicBezTo>
                    <a:pt x="56" y="552"/>
                    <a:pt x="68" y="513"/>
                    <a:pt x="70" y="492"/>
                  </a:cubicBezTo>
                  <a:cubicBezTo>
                    <a:pt x="71" y="471"/>
                    <a:pt x="73" y="456"/>
                    <a:pt x="73" y="442"/>
                  </a:cubicBezTo>
                  <a:cubicBezTo>
                    <a:pt x="72" y="428"/>
                    <a:pt x="78" y="419"/>
                    <a:pt x="80" y="408"/>
                  </a:cubicBezTo>
                  <a:cubicBezTo>
                    <a:pt x="81" y="397"/>
                    <a:pt x="85" y="368"/>
                    <a:pt x="77" y="344"/>
                  </a:cubicBezTo>
                  <a:cubicBezTo>
                    <a:pt x="68" y="319"/>
                    <a:pt x="60" y="289"/>
                    <a:pt x="56" y="284"/>
                  </a:cubicBezTo>
                  <a:cubicBezTo>
                    <a:pt x="52" y="279"/>
                    <a:pt x="56" y="261"/>
                    <a:pt x="58" y="238"/>
                  </a:cubicBezTo>
                  <a:cubicBezTo>
                    <a:pt x="60" y="214"/>
                    <a:pt x="66" y="190"/>
                    <a:pt x="89" y="178"/>
                  </a:cubicBezTo>
                  <a:cubicBezTo>
                    <a:pt x="112" y="165"/>
                    <a:pt x="122" y="162"/>
                    <a:pt x="128" y="152"/>
                  </a:cubicBezTo>
                  <a:cubicBezTo>
                    <a:pt x="135" y="141"/>
                    <a:pt x="131" y="140"/>
                    <a:pt x="134" y="138"/>
                  </a:cubicBezTo>
                  <a:cubicBezTo>
                    <a:pt x="137" y="136"/>
                    <a:pt x="138" y="135"/>
                    <a:pt x="138" y="135"/>
                  </a:cubicBezTo>
                  <a:cubicBezTo>
                    <a:pt x="138" y="135"/>
                    <a:pt x="138" y="126"/>
                    <a:pt x="137" y="122"/>
                  </a:cubicBezTo>
                  <a:cubicBezTo>
                    <a:pt x="136" y="118"/>
                    <a:pt x="132" y="118"/>
                    <a:pt x="131" y="113"/>
                  </a:cubicBezTo>
                  <a:cubicBezTo>
                    <a:pt x="129" y="109"/>
                    <a:pt x="125" y="96"/>
                    <a:pt x="126" y="88"/>
                  </a:cubicBezTo>
                  <a:cubicBezTo>
                    <a:pt x="127" y="80"/>
                    <a:pt x="129" y="79"/>
                    <a:pt x="129" y="79"/>
                  </a:cubicBezTo>
                  <a:cubicBezTo>
                    <a:pt x="129" y="79"/>
                    <a:pt x="125" y="35"/>
                    <a:pt x="142" y="22"/>
                  </a:cubicBezTo>
                  <a:cubicBezTo>
                    <a:pt x="159" y="10"/>
                    <a:pt x="189" y="0"/>
                    <a:pt x="206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700"/>
            <p:cNvSpPr>
              <a:spLocks/>
            </p:cNvSpPr>
            <p:nvPr/>
          </p:nvSpPr>
          <p:spPr bwMode="auto">
            <a:xfrm>
              <a:off x="5729891" y="2977342"/>
              <a:ext cx="347182" cy="297584"/>
            </a:xfrm>
            <a:custGeom>
              <a:avLst/>
              <a:gdLst>
                <a:gd name="T0" fmla="*/ 70 w 77"/>
                <a:gd name="T1" fmla="*/ 26 h 66"/>
                <a:gd name="T2" fmla="*/ 73 w 77"/>
                <a:gd name="T3" fmla="*/ 36 h 66"/>
                <a:gd name="T4" fmla="*/ 74 w 77"/>
                <a:gd name="T5" fmla="*/ 37 h 66"/>
                <a:gd name="T6" fmla="*/ 77 w 77"/>
                <a:gd name="T7" fmla="*/ 66 h 66"/>
                <a:gd name="T8" fmla="*/ 74 w 77"/>
                <a:gd name="T9" fmla="*/ 63 h 66"/>
                <a:gd name="T10" fmla="*/ 63 w 77"/>
                <a:gd name="T11" fmla="*/ 48 h 66"/>
                <a:gd name="T12" fmla="*/ 56 w 77"/>
                <a:gd name="T13" fmla="*/ 63 h 66"/>
                <a:gd name="T14" fmla="*/ 0 w 77"/>
                <a:gd name="T15" fmla="*/ 4 h 66"/>
                <a:gd name="T16" fmla="*/ 1 w 77"/>
                <a:gd name="T17" fmla="*/ 2 h 66"/>
                <a:gd name="T18" fmla="*/ 5 w 77"/>
                <a:gd name="T19" fmla="*/ 0 h 66"/>
                <a:gd name="T20" fmla="*/ 27 w 77"/>
                <a:gd name="T21" fmla="*/ 25 h 66"/>
                <a:gd name="T22" fmla="*/ 63 w 77"/>
                <a:gd name="T23" fmla="*/ 45 h 66"/>
                <a:gd name="T24" fmla="*/ 70 w 77"/>
                <a:gd name="T25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66">
                  <a:moveTo>
                    <a:pt x="70" y="26"/>
                  </a:moveTo>
                  <a:cubicBezTo>
                    <a:pt x="71" y="31"/>
                    <a:pt x="73" y="36"/>
                    <a:pt x="73" y="36"/>
                  </a:cubicBezTo>
                  <a:cubicBezTo>
                    <a:pt x="73" y="36"/>
                    <a:pt x="74" y="37"/>
                    <a:pt x="74" y="37"/>
                  </a:cubicBezTo>
                  <a:cubicBezTo>
                    <a:pt x="74" y="43"/>
                    <a:pt x="76" y="56"/>
                    <a:pt x="77" y="66"/>
                  </a:cubicBezTo>
                  <a:cubicBezTo>
                    <a:pt x="76" y="66"/>
                    <a:pt x="75" y="65"/>
                    <a:pt x="74" y="63"/>
                  </a:cubicBezTo>
                  <a:cubicBezTo>
                    <a:pt x="69" y="52"/>
                    <a:pt x="67" y="46"/>
                    <a:pt x="63" y="48"/>
                  </a:cubicBezTo>
                  <a:cubicBezTo>
                    <a:pt x="61" y="50"/>
                    <a:pt x="58" y="57"/>
                    <a:pt x="56" y="63"/>
                  </a:cubicBezTo>
                  <a:cubicBezTo>
                    <a:pt x="43" y="48"/>
                    <a:pt x="12" y="1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6"/>
                    <a:pt x="17" y="19"/>
                    <a:pt x="27" y="25"/>
                  </a:cubicBezTo>
                  <a:cubicBezTo>
                    <a:pt x="38" y="31"/>
                    <a:pt x="63" y="45"/>
                    <a:pt x="63" y="45"/>
                  </a:cubicBezTo>
                  <a:cubicBezTo>
                    <a:pt x="63" y="45"/>
                    <a:pt x="68" y="33"/>
                    <a:pt x="7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701"/>
            <p:cNvSpPr>
              <a:spLocks/>
            </p:cNvSpPr>
            <p:nvPr/>
          </p:nvSpPr>
          <p:spPr bwMode="auto">
            <a:xfrm>
              <a:off x="6131394" y="3659896"/>
              <a:ext cx="174772" cy="247987"/>
            </a:xfrm>
            <a:custGeom>
              <a:avLst/>
              <a:gdLst>
                <a:gd name="T0" fmla="*/ 7 w 39"/>
                <a:gd name="T1" fmla="*/ 43 h 55"/>
                <a:gd name="T2" fmla="*/ 21 w 39"/>
                <a:gd name="T3" fmla="*/ 27 h 55"/>
                <a:gd name="T4" fmla="*/ 5 w 39"/>
                <a:gd name="T5" fmla="*/ 8 h 55"/>
                <a:gd name="T6" fmla="*/ 19 w 39"/>
                <a:gd name="T7" fmla="*/ 8 h 55"/>
                <a:gd name="T8" fmla="*/ 39 w 39"/>
                <a:gd name="T9" fmla="*/ 55 h 55"/>
                <a:gd name="T10" fmla="*/ 7 w 39"/>
                <a:gd name="T11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5">
                  <a:moveTo>
                    <a:pt x="7" y="43"/>
                  </a:moveTo>
                  <a:cubicBezTo>
                    <a:pt x="7" y="43"/>
                    <a:pt x="21" y="38"/>
                    <a:pt x="21" y="27"/>
                  </a:cubicBezTo>
                  <a:cubicBezTo>
                    <a:pt x="21" y="16"/>
                    <a:pt x="11" y="8"/>
                    <a:pt x="5" y="8"/>
                  </a:cubicBezTo>
                  <a:cubicBezTo>
                    <a:pt x="0" y="7"/>
                    <a:pt x="8" y="0"/>
                    <a:pt x="19" y="8"/>
                  </a:cubicBezTo>
                  <a:cubicBezTo>
                    <a:pt x="30" y="17"/>
                    <a:pt x="39" y="55"/>
                    <a:pt x="39" y="55"/>
                  </a:cubicBezTo>
                  <a:cubicBezTo>
                    <a:pt x="39" y="55"/>
                    <a:pt x="16" y="47"/>
                    <a:pt x="7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702"/>
            <p:cNvSpPr>
              <a:spLocks/>
            </p:cNvSpPr>
            <p:nvPr/>
          </p:nvSpPr>
          <p:spPr bwMode="auto">
            <a:xfrm>
              <a:off x="6294356" y="3940948"/>
              <a:ext cx="40150" cy="188942"/>
            </a:xfrm>
            <a:custGeom>
              <a:avLst/>
              <a:gdLst>
                <a:gd name="T0" fmla="*/ 3 w 9"/>
                <a:gd name="T1" fmla="*/ 0 h 42"/>
                <a:gd name="T2" fmla="*/ 9 w 9"/>
                <a:gd name="T3" fmla="*/ 35 h 42"/>
                <a:gd name="T4" fmla="*/ 0 w 9"/>
                <a:gd name="T5" fmla="*/ 42 h 42"/>
                <a:gd name="T6" fmla="*/ 3 w 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2">
                  <a:moveTo>
                    <a:pt x="3" y="0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2" y="12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703"/>
            <p:cNvSpPr>
              <a:spLocks noEditPoints="1"/>
            </p:cNvSpPr>
            <p:nvPr/>
          </p:nvSpPr>
          <p:spPr bwMode="auto">
            <a:xfrm>
              <a:off x="15420273" y="2434133"/>
              <a:ext cx="1152548" cy="4676323"/>
            </a:xfrm>
            <a:custGeom>
              <a:avLst/>
              <a:gdLst>
                <a:gd name="T0" fmla="*/ 122 w 255"/>
                <a:gd name="T1" fmla="*/ 0 h 1034"/>
                <a:gd name="T2" fmla="*/ 168 w 255"/>
                <a:gd name="T3" fmla="*/ 41 h 1034"/>
                <a:gd name="T4" fmla="*/ 176 w 255"/>
                <a:gd name="T5" fmla="*/ 71 h 1034"/>
                <a:gd name="T6" fmla="*/ 183 w 255"/>
                <a:gd name="T7" fmla="*/ 112 h 1034"/>
                <a:gd name="T8" fmla="*/ 196 w 255"/>
                <a:gd name="T9" fmla="*/ 152 h 1034"/>
                <a:gd name="T10" fmla="*/ 203 w 255"/>
                <a:gd name="T11" fmla="*/ 172 h 1034"/>
                <a:gd name="T12" fmla="*/ 240 w 255"/>
                <a:gd name="T13" fmla="*/ 194 h 1034"/>
                <a:gd name="T14" fmla="*/ 252 w 255"/>
                <a:gd name="T15" fmla="*/ 271 h 1034"/>
                <a:gd name="T16" fmla="*/ 245 w 255"/>
                <a:gd name="T17" fmla="*/ 338 h 1034"/>
                <a:gd name="T18" fmla="*/ 219 w 255"/>
                <a:gd name="T19" fmla="*/ 357 h 1034"/>
                <a:gd name="T20" fmla="*/ 226 w 255"/>
                <a:gd name="T21" fmla="*/ 424 h 1034"/>
                <a:gd name="T22" fmla="*/ 235 w 255"/>
                <a:gd name="T23" fmla="*/ 473 h 1034"/>
                <a:gd name="T24" fmla="*/ 222 w 255"/>
                <a:gd name="T25" fmla="*/ 475 h 1034"/>
                <a:gd name="T26" fmla="*/ 216 w 255"/>
                <a:gd name="T27" fmla="*/ 541 h 1034"/>
                <a:gd name="T28" fmla="*/ 196 w 255"/>
                <a:gd name="T29" fmla="*/ 650 h 1034"/>
                <a:gd name="T30" fmla="*/ 189 w 255"/>
                <a:gd name="T31" fmla="*/ 664 h 1034"/>
                <a:gd name="T32" fmla="*/ 179 w 255"/>
                <a:gd name="T33" fmla="*/ 664 h 1034"/>
                <a:gd name="T34" fmla="*/ 177 w 255"/>
                <a:gd name="T35" fmla="*/ 697 h 1034"/>
                <a:gd name="T36" fmla="*/ 170 w 255"/>
                <a:gd name="T37" fmla="*/ 765 h 1034"/>
                <a:gd name="T38" fmla="*/ 141 w 255"/>
                <a:gd name="T39" fmla="*/ 872 h 1034"/>
                <a:gd name="T40" fmla="*/ 161 w 255"/>
                <a:gd name="T41" fmla="*/ 933 h 1034"/>
                <a:gd name="T42" fmla="*/ 179 w 255"/>
                <a:gd name="T43" fmla="*/ 973 h 1034"/>
                <a:gd name="T44" fmla="*/ 152 w 255"/>
                <a:gd name="T45" fmla="*/ 975 h 1034"/>
                <a:gd name="T46" fmla="*/ 139 w 255"/>
                <a:gd name="T47" fmla="*/ 966 h 1034"/>
                <a:gd name="T48" fmla="*/ 143 w 255"/>
                <a:gd name="T49" fmla="*/ 986 h 1034"/>
                <a:gd name="T50" fmla="*/ 128 w 255"/>
                <a:gd name="T51" fmla="*/ 1034 h 1034"/>
                <a:gd name="T52" fmla="*/ 122 w 255"/>
                <a:gd name="T53" fmla="*/ 1033 h 1034"/>
                <a:gd name="T54" fmla="*/ 122 w 255"/>
                <a:gd name="T55" fmla="*/ 726 h 1034"/>
                <a:gd name="T56" fmla="*/ 125 w 255"/>
                <a:gd name="T57" fmla="*/ 709 h 1034"/>
                <a:gd name="T58" fmla="*/ 125 w 255"/>
                <a:gd name="T59" fmla="*/ 662 h 1034"/>
                <a:gd name="T60" fmla="*/ 122 w 255"/>
                <a:gd name="T61" fmla="*/ 680 h 1034"/>
                <a:gd name="T62" fmla="*/ 122 w 255"/>
                <a:gd name="T63" fmla="*/ 0 h 1034"/>
                <a:gd name="T64" fmla="*/ 121 w 255"/>
                <a:gd name="T65" fmla="*/ 0 h 1034"/>
                <a:gd name="T66" fmla="*/ 122 w 255"/>
                <a:gd name="T67" fmla="*/ 0 h 1034"/>
                <a:gd name="T68" fmla="*/ 122 w 255"/>
                <a:gd name="T69" fmla="*/ 680 h 1034"/>
                <a:gd name="T70" fmla="*/ 119 w 255"/>
                <a:gd name="T71" fmla="*/ 698 h 1034"/>
                <a:gd name="T72" fmla="*/ 120 w 255"/>
                <a:gd name="T73" fmla="*/ 721 h 1034"/>
                <a:gd name="T74" fmla="*/ 121 w 255"/>
                <a:gd name="T75" fmla="*/ 737 h 1034"/>
                <a:gd name="T76" fmla="*/ 122 w 255"/>
                <a:gd name="T77" fmla="*/ 726 h 1034"/>
                <a:gd name="T78" fmla="*/ 122 w 255"/>
                <a:gd name="T79" fmla="*/ 1033 h 1034"/>
                <a:gd name="T80" fmla="*/ 101 w 255"/>
                <a:gd name="T81" fmla="*/ 992 h 1034"/>
                <a:gd name="T82" fmla="*/ 100 w 255"/>
                <a:gd name="T83" fmla="*/ 948 h 1034"/>
                <a:gd name="T84" fmla="*/ 92 w 255"/>
                <a:gd name="T85" fmla="*/ 901 h 1034"/>
                <a:gd name="T86" fmla="*/ 59 w 255"/>
                <a:gd name="T87" fmla="*/ 756 h 1034"/>
                <a:gd name="T88" fmla="*/ 61 w 255"/>
                <a:gd name="T89" fmla="*/ 692 h 1034"/>
                <a:gd name="T90" fmla="*/ 57 w 255"/>
                <a:gd name="T91" fmla="*/ 661 h 1034"/>
                <a:gd name="T92" fmla="*/ 39 w 255"/>
                <a:gd name="T93" fmla="*/ 645 h 1034"/>
                <a:gd name="T94" fmla="*/ 34 w 255"/>
                <a:gd name="T95" fmla="*/ 530 h 1034"/>
                <a:gd name="T96" fmla="*/ 35 w 255"/>
                <a:gd name="T97" fmla="*/ 468 h 1034"/>
                <a:gd name="T98" fmla="*/ 13 w 255"/>
                <a:gd name="T99" fmla="*/ 464 h 1034"/>
                <a:gd name="T100" fmla="*/ 31 w 255"/>
                <a:gd name="T101" fmla="*/ 411 h 1034"/>
                <a:gd name="T102" fmla="*/ 34 w 255"/>
                <a:gd name="T103" fmla="*/ 372 h 1034"/>
                <a:gd name="T104" fmla="*/ 2 w 255"/>
                <a:gd name="T105" fmla="*/ 344 h 1034"/>
                <a:gd name="T106" fmla="*/ 2 w 255"/>
                <a:gd name="T107" fmla="*/ 266 h 1034"/>
                <a:gd name="T108" fmla="*/ 8 w 255"/>
                <a:gd name="T109" fmla="*/ 232 h 1034"/>
                <a:gd name="T110" fmla="*/ 31 w 255"/>
                <a:gd name="T111" fmla="*/ 175 h 1034"/>
                <a:gd name="T112" fmla="*/ 55 w 255"/>
                <a:gd name="T113" fmla="*/ 166 h 1034"/>
                <a:gd name="T114" fmla="*/ 57 w 255"/>
                <a:gd name="T115" fmla="*/ 143 h 1034"/>
                <a:gd name="T116" fmla="*/ 71 w 255"/>
                <a:gd name="T117" fmla="*/ 115 h 1034"/>
                <a:gd name="T118" fmla="*/ 73 w 255"/>
                <a:gd name="T119" fmla="*/ 73 h 1034"/>
                <a:gd name="T120" fmla="*/ 121 w 255"/>
                <a:gd name="T121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5" h="1034">
                  <a:moveTo>
                    <a:pt x="122" y="0"/>
                  </a:moveTo>
                  <a:cubicBezTo>
                    <a:pt x="145" y="0"/>
                    <a:pt x="164" y="21"/>
                    <a:pt x="168" y="41"/>
                  </a:cubicBezTo>
                  <a:cubicBezTo>
                    <a:pt x="173" y="61"/>
                    <a:pt x="176" y="60"/>
                    <a:pt x="176" y="71"/>
                  </a:cubicBezTo>
                  <a:cubicBezTo>
                    <a:pt x="176" y="82"/>
                    <a:pt x="181" y="94"/>
                    <a:pt x="183" y="112"/>
                  </a:cubicBezTo>
                  <a:cubicBezTo>
                    <a:pt x="185" y="129"/>
                    <a:pt x="187" y="141"/>
                    <a:pt x="196" y="152"/>
                  </a:cubicBezTo>
                  <a:cubicBezTo>
                    <a:pt x="205" y="162"/>
                    <a:pt x="203" y="172"/>
                    <a:pt x="203" y="172"/>
                  </a:cubicBezTo>
                  <a:cubicBezTo>
                    <a:pt x="203" y="172"/>
                    <a:pt x="233" y="174"/>
                    <a:pt x="240" y="194"/>
                  </a:cubicBezTo>
                  <a:cubicBezTo>
                    <a:pt x="248" y="214"/>
                    <a:pt x="249" y="248"/>
                    <a:pt x="252" y="271"/>
                  </a:cubicBezTo>
                  <a:cubicBezTo>
                    <a:pt x="255" y="294"/>
                    <a:pt x="253" y="321"/>
                    <a:pt x="245" y="338"/>
                  </a:cubicBezTo>
                  <a:cubicBezTo>
                    <a:pt x="236" y="355"/>
                    <a:pt x="219" y="357"/>
                    <a:pt x="219" y="357"/>
                  </a:cubicBezTo>
                  <a:cubicBezTo>
                    <a:pt x="219" y="357"/>
                    <a:pt x="216" y="393"/>
                    <a:pt x="226" y="424"/>
                  </a:cubicBezTo>
                  <a:cubicBezTo>
                    <a:pt x="236" y="455"/>
                    <a:pt x="244" y="471"/>
                    <a:pt x="235" y="473"/>
                  </a:cubicBezTo>
                  <a:cubicBezTo>
                    <a:pt x="226" y="474"/>
                    <a:pt x="222" y="475"/>
                    <a:pt x="222" y="475"/>
                  </a:cubicBezTo>
                  <a:cubicBezTo>
                    <a:pt x="222" y="475"/>
                    <a:pt x="222" y="515"/>
                    <a:pt x="216" y="541"/>
                  </a:cubicBezTo>
                  <a:cubicBezTo>
                    <a:pt x="210" y="567"/>
                    <a:pt x="196" y="634"/>
                    <a:pt x="196" y="650"/>
                  </a:cubicBezTo>
                  <a:cubicBezTo>
                    <a:pt x="196" y="667"/>
                    <a:pt x="195" y="664"/>
                    <a:pt x="189" y="664"/>
                  </a:cubicBezTo>
                  <a:cubicBezTo>
                    <a:pt x="183" y="664"/>
                    <a:pt x="179" y="664"/>
                    <a:pt x="179" y="664"/>
                  </a:cubicBezTo>
                  <a:cubicBezTo>
                    <a:pt x="179" y="664"/>
                    <a:pt x="180" y="691"/>
                    <a:pt x="177" y="697"/>
                  </a:cubicBezTo>
                  <a:cubicBezTo>
                    <a:pt x="174" y="704"/>
                    <a:pt x="179" y="733"/>
                    <a:pt x="170" y="765"/>
                  </a:cubicBezTo>
                  <a:cubicBezTo>
                    <a:pt x="160" y="796"/>
                    <a:pt x="141" y="849"/>
                    <a:pt x="141" y="872"/>
                  </a:cubicBezTo>
                  <a:cubicBezTo>
                    <a:pt x="141" y="894"/>
                    <a:pt x="150" y="922"/>
                    <a:pt x="161" y="933"/>
                  </a:cubicBezTo>
                  <a:cubicBezTo>
                    <a:pt x="171" y="944"/>
                    <a:pt x="187" y="967"/>
                    <a:pt x="179" y="973"/>
                  </a:cubicBezTo>
                  <a:cubicBezTo>
                    <a:pt x="170" y="978"/>
                    <a:pt x="159" y="977"/>
                    <a:pt x="152" y="975"/>
                  </a:cubicBezTo>
                  <a:cubicBezTo>
                    <a:pt x="145" y="973"/>
                    <a:pt x="139" y="966"/>
                    <a:pt x="139" y="966"/>
                  </a:cubicBezTo>
                  <a:cubicBezTo>
                    <a:pt x="139" y="966"/>
                    <a:pt x="140" y="977"/>
                    <a:pt x="143" y="986"/>
                  </a:cubicBezTo>
                  <a:cubicBezTo>
                    <a:pt x="146" y="995"/>
                    <a:pt x="143" y="1034"/>
                    <a:pt x="128" y="1034"/>
                  </a:cubicBezTo>
                  <a:cubicBezTo>
                    <a:pt x="126" y="1034"/>
                    <a:pt x="124" y="1033"/>
                    <a:pt x="122" y="1033"/>
                  </a:cubicBezTo>
                  <a:cubicBezTo>
                    <a:pt x="122" y="726"/>
                    <a:pt x="122" y="726"/>
                    <a:pt x="122" y="726"/>
                  </a:cubicBezTo>
                  <a:cubicBezTo>
                    <a:pt x="122" y="720"/>
                    <a:pt x="123" y="713"/>
                    <a:pt x="125" y="709"/>
                  </a:cubicBezTo>
                  <a:cubicBezTo>
                    <a:pt x="128" y="701"/>
                    <a:pt x="125" y="685"/>
                    <a:pt x="125" y="662"/>
                  </a:cubicBezTo>
                  <a:cubicBezTo>
                    <a:pt x="125" y="662"/>
                    <a:pt x="124" y="671"/>
                    <a:pt x="122" y="680"/>
                  </a:cubicBezTo>
                  <a:lnTo>
                    <a:pt x="122" y="0"/>
                  </a:lnTo>
                  <a:close/>
                  <a:moveTo>
                    <a:pt x="121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680"/>
                    <a:pt x="122" y="680"/>
                    <a:pt x="122" y="680"/>
                  </a:cubicBezTo>
                  <a:cubicBezTo>
                    <a:pt x="121" y="687"/>
                    <a:pt x="120" y="694"/>
                    <a:pt x="119" y="698"/>
                  </a:cubicBezTo>
                  <a:cubicBezTo>
                    <a:pt x="116" y="708"/>
                    <a:pt x="120" y="714"/>
                    <a:pt x="120" y="721"/>
                  </a:cubicBezTo>
                  <a:cubicBezTo>
                    <a:pt x="120" y="728"/>
                    <a:pt x="121" y="737"/>
                    <a:pt x="121" y="737"/>
                  </a:cubicBezTo>
                  <a:cubicBezTo>
                    <a:pt x="121" y="737"/>
                    <a:pt x="122" y="732"/>
                    <a:pt x="122" y="726"/>
                  </a:cubicBezTo>
                  <a:cubicBezTo>
                    <a:pt x="122" y="1033"/>
                    <a:pt x="122" y="1033"/>
                    <a:pt x="122" y="1033"/>
                  </a:cubicBezTo>
                  <a:cubicBezTo>
                    <a:pt x="110" y="1029"/>
                    <a:pt x="101" y="1014"/>
                    <a:pt x="101" y="992"/>
                  </a:cubicBezTo>
                  <a:cubicBezTo>
                    <a:pt x="102" y="967"/>
                    <a:pt x="96" y="963"/>
                    <a:pt x="100" y="948"/>
                  </a:cubicBezTo>
                  <a:cubicBezTo>
                    <a:pt x="104" y="934"/>
                    <a:pt x="100" y="923"/>
                    <a:pt x="92" y="901"/>
                  </a:cubicBezTo>
                  <a:cubicBezTo>
                    <a:pt x="85" y="878"/>
                    <a:pt x="58" y="781"/>
                    <a:pt x="59" y="756"/>
                  </a:cubicBezTo>
                  <a:cubicBezTo>
                    <a:pt x="61" y="731"/>
                    <a:pt x="63" y="709"/>
                    <a:pt x="61" y="692"/>
                  </a:cubicBezTo>
                  <a:cubicBezTo>
                    <a:pt x="59" y="675"/>
                    <a:pt x="57" y="661"/>
                    <a:pt x="57" y="661"/>
                  </a:cubicBezTo>
                  <a:cubicBezTo>
                    <a:pt x="57" y="661"/>
                    <a:pt x="39" y="669"/>
                    <a:pt x="39" y="645"/>
                  </a:cubicBezTo>
                  <a:cubicBezTo>
                    <a:pt x="39" y="621"/>
                    <a:pt x="35" y="551"/>
                    <a:pt x="34" y="530"/>
                  </a:cubicBezTo>
                  <a:cubicBezTo>
                    <a:pt x="32" y="509"/>
                    <a:pt x="35" y="468"/>
                    <a:pt x="35" y="468"/>
                  </a:cubicBezTo>
                  <a:cubicBezTo>
                    <a:pt x="35" y="468"/>
                    <a:pt x="18" y="467"/>
                    <a:pt x="13" y="464"/>
                  </a:cubicBezTo>
                  <a:cubicBezTo>
                    <a:pt x="7" y="462"/>
                    <a:pt x="27" y="426"/>
                    <a:pt x="31" y="411"/>
                  </a:cubicBezTo>
                  <a:cubicBezTo>
                    <a:pt x="35" y="397"/>
                    <a:pt x="34" y="372"/>
                    <a:pt x="34" y="372"/>
                  </a:cubicBezTo>
                  <a:cubicBezTo>
                    <a:pt x="34" y="372"/>
                    <a:pt x="4" y="370"/>
                    <a:pt x="2" y="344"/>
                  </a:cubicBezTo>
                  <a:cubicBezTo>
                    <a:pt x="1" y="319"/>
                    <a:pt x="0" y="282"/>
                    <a:pt x="2" y="266"/>
                  </a:cubicBezTo>
                  <a:cubicBezTo>
                    <a:pt x="5" y="251"/>
                    <a:pt x="5" y="253"/>
                    <a:pt x="8" y="232"/>
                  </a:cubicBezTo>
                  <a:cubicBezTo>
                    <a:pt x="10" y="212"/>
                    <a:pt x="21" y="177"/>
                    <a:pt x="31" y="175"/>
                  </a:cubicBezTo>
                  <a:cubicBezTo>
                    <a:pt x="42" y="174"/>
                    <a:pt x="55" y="166"/>
                    <a:pt x="55" y="166"/>
                  </a:cubicBezTo>
                  <a:cubicBezTo>
                    <a:pt x="55" y="166"/>
                    <a:pt x="44" y="154"/>
                    <a:pt x="57" y="143"/>
                  </a:cubicBezTo>
                  <a:cubicBezTo>
                    <a:pt x="70" y="133"/>
                    <a:pt x="77" y="129"/>
                    <a:pt x="71" y="115"/>
                  </a:cubicBezTo>
                  <a:cubicBezTo>
                    <a:pt x="66" y="101"/>
                    <a:pt x="70" y="91"/>
                    <a:pt x="73" y="73"/>
                  </a:cubicBezTo>
                  <a:cubicBezTo>
                    <a:pt x="76" y="55"/>
                    <a:pt x="85" y="1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704"/>
            <p:cNvSpPr>
              <a:spLocks/>
            </p:cNvSpPr>
            <p:nvPr/>
          </p:nvSpPr>
          <p:spPr bwMode="auto">
            <a:xfrm>
              <a:off x="15885543" y="3095431"/>
              <a:ext cx="276328" cy="533762"/>
            </a:xfrm>
            <a:custGeom>
              <a:avLst/>
              <a:gdLst>
                <a:gd name="T0" fmla="*/ 1 w 61"/>
                <a:gd name="T1" fmla="*/ 3 h 118"/>
                <a:gd name="T2" fmla="*/ 17 w 61"/>
                <a:gd name="T3" fmla="*/ 27 h 118"/>
                <a:gd name="T4" fmla="*/ 27 w 61"/>
                <a:gd name="T5" fmla="*/ 82 h 118"/>
                <a:gd name="T6" fmla="*/ 38 w 61"/>
                <a:gd name="T7" fmla="*/ 59 h 118"/>
                <a:gd name="T8" fmla="*/ 43 w 61"/>
                <a:gd name="T9" fmla="*/ 32 h 118"/>
                <a:gd name="T10" fmla="*/ 60 w 61"/>
                <a:gd name="T11" fmla="*/ 0 h 118"/>
                <a:gd name="T12" fmla="*/ 60 w 61"/>
                <a:gd name="T13" fmla="*/ 21 h 118"/>
                <a:gd name="T14" fmla="*/ 43 w 61"/>
                <a:gd name="T15" fmla="*/ 74 h 118"/>
                <a:gd name="T16" fmla="*/ 29 w 61"/>
                <a:gd name="T17" fmla="*/ 111 h 118"/>
                <a:gd name="T18" fmla="*/ 14 w 61"/>
                <a:gd name="T19" fmla="*/ 76 h 118"/>
                <a:gd name="T20" fmla="*/ 1 w 61"/>
                <a:gd name="T21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18">
                  <a:moveTo>
                    <a:pt x="1" y="3"/>
                  </a:moveTo>
                  <a:cubicBezTo>
                    <a:pt x="1" y="3"/>
                    <a:pt x="17" y="16"/>
                    <a:pt x="17" y="27"/>
                  </a:cubicBezTo>
                  <a:cubicBezTo>
                    <a:pt x="17" y="37"/>
                    <a:pt x="24" y="72"/>
                    <a:pt x="27" y="82"/>
                  </a:cubicBezTo>
                  <a:cubicBezTo>
                    <a:pt x="30" y="93"/>
                    <a:pt x="32" y="70"/>
                    <a:pt x="38" y="59"/>
                  </a:cubicBezTo>
                  <a:cubicBezTo>
                    <a:pt x="43" y="49"/>
                    <a:pt x="46" y="40"/>
                    <a:pt x="43" y="32"/>
                  </a:cubicBezTo>
                  <a:cubicBezTo>
                    <a:pt x="39" y="24"/>
                    <a:pt x="52" y="20"/>
                    <a:pt x="60" y="0"/>
                  </a:cubicBezTo>
                  <a:cubicBezTo>
                    <a:pt x="61" y="8"/>
                    <a:pt x="60" y="14"/>
                    <a:pt x="60" y="21"/>
                  </a:cubicBezTo>
                  <a:cubicBezTo>
                    <a:pt x="60" y="29"/>
                    <a:pt x="47" y="66"/>
                    <a:pt x="43" y="74"/>
                  </a:cubicBezTo>
                  <a:cubicBezTo>
                    <a:pt x="40" y="81"/>
                    <a:pt x="30" y="104"/>
                    <a:pt x="29" y="111"/>
                  </a:cubicBezTo>
                  <a:cubicBezTo>
                    <a:pt x="28" y="118"/>
                    <a:pt x="19" y="98"/>
                    <a:pt x="14" y="76"/>
                  </a:cubicBezTo>
                  <a:cubicBezTo>
                    <a:pt x="9" y="55"/>
                    <a:pt x="0" y="2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705"/>
            <p:cNvSpPr>
              <a:spLocks/>
            </p:cNvSpPr>
            <p:nvPr/>
          </p:nvSpPr>
          <p:spPr bwMode="auto">
            <a:xfrm>
              <a:off x="15746198" y="3822859"/>
              <a:ext cx="49597" cy="118089"/>
            </a:xfrm>
            <a:custGeom>
              <a:avLst/>
              <a:gdLst>
                <a:gd name="T0" fmla="*/ 8 w 11"/>
                <a:gd name="T1" fmla="*/ 26 h 26"/>
                <a:gd name="T2" fmla="*/ 11 w 11"/>
                <a:gd name="T3" fmla="*/ 11 h 26"/>
                <a:gd name="T4" fmla="*/ 11 w 11"/>
                <a:gd name="T5" fmla="*/ 0 h 26"/>
                <a:gd name="T6" fmla="*/ 2 w 11"/>
                <a:gd name="T7" fmla="*/ 2 h 26"/>
                <a:gd name="T8" fmla="*/ 0 w 11"/>
                <a:gd name="T9" fmla="*/ 23 h 26"/>
                <a:gd name="T10" fmla="*/ 8 w 1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6">
                  <a:moveTo>
                    <a:pt x="8" y="26"/>
                  </a:moveTo>
                  <a:cubicBezTo>
                    <a:pt x="8" y="26"/>
                    <a:pt x="10" y="19"/>
                    <a:pt x="11" y="11"/>
                  </a:cubicBezTo>
                  <a:cubicBezTo>
                    <a:pt x="11" y="3"/>
                    <a:pt x="11" y="0"/>
                    <a:pt x="11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8"/>
                    <a:pt x="0" y="23"/>
                  </a:cubicBezTo>
                  <a:cubicBezTo>
                    <a:pt x="4" y="26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706"/>
            <p:cNvSpPr>
              <a:spLocks/>
            </p:cNvSpPr>
            <p:nvPr/>
          </p:nvSpPr>
          <p:spPr bwMode="auto">
            <a:xfrm>
              <a:off x="16131168" y="4056675"/>
              <a:ext cx="54321" cy="118089"/>
            </a:xfrm>
            <a:custGeom>
              <a:avLst/>
              <a:gdLst>
                <a:gd name="T0" fmla="*/ 3 w 12"/>
                <a:gd name="T1" fmla="*/ 0 h 26"/>
                <a:gd name="T2" fmla="*/ 0 w 12"/>
                <a:gd name="T3" fmla="*/ 21 h 26"/>
                <a:gd name="T4" fmla="*/ 12 w 12"/>
                <a:gd name="T5" fmla="*/ 21 h 26"/>
                <a:gd name="T6" fmla="*/ 12 w 12"/>
                <a:gd name="T7" fmla="*/ 0 h 26"/>
                <a:gd name="T8" fmla="*/ 3 w 1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6">
                  <a:moveTo>
                    <a:pt x="3" y="0"/>
                  </a:moveTo>
                  <a:cubicBezTo>
                    <a:pt x="3" y="0"/>
                    <a:pt x="1" y="16"/>
                    <a:pt x="0" y="21"/>
                  </a:cubicBezTo>
                  <a:cubicBezTo>
                    <a:pt x="0" y="26"/>
                    <a:pt x="12" y="21"/>
                    <a:pt x="12" y="2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707"/>
            <p:cNvSpPr>
              <a:spLocks/>
            </p:cNvSpPr>
            <p:nvPr/>
          </p:nvSpPr>
          <p:spPr bwMode="auto">
            <a:xfrm>
              <a:off x="4468701" y="2684481"/>
              <a:ext cx="767578" cy="3037248"/>
            </a:xfrm>
            <a:custGeom>
              <a:avLst/>
              <a:gdLst>
                <a:gd name="T0" fmla="*/ 73 w 170"/>
                <a:gd name="T1" fmla="*/ 0 h 672"/>
                <a:gd name="T2" fmla="*/ 101 w 170"/>
                <a:gd name="T3" fmla="*/ 38 h 672"/>
                <a:gd name="T4" fmla="*/ 97 w 170"/>
                <a:gd name="T5" fmla="*/ 61 h 672"/>
                <a:gd name="T6" fmla="*/ 92 w 170"/>
                <a:gd name="T7" fmla="*/ 75 h 672"/>
                <a:gd name="T8" fmla="*/ 89 w 170"/>
                <a:gd name="T9" fmla="*/ 84 h 672"/>
                <a:gd name="T10" fmla="*/ 92 w 170"/>
                <a:gd name="T11" fmla="*/ 92 h 672"/>
                <a:gd name="T12" fmla="*/ 102 w 170"/>
                <a:gd name="T13" fmla="*/ 98 h 672"/>
                <a:gd name="T14" fmla="*/ 120 w 170"/>
                <a:gd name="T15" fmla="*/ 107 h 672"/>
                <a:gd name="T16" fmla="*/ 145 w 170"/>
                <a:gd name="T17" fmla="*/ 120 h 672"/>
                <a:gd name="T18" fmla="*/ 148 w 170"/>
                <a:gd name="T19" fmla="*/ 138 h 672"/>
                <a:gd name="T20" fmla="*/ 154 w 170"/>
                <a:gd name="T21" fmla="*/ 161 h 672"/>
                <a:gd name="T22" fmla="*/ 161 w 170"/>
                <a:gd name="T23" fmla="*/ 222 h 672"/>
                <a:gd name="T24" fmla="*/ 132 w 170"/>
                <a:gd name="T25" fmla="*/ 233 h 672"/>
                <a:gd name="T26" fmla="*/ 134 w 170"/>
                <a:gd name="T27" fmla="*/ 255 h 672"/>
                <a:gd name="T28" fmla="*/ 136 w 170"/>
                <a:gd name="T29" fmla="*/ 280 h 672"/>
                <a:gd name="T30" fmla="*/ 135 w 170"/>
                <a:gd name="T31" fmla="*/ 356 h 672"/>
                <a:gd name="T32" fmla="*/ 135 w 170"/>
                <a:gd name="T33" fmla="*/ 434 h 672"/>
                <a:gd name="T34" fmla="*/ 114 w 170"/>
                <a:gd name="T35" fmla="*/ 438 h 672"/>
                <a:gd name="T36" fmla="*/ 104 w 170"/>
                <a:gd name="T37" fmla="*/ 438 h 672"/>
                <a:gd name="T38" fmla="*/ 103 w 170"/>
                <a:gd name="T39" fmla="*/ 464 h 672"/>
                <a:gd name="T40" fmla="*/ 100 w 170"/>
                <a:gd name="T41" fmla="*/ 538 h 672"/>
                <a:gd name="T42" fmla="*/ 95 w 170"/>
                <a:gd name="T43" fmla="*/ 597 h 672"/>
                <a:gd name="T44" fmla="*/ 105 w 170"/>
                <a:gd name="T45" fmla="*/ 641 h 672"/>
                <a:gd name="T46" fmla="*/ 117 w 170"/>
                <a:gd name="T47" fmla="*/ 657 h 672"/>
                <a:gd name="T48" fmla="*/ 119 w 170"/>
                <a:gd name="T49" fmla="*/ 666 h 672"/>
                <a:gd name="T50" fmla="*/ 86 w 170"/>
                <a:gd name="T51" fmla="*/ 663 h 672"/>
                <a:gd name="T52" fmla="*/ 82 w 170"/>
                <a:gd name="T53" fmla="*/ 645 h 672"/>
                <a:gd name="T54" fmla="*/ 74 w 170"/>
                <a:gd name="T55" fmla="*/ 633 h 672"/>
                <a:gd name="T56" fmla="*/ 74 w 170"/>
                <a:gd name="T57" fmla="*/ 640 h 672"/>
                <a:gd name="T58" fmla="*/ 81 w 170"/>
                <a:gd name="T59" fmla="*/ 660 h 672"/>
                <a:gd name="T60" fmla="*/ 74 w 170"/>
                <a:gd name="T61" fmla="*/ 672 h 672"/>
                <a:gd name="T62" fmla="*/ 46 w 170"/>
                <a:gd name="T63" fmla="*/ 661 h 672"/>
                <a:gd name="T64" fmla="*/ 43 w 170"/>
                <a:gd name="T65" fmla="*/ 632 h 672"/>
                <a:gd name="T66" fmla="*/ 44 w 170"/>
                <a:gd name="T67" fmla="*/ 607 h 672"/>
                <a:gd name="T68" fmla="*/ 35 w 170"/>
                <a:gd name="T69" fmla="*/ 548 h 672"/>
                <a:gd name="T70" fmla="*/ 28 w 170"/>
                <a:gd name="T71" fmla="*/ 477 h 672"/>
                <a:gd name="T72" fmla="*/ 30 w 170"/>
                <a:gd name="T73" fmla="*/ 441 h 672"/>
                <a:gd name="T74" fmla="*/ 29 w 170"/>
                <a:gd name="T75" fmla="*/ 433 h 672"/>
                <a:gd name="T76" fmla="*/ 10 w 170"/>
                <a:gd name="T77" fmla="*/ 429 h 672"/>
                <a:gd name="T78" fmla="*/ 12 w 170"/>
                <a:gd name="T79" fmla="*/ 365 h 672"/>
                <a:gd name="T80" fmla="*/ 15 w 170"/>
                <a:gd name="T81" fmla="*/ 304 h 672"/>
                <a:gd name="T82" fmla="*/ 16 w 170"/>
                <a:gd name="T83" fmla="*/ 284 h 672"/>
                <a:gd name="T84" fmla="*/ 16 w 170"/>
                <a:gd name="T85" fmla="*/ 270 h 672"/>
                <a:gd name="T86" fmla="*/ 19 w 170"/>
                <a:gd name="T87" fmla="*/ 248 h 672"/>
                <a:gd name="T88" fmla="*/ 4 w 170"/>
                <a:gd name="T89" fmla="*/ 236 h 672"/>
                <a:gd name="T90" fmla="*/ 1 w 170"/>
                <a:gd name="T91" fmla="*/ 178 h 672"/>
                <a:gd name="T92" fmla="*/ 4 w 170"/>
                <a:gd name="T93" fmla="*/ 127 h 672"/>
                <a:gd name="T94" fmla="*/ 12 w 170"/>
                <a:gd name="T95" fmla="*/ 116 h 672"/>
                <a:gd name="T96" fmla="*/ 35 w 170"/>
                <a:gd name="T97" fmla="*/ 108 h 672"/>
                <a:gd name="T98" fmla="*/ 50 w 170"/>
                <a:gd name="T99" fmla="*/ 93 h 672"/>
                <a:gd name="T100" fmla="*/ 56 w 170"/>
                <a:gd name="T101" fmla="*/ 81 h 672"/>
                <a:gd name="T102" fmla="*/ 50 w 170"/>
                <a:gd name="T103" fmla="*/ 63 h 672"/>
                <a:gd name="T104" fmla="*/ 44 w 170"/>
                <a:gd name="T105" fmla="*/ 37 h 672"/>
                <a:gd name="T106" fmla="*/ 73 w 170"/>
                <a:gd name="T107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0" h="672">
                  <a:moveTo>
                    <a:pt x="73" y="0"/>
                  </a:moveTo>
                  <a:cubicBezTo>
                    <a:pt x="96" y="0"/>
                    <a:pt x="101" y="18"/>
                    <a:pt x="101" y="38"/>
                  </a:cubicBezTo>
                  <a:cubicBezTo>
                    <a:pt x="106" y="38"/>
                    <a:pt x="103" y="61"/>
                    <a:pt x="97" y="61"/>
                  </a:cubicBezTo>
                  <a:cubicBezTo>
                    <a:pt x="98" y="64"/>
                    <a:pt x="95" y="73"/>
                    <a:pt x="92" y="75"/>
                  </a:cubicBezTo>
                  <a:cubicBezTo>
                    <a:pt x="89" y="77"/>
                    <a:pt x="89" y="80"/>
                    <a:pt x="89" y="84"/>
                  </a:cubicBezTo>
                  <a:cubicBezTo>
                    <a:pt x="89" y="89"/>
                    <a:pt x="92" y="92"/>
                    <a:pt x="92" y="92"/>
                  </a:cubicBezTo>
                  <a:cubicBezTo>
                    <a:pt x="92" y="92"/>
                    <a:pt x="101" y="93"/>
                    <a:pt x="102" y="98"/>
                  </a:cubicBezTo>
                  <a:cubicBezTo>
                    <a:pt x="103" y="104"/>
                    <a:pt x="111" y="106"/>
                    <a:pt x="120" y="107"/>
                  </a:cubicBezTo>
                  <a:cubicBezTo>
                    <a:pt x="129" y="107"/>
                    <a:pt x="145" y="113"/>
                    <a:pt x="145" y="120"/>
                  </a:cubicBezTo>
                  <a:cubicBezTo>
                    <a:pt x="145" y="126"/>
                    <a:pt x="145" y="139"/>
                    <a:pt x="148" y="138"/>
                  </a:cubicBezTo>
                  <a:cubicBezTo>
                    <a:pt x="151" y="137"/>
                    <a:pt x="151" y="150"/>
                    <a:pt x="154" y="161"/>
                  </a:cubicBezTo>
                  <a:cubicBezTo>
                    <a:pt x="156" y="173"/>
                    <a:pt x="170" y="210"/>
                    <a:pt x="161" y="222"/>
                  </a:cubicBezTo>
                  <a:cubicBezTo>
                    <a:pt x="152" y="233"/>
                    <a:pt x="132" y="233"/>
                    <a:pt x="132" y="233"/>
                  </a:cubicBezTo>
                  <a:cubicBezTo>
                    <a:pt x="132" y="233"/>
                    <a:pt x="132" y="240"/>
                    <a:pt x="134" y="255"/>
                  </a:cubicBezTo>
                  <a:cubicBezTo>
                    <a:pt x="136" y="270"/>
                    <a:pt x="139" y="280"/>
                    <a:pt x="136" y="280"/>
                  </a:cubicBezTo>
                  <a:cubicBezTo>
                    <a:pt x="133" y="280"/>
                    <a:pt x="135" y="330"/>
                    <a:pt x="135" y="356"/>
                  </a:cubicBezTo>
                  <a:cubicBezTo>
                    <a:pt x="135" y="382"/>
                    <a:pt x="135" y="429"/>
                    <a:pt x="135" y="434"/>
                  </a:cubicBezTo>
                  <a:cubicBezTo>
                    <a:pt x="135" y="439"/>
                    <a:pt x="119" y="438"/>
                    <a:pt x="114" y="438"/>
                  </a:cubicBezTo>
                  <a:cubicBezTo>
                    <a:pt x="109" y="438"/>
                    <a:pt x="104" y="438"/>
                    <a:pt x="104" y="438"/>
                  </a:cubicBezTo>
                  <a:cubicBezTo>
                    <a:pt x="104" y="438"/>
                    <a:pt x="104" y="453"/>
                    <a:pt x="103" y="464"/>
                  </a:cubicBezTo>
                  <a:cubicBezTo>
                    <a:pt x="102" y="474"/>
                    <a:pt x="102" y="525"/>
                    <a:pt x="100" y="538"/>
                  </a:cubicBezTo>
                  <a:cubicBezTo>
                    <a:pt x="99" y="550"/>
                    <a:pt x="94" y="579"/>
                    <a:pt x="95" y="597"/>
                  </a:cubicBezTo>
                  <a:cubicBezTo>
                    <a:pt x="95" y="615"/>
                    <a:pt x="100" y="632"/>
                    <a:pt x="105" y="641"/>
                  </a:cubicBezTo>
                  <a:cubicBezTo>
                    <a:pt x="111" y="650"/>
                    <a:pt x="113" y="654"/>
                    <a:pt x="117" y="657"/>
                  </a:cubicBezTo>
                  <a:cubicBezTo>
                    <a:pt x="120" y="661"/>
                    <a:pt x="128" y="665"/>
                    <a:pt x="119" y="666"/>
                  </a:cubicBezTo>
                  <a:cubicBezTo>
                    <a:pt x="110" y="666"/>
                    <a:pt x="90" y="667"/>
                    <a:pt x="86" y="663"/>
                  </a:cubicBezTo>
                  <a:cubicBezTo>
                    <a:pt x="82" y="660"/>
                    <a:pt x="85" y="650"/>
                    <a:pt x="82" y="645"/>
                  </a:cubicBezTo>
                  <a:cubicBezTo>
                    <a:pt x="79" y="639"/>
                    <a:pt x="74" y="633"/>
                    <a:pt x="74" y="633"/>
                  </a:cubicBezTo>
                  <a:cubicBezTo>
                    <a:pt x="74" y="640"/>
                    <a:pt x="74" y="640"/>
                    <a:pt x="74" y="640"/>
                  </a:cubicBezTo>
                  <a:cubicBezTo>
                    <a:pt x="74" y="640"/>
                    <a:pt x="82" y="656"/>
                    <a:pt x="81" y="660"/>
                  </a:cubicBezTo>
                  <a:cubicBezTo>
                    <a:pt x="80" y="664"/>
                    <a:pt x="80" y="672"/>
                    <a:pt x="74" y="672"/>
                  </a:cubicBezTo>
                  <a:cubicBezTo>
                    <a:pt x="67" y="672"/>
                    <a:pt x="48" y="667"/>
                    <a:pt x="46" y="661"/>
                  </a:cubicBezTo>
                  <a:cubicBezTo>
                    <a:pt x="44" y="654"/>
                    <a:pt x="46" y="637"/>
                    <a:pt x="43" y="632"/>
                  </a:cubicBezTo>
                  <a:cubicBezTo>
                    <a:pt x="41" y="626"/>
                    <a:pt x="43" y="616"/>
                    <a:pt x="44" y="607"/>
                  </a:cubicBezTo>
                  <a:cubicBezTo>
                    <a:pt x="45" y="597"/>
                    <a:pt x="43" y="567"/>
                    <a:pt x="35" y="548"/>
                  </a:cubicBezTo>
                  <a:cubicBezTo>
                    <a:pt x="28" y="529"/>
                    <a:pt x="27" y="493"/>
                    <a:pt x="28" y="477"/>
                  </a:cubicBezTo>
                  <a:cubicBezTo>
                    <a:pt x="28" y="461"/>
                    <a:pt x="30" y="449"/>
                    <a:pt x="30" y="441"/>
                  </a:cubicBezTo>
                  <a:cubicBezTo>
                    <a:pt x="29" y="434"/>
                    <a:pt x="29" y="433"/>
                    <a:pt x="29" y="433"/>
                  </a:cubicBezTo>
                  <a:cubicBezTo>
                    <a:pt x="29" y="433"/>
                    <a:pt x="9" y="433"/>
                    <a:pt x="10" y="429"/>
                  </a:cubicBezTo>
                  <a:cubicBezTo>
                    <a:pt x="10" y="425"/>
                    <a:pt x="12" y="383"/>
                    <a:pt x="12" y="365"/>
                  </a:cubicBezTo>
                  <a:cubicBezTo>
                    <a:pt x="12" y="346"/>
                    <a:pt x="13" y="320"/>
                    <a:pt x="15" y="304"/>
                  </a:cubicBezTo>
                  <a:cubicBezTo>
                    <a:pt x="16" y="289"/>
                    <a:pt x="16" y="284"/>
                    <a:pt x="16" y="284"/>
                  </a:cubicBezTo>
                  <a:cubicBezTo>
                    <a:pt x="16" y="284"/>
                    <a:pt x="15" y="281"/>
                    <a:pt x="16" y="270"/>
                  </a:cubicBezTo>
                  <a:cubicBezTo>
                    <a:pt x="18" y="258"/>
                    <a:pt x="19" y="248"/>
                    <a:pt x="19" y="248"/>
                  </a:cubicBezTo>
                  <a:cubicBezTo>
                    <a:pt x="19" y="248"/>
                    <a:pt x="8" y="249"/>
                    <a:pt x="4" y="236"/>
                  </a:cubicBezTo>
                  <a:cubicBezTo>
                    <a:pt x="1" y="223"/>
                    <a:pt x="0" y="203"/>
                    <a:pt x="1" y="178"/>
                  </a:cubicBezTo>
                  <a:cubicBezTo>
                    <a:pt x="1" y="152"/>
                    <a:pt x="4" y="134"/>
                    <a:pt x="4" y="127"/>
                  </a:cubicBezTo>
                  <a:cubicBezTo>
                    <a:pt x="4" y="121"/>
                    <a:pt x="2" y="118"/>
                    <a:pt x="12" y="116"/>
                  </a:cubicBezTo>
                  <a:cubicBezTo>
                    <a:pt x="21" y="113"/>
                    <a:pt x="27" y="114"/>
                    <a:pt x="35" y="108"/>
                  </a:cubicBezTo>
                  <a:cubicBezTo>
                    <a:pt x="43" y="102"/>
                    <a:pt x="47" y="96"/>
                    <a:pt x="50" y="93"/>
                  </a:cubicBezTo>
                  <a:cubicBezTo>
                    <a:pt x="54" y="90"/>
                    <a:pt x="59" y="85"/>
                    <a:pt x="56" y="81"/>
                  </a:cubicBezTo>
                  <a:cubicBezTo>
                    <a:pt x="54" y="77"/>
                    <a:pt x="49" y="72"/>
                    <a:pt x="50" y="63"/>
                  </a:cubicBezTo>
                  <a:cubicBezTo>
                    <a:pt x="42" y="63"/>
                    <a:pt x="39" y="38"/>
                    <a:pt x="44" y="37"/>
                  </a:cubicBezTo>
                  <a:cubicBezTo>
                    <a:pt x="46" y="19"/>
                    <a:pt x="48" y="0"/>
                    <a:pt x="73" y="0"/>
                  </a:cubicBezTo>
                  <a:close/>
                </a:path>
              </a:pathLst>
            </a:custGeom>
            <a:solidFill>
              <a:srgbClr val="73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708"/>
            <p:cNvSpPr>
              <a:spLocks/>
            </p:cNvSpPr>
            <p:nvPr/>
          </p:nvSpPr>
          <p:spPr bwMode="auto">
            <a:xfrm>
              <a:off x="4695432" y="3090707"/>
              <a:ext cx="224369" cy="469994"/>
            </a:xfrm>
            <a:custGeom>
              <a:avLst/>
              <a:gdLst>
                <a:gd name="T0" fmla="*/ 41 w 50"/>
                <a:gd name="T1" fmla="*/ 0 h 104"/>
                <a:gd name="T2" fmla="*/ 42 w 50"/>
                <a:gd name="T3" fmla="*/ 2 h 104"/>
                <a:gd name="T4" fmla="*/ 45 w 50"/>
                <a:gd name="T5" fmla="*/ 3 h 104"/>
                <a:gd name="T6" fmla="*/ 50 w 50"/>
                <a:gd name="T7" fmla="*/ 47 h 104"/>
                <a:gd name="T8" fmla="*/ 41 w 50"/>
                <a:gd name="T9" fmla="*/ 85 h 104"/>
                <a:gd name="T10" fmla="*/ 37 w 50"/>
                <a:gd name="T11" fmla="*/ 104 h 104"/>
                <a:gd name="T12" fmla="*/ 28 w 50"/>
                <a:gd name="T13" fmla="*/ 74 h 104"/>
                <a:gd name="T14" fmla="*/ 8 w 50"/>
                <a:gd name="T15" fmla="*/ 32 h 104"/>
                <a:gd name="T16" fmla="*/ 0 w 50"/>
                <a:gd name="T17" fmla="*/ 4 h 104"/>
                <a:gd name="T18" fmla="*/ 0 w 50"/>
                <a:gd name="T19" fmla="*/ 3 h 104"/>
                <a:gd name="T20" fmla="*/ 4 w 50"/>
                <a:gd name="T21" fmla="*/ 0 h 104"/>
                <a:gd name="T22" fmla="*/ 10 w 50"/>
                <a:gd name="T23" fmla="*/ 16 h 104"/>
                <a:gd name="T24" fmla="*/ 22 w 50"/>
                <a:gd name="T25" fmla="*/ 26 h 104"/>
                <a:gd name="T26" fmla="*/ 22 w 50"/>
                <a:gd name="T27" fmla="*/ 38 h 104"/>
                <a:gd name="T28" fmla="*/ 27 w 50"/>
                <a:gd name="T29" fmla="*/ 46 h 104"/>
                <a:gd name="T30" fmla="*/ 28 w 50"/>
                <a:gd name="T31" fmla="*/ 36 h 104"/>
                <a:gd name="T32" fmla="*/ 35 w 50"/>
                <a:gd name="T33" fmla="*/ 29 h 104"/>
                <a:gd name="T34" fmla="*/ 41 w 50"/>
                <a:gd name="T3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104">
                  <a:moveTo>
                    <a:pt x="41" y="0"/>
                  </a:moveTo>
                  <a:cubicBezTo>
                    <a:pt x="42" y="1"/>
                    <a:pt x="42" y="2"/>
                    <a:pt x="42" y="2"/>
                  </a:cubicBezTo>
                  <a:cubicBezTo>
                    <a:pt x="42" y="2"/>
                    <a:pt x="43" y="2"/>
                    <a:pt x="45" y="3"/>
                  </a:cubicBezTo>
                  <a:cubicBezTo>
                    <a:pt x="48" y="9"/>
                    <a:pt x="50" y="38"/>
                    <a:pt x="50" y="47"/>
                  </a:cubicBezTo>
                  <a:cubicBezTo>
                    <a:pt x="50" y="57"/>
                    <a:pt x="44" y="75"/>
                    <a:pt x="41" y="85"/>
                  </a:cubicBezTo>
                  <a:cubicBezTo>
                    <a:pt x="37" y="95"/>
                    <a:pt x="37" y="104"/>
                    <a:pt x="37" y="104"/>
                  </a:cubicBezTo>
                  <a:cubicBezTo>
                    <a:pt x="37" y="104"/>
                    <a:pt x="33" y="87"/>
                    <a:pt x="28" y="74"/>
                  </a:cubicBezTo>
                  <a:cubicBezTo>
                    <a:pt x="23" y="61"/>
                    <a:pt x="14" y="44"/>
                    <a:pt x="8" y="32"/>
                  </a:cubicBezTo>
                  <a:cubicBezTo>
                    <a:pt x="2" y="22"/>
                    <a:pt x="0" y="12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5" y="5"/>
                    <a:pt x="7" y="12"/>
                    <a:pt x="10" y="16"/>
                  </a:cubicBezTo>
                  <a:cubicBezTo>
                    <a:pt x="13" y="21"/>
                    <a:pt x="19" y="23"/>
                    <a:pt x="22" y="26"/>
                  </a:cubicBezTo>
                  <a:cubicBezTo>
                    <a:pt x="25" y="30"/>
                    <a:pt x="19" y="33"/>
                    <a:pt x="22" y="38"/>
                  </a:cubicBezTo>
                  <a:cubicBezTo>
                    <a:pt x="25" y="43"/>
                    <a:pt x="27" y="46"/>
                    <a:pt x="27" y="46"/>
                  </a:cubicBezTo>
                  <a:cubicBezTo>
                    <a:pt x="27" y="46"/>
                    <a:pt x="27" y="40"/>
                    <a:pt x="28" y="36"/>
                  </a:cubicBezTo>
                  <a:cubicBezTo>
                    <a:pt x="29" y="32"/>
                    <a:pt x="32" y="36"/>
                    <a:pt x="35" y="29"/>
                  </a:cubicBezTo>
                  <a:cubicBezTo>
                    <a:pt x="37" y="23"/>
                    <a:pt x="39" y="1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709"/>
            <p:cNvSpPr>
              <a:spLocks/>
            </p:cNvSpPr>
            <p:nvPr/>
          </p:nvSpPr>
          <p:spPr bwMode="auto">
            <a:xfrm>
              <a:off x="4667090" y="3818135"/>
              <a:ext cx="335373" cy="153516"/>
            </a:xfrm>
            <a:custGeom>
              <a:avLst/>
              <a:gdLst>
                <a:gd name="T0" fmla="*/ 34 w 74"/>
                <a:gd name="T1" fmla="*/ 0 h 34"/>
                <a:gd name="T2" fmla="*/ 39 w 74"/>
                <a:gd name="T3" fmla="*/ 0 h 34"/>
                <a:gd name="T4" fmla="*/ 52 w 74"/>
                <a:gd name="T5" fmla="*/ 19 h 34"/>
                <a:gd name="T6" fmla="*/ 74 w 74"/>
                <a:gd name="T7" fmla="*/ 22 h 34"/>
                <a:gd name="T8" fmla="*/ 57 w 74"/>
                <a:gd name="T9" fmla="*/ 29 h 34"/>
                <a:gd name="T10" fmla="*/ 44 w 74"/>
                <a:gd name="T11" fmla="*/ 24 h 34"/>
                <a:gd name="T12" fmla="*/ 17 w 74"/>
                <a:gd name="T13" fmla="*/ 32 h 34"/>
                <a:gd name="T14" fmla="*/ 0 w 74"/>
                <a:gd name="T15" fmla="*/ 25 h 34"/>
                <a:gd name="T16" fmla="*/ 26 w 74"/>
                <a:gd name="T17" fmla="*/ 22 h 34"/>
                <a:gd name="T18" fmla="*/ 34 w 74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34">
                  <a:moveTo>
                    <a:pt x="3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44" y="15"/>
                    <a:pt x="52" y="19"/>
                  </a:cubicBezTo>
                  <a:cubicBezTo>
                    <a:pt x="60" y="22"/>
                    <a:pt x="74" y="22"/>
                    <a:pt x="74" y="22"/>
                  </a:cubicBezTo>
                  <a:cubicBezTo>
                    <a:pt x="74" y="22"/>
                    <a:pt x="67" y="29"/>
                    <a:pt x="57" y="29"/>
                  </a:cubicBezTo>
                  <a:cubicBezTo>
                    <a:pt x="48" y="29"/>
                    <a:pt x="44" y="24"/>
                    <a:pt x="44" y="24"/>
                  </a:cubicBezTo>
                  <a:cubicBezTo>
                    <a:pt x="44" y="24"/>
                    <a:pt x="30" y="34"/>
                    <a:pt x="17" y="32"/>
                  </a:cubicBezTo>
                  <a:cubicBezTo>
                    <a:pt x="4" y="30"/>
                    <a:pt x="0" y="25"/>
                    <a:pt x="0" y="25"/>
                  </a:cubicBezTo>
                  <a:cubicBezTo>
                    <a:pt x="0" y="25"/>
                    <a:pt x="18" y="28"/>
                    <a:pt x="26" y="22"/>
                  </a:cubicBezTo>
                  <a:cubicBezTo>
                    <a:pt x="33" y="16"/>
                    <a:pt x="33" y="1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710"/>
            <p:cNvSpPr>
              <a:spLocks/>
            </p:cNvSpPr>
            <p:nvPr/>
          </p:nvSpPr>
          <p:spPr bwMode="auto">
            <a:xfrm>
              <a:off x="12409004" y="2863976"/>
              <a:ext cx="384970" cy="1502092"/>
            </a:xfrm>
            <a:custGeom>
              <a:avLst/>
              <a:gdLst>
                <a:gd name="T0" fmla="*/ 7 w 85"/>
                <a:gd name="T1" fmla="*/ 8 h 332"/>
                <a:gd name="T2" fmla="*/ 10 w 85"/>
                <a:gd name="T3" fmla="*/ 5 h 332"/>
                <a:gd name="T4" fmla="*/ 15 w 85"/>
                <a:gd name="T5" fmla="*/ 3 h 332"/>
                <a:gd name="T6" fmla="*/ 30 w 85"/>
                <a:gd name="T7" fmla="*/ 2 h 332"/>
                <a:gd name="T8" fmla="*/ 41 w 85"/>
                <a:gd name="T9" fmla="*/ 12 h 332"/>
                <a:gd name="T10" fmla="*/ 43 w 85"/>
                <a:gd name="T11" fmla="*/ 28 h 332"/>
                <a:gd name="T12" fmla="*/ 39 w 85"/>
                <a:gd name="T13" fmla="*/ 39 h 332"/>
                <a:gd name="T14" fmla="*/ 44 w 85"/>
                <a:gd name="T15" fmla="*/ 44 h 332"/>
                <a:gd name="T16" fmla="*/ 64 w 85"/>
                <a:gd name="T17" fmla="*/ 56 h 332"/>
                <a:gd name="T18" fmla="*/ 73 w 85"/>
                <a:gd name="T19" fmla="*/ 80 h 332"/>
                <a:gd name="T20" fmla="*/ 76 w 85"/>
                <a:gd name="T21" fmla="*/ 105 h 332"/>
                <a:gd name="T22" fmla="*/ 75 w 85"/>
                <a:gd name="T23" fmla="*/ 120 h 332"/>
                <a:gd name="T24" fmla="*/ 84 w 85"/>
                <a:gd name="T25" fmla="*/ 171 h 332"/>
                <a:gd name="T26" fmla="*/ 75 w 85"/>
                <a:gd name="T27" fmla="*/ 177 h 332"/>
                <a:gd name="T28" fmla="*/ 65 w 85"/>
                <a:gd name="T29" fmla="*/ 181 h 332"/>
                <a:gd name="T30" fmla="*/ 64 w 85"/>
                <a:gd name="T31" fmla="*/ 198 h 332"/>
                <a:gd name="T32" fmla="*/ 63 w 85"/>
                <a:gd name="T33" fmla="*/ 217 h 332"/>
                <a:gd name="T34" fmla="*/ 70 w 85"/>
                <a:gd name="T35" fmla="*/ 261 h 332"/>
                <a:gd name="T36" fmla="*/ 67 w 85"/>
                <a:gd name="T37" fmla="*/ 319 h 332"/>
                <a:gd name="T38" fmla="*/ 67 w 85"/>
                <a:gd name="T39" fmla="*/ 328 h 332"/>
                <a:gd name="T40" fmla="*/ 59 w 85"/>
                <a:gd name="T41" fmla="*/ 329 h 332"/>
                <a:gd name="T42" fmla="*/ 59 w 85"/>
                <a:gd name="T43" fmla="*/ 326 h 332"/>
                <a:gd name="T44" fmla="*/ 43 w 85"/>
                <a:gd name="T45" fmla="*/ 332 h 332"/>
                <a:gd name="T46" fmla="*/ 23 w 85"/>
                <a:gd name="T47" fmla="*/ 328 h 332"/>
                <a:gd name="T48" fmla="*/ 26 w 85"/>
                <a:gd name="T49" fmla="*/ 323 h 332"/>
                <a:gd name="T50" fmla="*/ 33 w 85"/>
                <a:gd name="T51" fmla="*/ 321 h 332"/>
                <a:gd name="T52" fmla="*/ 32 w 85"/>
                <a:gd name="T53" fmla="*/ 318 h 332"/>
                <a:gd name="T54" fmla="*/ 15 w 85"/>
                <a:gd name="T55" fmla="*/ 320 h 332"/>
                <a:gd name="T56" fmla="*/ 0 w 85"/>
                <a:gd name="T57" fmla="*/ 316 h 332"/>
                <a:gd name="T58" fmla="*/ 5 w 85"/>
                <a:gd name="T59" fmla="*/ 311 h 332"/>
                <a:gd name="T60" fmla="*/ 16 w 85"/>
                <a:gd name="T61" fmla="*/ 310 h 332"/>
                <a:gd name="T62" fmla="*/ 21 w 85"/>
                <a:gd name="T63" fmla="*/ 307 h 332"/>
                <a:gd name="T64" fmla="*/ 25 w 85"/>
                <a:gd name="T65" fmla="*/ 285 h 332"/>
                <a:gd name="T66" fmla="*/ 29 w 85"/>
                <a:gd name="T67" fmla="*/ 268 h 332"/>
                <a:gd name="T68" fmla="*/ 22 w 85"/>
                <a:gd name="T69" fmla="*/ 240 h 332"/>
                <a:gd name="T70" fmla="*/ 20 w 85"/>
                <a:gd name="T71" fmla="*/ 216 h 332"/>
                <a:gd name="T72" fmla="*/ 13 w 85"/>
                <a:gd name="T73" fmla="*/ 166 h 332"/>
                <a:gd name="T74" fmla="*/ 12 w 85"/>
                <a:gd name="T75" fmla="*/ 143 h 332"/>
                <a:gd name="T76" fmla="*/ 12 w 85"/>
                <a:gd name="T77" fmla="*/ 136 h 332"/>
                <a:gd name="T78" fmla="*/ 11 w 85"/>
                <a:gd name="T79" fmla="*/ 133 h 332"/>
                <a:gd name="T80" fmla="*/ 8 w 85"/>
                <a:gd name="T81" fmla="*/ 149 h 332"/>
                <a:gd name="T82" fmla="*/ 7 w 85"/>
                <a:gd name="T83" fmla="*/ 137 h 332"/>
                <a:gd name="T84" fmla="*/ 9 w 85"/>
                <a:gd name="T85" fmla="*/ 119 h 332"/>
                <a:gd name="T86" fmla="*/ 12 w 85"/>
                <a:gd name="T87" fmla="*/ 91 h 332"/>
                <a:gd name="T88" fmla="*/ 16 w 85"/>
                <a:gd name="T89" fmla="*/ 79 h 332"/>
                <a:gd name="T90" fmla="*/ 18 w 85"/>
                <a:gd name="T91" fmla="*/ 65 h 332"/>
                <a:gd name="T92" fmla="*/ 19 w 85"/>
                <a:gd name="T93" fmla="*/ 56 h 332"/>
                <a:gd name="T94" fmla="*/ 18 w 85"/>
                <a:gd name="T95" fmla="*/ 51 h 332"/>
                <a:gd name="T96" fmla="*/ 11 w 85"/>
                <a:gd name="T97" fmla="*/ 46 h 332"/>
                <a:gd name="T98" fmla="*/ 4 w 85"/>
                <a:gd name="T99" fmla="*/ 43 h 332"/>
                <a:gd name="T100" fmla="*/ 5 w 85"/>
                <a:gd name="T101" fmla="*/ 38 h 332"/>
                <a:gd name="T102" fmla="*/ 6 w 85"/>
                <a:gd name="T103" fmla="*/ 37 h 332"/>
                <a:gd name="T104" fmla="*/ 4 w 85"/>
                <a:gd name="T105" fmla="*/ 35 h 332"/>
                <a:gd name="T106" fmla="*/ 1 w 85"/>
                <a:gd name="T107" fmla="*/ 33 h 332"/>
                <a:gd name="T108" fmla="*/ 3 w 85"/>
                <a:gd name="T109" fmla="*/ 27 h 332"/>
                <a:gd name="T110" fmla="*/ 5 w 85"/>
                <a:gd name="T111" fmla="*/ 22 h 332"/>
                <a:gd name="T112" fmla="*/ 7 w 85"/>
                <a:gd name="T113" fmla="*/ 15 h 332"/>
                <a:gd name="T114" fmla="*/ 7 w 85"/>
                <a:gd name="T115" fmla="*/ 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332">
                  <a:moveTo>
                    <a:pt x="7" y="8"/>
                  </a:moveTo>
                  <a:cubicBezTo>
                    <a:pt x="5" y="7"/>
                    <a:pt x="7" y="5"/>
                    <a:pt x="10" y="5"/>
                  </a:cubicBezTo>
                  <a:cubicBezTo>
                    <a:pt x="12" y="5"/>
                    <a:pt x="10" y="3"/>
                    <a:pt x="15" y="3"/>
                  </a:cubicBezTo>
                  <a:cubicBezTo>
                    <a:pt x="19" y="3"/>
                    <a:pt x="25" y="0"/>
                    <a:pt x="30" y="2"/>
                  </a:cubicBezTo>
                  <a:cubicBezTo>
                    <a:pt x="34" y="3"/>
                    <a:pt x="38" y="7"/>
                    <a:pt x="41" y="12"/>
                  </a:cubicBezTo>
                  <a:cubicBezTo>
                    <a:pt x="44" y="18"/>
                    <a:pt x="45" y="23"/>
                    <a:pt x="43" y="28"/>
                  </a:cubicBezTo>
                  <a:cubicBezTo>
                    <a:pt x="41" y="32"/>
                    <a:pt x="39" y="39"/>
                    <a:pt x="39" y="39"/>
                  </a:cubicBezTo>
                  <a:cubicBezTo>
                    <a:pt x="39" y="39"/>
                    <a:pt x="40" y="41"/>
                    <a:pt x="44" y="44"/>
                  </a:cubicBezTo>
                  <a:cubicBezTo>
                    <a:pt x="47" y="47"/>
                    <a:pt x="58" y="49"/>
                    <a:pt x="64" y="56"/>
                  </a:cubicBezTo>
                  <a:cubicBezTo>
                    <a:pt x="70" y="63"/>
                    <a:pt x="70" y="76"/>
                    <a:pt x="73" y="80"/>
                  </a:cubicBezTo>
                  <a:cubicBezTo>
                    <a:pt x="76" y="85"/>
                    <a:pt x="74" y="98"/>
                    <a:pt x="76" y="105"/>
                  </a:cubicBezTo>
                  <a:cubicBezTo>
                    <a:pt x="79" y="111"/>
                    <a:pt x="75" y="118"/>
                    <a:pt x="75" y="120"/>
                  </a:cubicBezTo>
                  <a:cubicBezTo>
                    <a:pt x="75" y="122"/>
                    <a:pt x="83" y="168"/>
                    <a:pt x="84" y="171"/>
                  </a:cubicBezTo>
                  <a:cubicBezTo>
                    <a:pt x="85" y="174"/>
                    <a:pt x="82" y="175"/>
                    <a:pt x="75" y="177"/>
                  </a:cubicBezTo>
                  <a:cubicBezTo>
                    <a:pt x="68" y="178"/>
                    <a:pt x="66" y="179"/>
                    <a:pt x="65" y="181"/>
                  </a:cubicBezTo>
                  <a:cubicBezTo>
                    <a:pt x="64" y="183"/>
                    <a:pt x="64" y="193"/>
                    <a:pt x="64" y="198"/>
                  </a:cubicBezTo>
                  <a:cubicBezTo>
                    <a:pt x="64" y="203"/>
                    <a:pt x="63" y="210"/>
                    <a:pt x="63" y="217"/>
                  </a:cubicBezTo>
                  <a:cubicBezTo>
                    <a:pt x="64" y="225"/>
                    <a:pt x="70" y="248"/>
                    <a:pt x="70" y="261"/>
                  </a:cubicBezTo>
                  <a:cubicBezTo>
                    <a:pt x="69" y="273"/>
                    <a:pt x="67" y="314"/>
                    <a:pt x="67" y="319"/>
                  </a:cubicBezTo>
                  <a:cubicBezTo>
                    <a:pt x="67" y="323"/>
                    <a:pt x="67" y="328"/>
                    <a:pt x="67" y="328"/>
                  </a:cubicBezTo>
                  <a:cubicBezTo>
                    <a:pt x="59" y="329"/>
                    <a:pt x="59" y="329"/>
                    <a:pt x="59" y="329"/>
                  </a:cubicBezTo>
                  <a:cubicBezTo>
                    <a:pt x="59" y="326"/>
                    <a:pt x="59" y="326"/>
                    <a:pt x="59" y="326"/>
                  </a:cubicBezTo>
                  <a:cubicBezTo>
                    <a:pt x="59" y="326"/>
                    <a:pt x="54" y="331"/>
                    <a:pt x="43" y="332"/>
                  </a:cubicBezTo>
                  <a:cubicBezTo>
                    <a:pt x="31" y="332"/>
                    <a:pt x="25" y="330"/>
                    <a:pt x="23" y="328"/>
                  </a:cubicBezTo>
                  <a:cubicBezTo>
                    <a:pt x="22" y="327"/>
                    <a:pt x="23" y="323"/>
                    <a:pt x="26" y="323"/>
                  </a:cubicBezTo>
                  <a:cubicBezTo>
                    <a:pt x="30" y="323"/>
                    <a:pt x="32" y="322"/>
                    <a:pt x="33" y="321"/>
                  </a:cubicBezTo>
                  <a:cubicBezTo>
                    <a:pt x="34" y="320"/>
                    <a:pt x="32" y="318"/>
                    <a:pt x="32" y="318"/>
                  </a:cubicBezTo>
                  <a:cubicBezTo>
                    <a:pt x="32" y="318"/>
                    <a:pt x="23" y="321"/>
                    <a:pt x="15" y="320"/>
                  </a:cubicBezTo>
                  <a:cubicBezTo>
                    <a:pt x="6" y="319"/>
                    <a:pt x="1" y="318"/>
                    <a:pt x="0" y="316"/>
                  </a:cubicBezTo>
                  <a:cubicBezTo>
                    <a:pt x="0" y="315"/>
                    <a:pt x="1" y="311"/>
                    <a:pt x="5" y="311"/>
                  </a:cubicBezTo>
                  <a:cubicBezTo>
                    <a:pt x="10" y="311"/>
                    <a:pt x="13" y="311"/>
                    <a:pt x="16" y="310"/>
                  </a:cubicBezTo>
                  <a:cubicBezTo>
                    <a:pt x="19" y="308"/>
                    <a:pt x="21" y="307"/>
                    <a:pt x="21" y="307"/>
                  </a:cubicBezTo>
                  <a:cubicBezTo>
                    <a:pt x="21" y="307"/>
                    <a:pt x="23" y="293"/>
                    <a:pt x="25" y="285"/>
                  </a:cubicBezTo>
                  <a:cubicBezTo>
                    <a:pt x="28" y="276"/>
                    <a:pt x="31" y="271"/>
                    <a:pt x="29" y="268"/>
                  </a:cubicBezTo>
                  <a:cubicBezTo>
                    <a:pt x="26" y="266"/>
                    <a:pt x="22" y="248"/>
                    <a:pt x="22" y="240"/>
                  </a:cubicBezTo>
                  <a:cubicBezTo>
                    <a:pt x="23" y="231"/>
                    <a:pt x="23" y="224"/>
                    <a:pt x="20" y="216"/>
                  </a:cubicBezTo>
                  <a:cubicBezTo>
                    <a:pt x="18" y="208"/>
                    <a:pt x="12" y="181"/>
                    <a:pt x="13" y="166"/>
                  </a:cubicBezTo>
                  <a:cubicBezTo>
                    <a:pt x="13" y="151"/>
                    <a:pt x="12" y="147"/>
                    <a:pt x="12" y="143"/>
                  </a:cubicBezTo>
                  <a:cubicBezTo>
                    <a:pt x="12" y="139"/>
                    <a:pt x="12" y="136"/>
                    <a:pt x="12" y="136"/>
                  </a:cubicBezTo>
                  <a:cubicBezTo>
                    <a:pt x="11" y="135"/>
                    <a:pt x="11" y="134"/>
                    <a:pt x="11" y="133"/>
                  </a:cubicBezTo>
                  <a:cubicBezTo>
                    <a:pt x="9" y="136"/>
                    <a:pt x="8" y="142"/>
                    <a:pt x="8" y="149"/>
                  </a:cubicBezTo>
                  <a:cubicBezTo>
                    <a:pt x="7" y="155"/>
                    <a:pt x="6" y="145"/>
                    <a:pt x="7" y="137"/>
                  </a:cubicBezTo>
                  <a:cubicBezTo>
                    <a:pt x="8" y="129"/>
                    <a:pt x="10" y="125"/>
                    <a:pt x="9" y="119"/>
                  </a:cubicBezTo>
                  <a:cubicBezTo>
                    <a:pt x="9" y="113"/>
                    <a:pt x="8" y="102"/>
                    <a:pt x="12" y="91"/>
                  </a:cubicBezTo>
                  <a:cubicBezTo>
                    <a:pt x="16" y="80"/>
                    <a:pt x="15" y="85"/>
                    <a:pt x="16" y="79"/>
                  </a:cubicBezTo>
                  <a:cubicBezTo>
                    <a:pt x="17" y="73"/>
                    <a:pt x="18" y="68"/>
                    <a:pt x="18" y="65"/>
                  </a:cubicBezTo>
                  <a:cubicBezTo>
                    <a:pt x="18" y="62"/>
                    <a:pt x="19" y="56"/>
                    <a:pt x="19" y="56"/>
                  </a:cubicBezTo>
                  <a:cubicBezTo>
                    <a:pt x="19" y="56"/>
                    <a:pt x="20" y="55"/>
                    <a:pt x="18" y="51"/>
                  </a:cubicBezTo>
                  <a:cubicBezTo>
                    <a:pt x="16" y="47"/>
                    <a:pt x="15" y="46"/>
                    <a:pt x="11" y="46"/>
                  </a:cubicBezTo>
                  <a:cubicBezTo>
                    <a:pt x="6" y="46"/>
                    <a:pt x="3" y="46"/>
                    <a:pt x="4" y="43"/>
                  </a:cubicBezTo>
                  <a:cubicBezTo>
                    <a:pt x="5" y="40"/>
                    <a:pt x="4" y="39"/>
                    <a:pt x="5" y="38"/>
                  </a:cubicBezTo>
                  <a:cubicBezTo>
                    <a:pt x="6" y="38"/>
                    <a:pt x="6" y="37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4" y="33"/>
                    <a:pt x="2" y="34"/>
                    <a:pt x="1" y="33"/>
                  </a:cubicBezTo>
                  <a:cubicBezTo>
                    <a:pt x="0" y="32"/>
                    <a:pt x="2" y="29"/>
                    <a:pt x="3" y="27"/>
                  </a:cubicBezTo>
                  <a:cubicBezTo>
                    <a:pt x="5" y="25"/>
                    <a:pt x="6" y="24"/>
                    <a:pt x="5" y="22"/>
                  </a:cubicBezTo>
                  <a:cubicBezTo>
                    <a:pt x="4" y="20"/>
                    <a:pt x="5" y="18"/>
                    <a:pt x="7" y="15"/>
                  </a:cubicBezTo>
                  <a:cubicBezTo>
                    <a:pt x="8" y="12"/>
                    <a:pt x="9" y="11"/>
                    <a:pt x="7" y="8"/>
                  </a:cubicBez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711"/>
            <p:cNvSpPr>
              <a:spLocks/>
            </p:cNvSpPr>
            <p:nvPr/>
          </p:nvSpPr>
          <p:spPr bwMode="auto">
            <a:xfrm>
              <a:off x="12458601" y="3036386"/>
              <a:ext cx="134621" cy="446376"/>
            </a:xfrm>
            <a:custGeom>
              <a:avLst/>
              <a:gdLst>
                <a:gd name="T0" fmla="*/ 29 w 30"/>
                <a:gd name="T1" fmla="*/ 0 h 99"/>
                <a:gd name="T2" fmla="*/ 28 w 30"/>
                <a:gd name="T3" fmla="*/ 1 h 99"/>
                <a:gd name="T4" fmla="*/ 30 w 30"/>
                <a:gd name="T5" fmla="*/ 4 h 99"/>
                <a:gd name="T6" fmla="*/ 12 w 30"/>
                <a:gd name="T7" fmla="*/ 35 h 99"/>
                <a:gd name="T8" fmla="*/ 7 w 30"/>
                <a:gd name="T9" fmla="*/ 67 h 99"/>
                <a:gd name="T10" fmla="*/ 11 w 30"/>
                <a:gd name="T11" fmla="*/ 87 h 99"/>
                <a:gd name="T12" fmla="*/ 17 w 30"/>
                <a:gd name="T13" fmla="*/ 98 h 99"/>
                <a:gd name="T14" fmla="*/ 9 w 30"/>
                <a:gd name="T15" fmla="*/ 99 h 99"/>
                <a:gd name="T16" fmla="*/ 1 w 30"/>
                <a:gd name="T17" fmla="*/ 99 h 99"/>
                <a:gd name="T18" fmla="*/ 0 w 30"/>
                <a:gd name="T19" fmla="*/ 95 h 99"/>
                <a:gd name="T20" fmla="*/ 0 w 30"/>
                <a:gd name="T21" fmla="*/ 95 h 99"/>
                <a:gd name="T22" fmla="*/ 0 w 30"/>
                <a:gd name="T23" fmla="*/ 95 h 99"/>
                <a:gd name="T24" fmla="*/ 2 w 30"/>
                <a:gd name="T25" fmla="*/ 83 h 99"/>
                <a:gd name="T26" fmla="*/ 6 w 30"/>
                <a:gd name="T27" fmla="*/ 65 h 99"/>
                <a:gd name="T28" fmla="*/ 6 w 30"/>
                <a:gd name="T29" fmla="*/ 51 h 99"/>
                <a:gd name="T30" fmla="*/ 10 w 30"/>
                <a:gd name="T31" fmla="*/ 25 h 99"/>
                <a:gd name="T32" fmla="*/ 8 w 30"/>
                <a:gd name="T33" fmla="*/ 21 h 99"/>
                <a:gd name="T34" fmla="*/ 8 w 30"/>
                <a:gd name="T35" fmla="*/ 18 h 99"/>
                <a:gd name="T36" fmla="*/ 8 w 30"/>
                <a:gd name="T37" fmla="*/ 17 h 99"/>
                <a:gd name="T38" fmla="*/ 29 w 30"/>
                <a:gd name="T3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99">
                  <a:moveTo>
                    <a:pt x="29" y="0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2"/>
                    <a:pt x="30" y="4"/>
                  </a:cubicBezTo>
                  <a:cubicBezTo>
                    <a:pt x="23" y="11"/>
                    <a:pt x="15" y="25"/>
                    <a:pt x="12" y="35"/>
                  </a:cubicBezTo>
                  <a:cubicBezTo>
                    <a:pt x="9" y="45"/>
                    <a:pt x="7" y="58"/>
                    <a:pt x="7" y="67"/>
                  </a:cubicBezTo>
                  <a:cubicBezTo>
                    <a:pt x="6" y="76"/>
                    <a:pt x="8" y="80"/>
                    <a:pt x="11" y="87"/>
                  </a:cubicBezTo>
                  <a:cubicBezTo>
                    <a:pt x="14" y="93"/>
                    <a:pt x="17" y="98"/>
                    <a:pt x="17" y="98"/>
                  </a:cubicBezTo>
                  <a:cubicBezTo>
                    <a:pt x="17" y="98"/>
                    <a:pt x="13" y="98"/>
                    <a:pt x="9" y="99"/>
                  </a:cubicBezTo>
                  <a:cubicBezTo>
                    <a:pt x="5" y="99"/>
                    <a:pt x="1" y="99"/>
                    <a:pt x="1" y="99"/>
                  </a:cubicBezTo>
                  <a:cubicBezTo>
                    <a:pt x="1" y="99"/>
                    <a:pt x="1" y="98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1"/>
                    <a:pt x="1" y="86"/>
                    <a:pt x="2" y="83"/>
                  </a:cubicBezTo>
                  <a:cubicBezTo>
                    <a:pt x="3" y="81"/>
                    <a:pt x="5" y="69"/>
                    <a:pt x="6" y="65"/>
                  </a:cubicBezTo>
                  <a:cubicBezTo>
                    <a:pt x="6" y="62"/>
                    <a:pt x="6" y="57"/>
                    <a:pt x="6" y="51"/>
                  </a:cubicBezTo>
                  <a:cubicBezTo>
                    <a:pt x="6" y="44"/>
                    <a:pt x="12" y="27"/>
                    <a:pt x="10" y="25"/>
                  </a:cubicBezTo>
                  <a:cubicBezTo>
                    <a:pt x="9" y="24"/>
                    <a:pt x="8" y="22"/>
                    <a:pt x="8" y="21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8" y="18"/>
                    <a:pt x="8" y="18"/>
                    <a:pt x="8" y="17"/>
                  </a:cubicBezTo>
                  <a:cubicBezTo>
                    <a:pt x="14" y="9"/>
                    <a:pt x="22" y="3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712"/>
            <p:cNvSpPr>
              <a:spLocks noEditPoints="1"/>
            </p:cNvSpPr>
            <p:nvPr/>
          </p:nvSpPr>
          <p:spPr bwMode="auto">
            <a:xfrm>
              <a:off x="7295751" y="2474283"/>
              <a:ext cx="1152548" cy="3604075"/>
            </a:xfrm>
            <a:custGeom>
              <a:avLst/>
              <a:gdLst>
                <a:gd name="T0" fmla="*/ 213 w 255"/>
                <a:gd name="T1" fmla="*/ 161 h 797"/>
                <a:gd name="T2" fmla="*/ 228 w 255"/>
                <a:gd name="T3" fmla="*/ 340 h 797"/>
                <a:gd name="T4" fmla="*/ 228 w 255"/>
                <a:gd name="T5" fmla="*/ 408 h 797"/>
                <a:gd name="T6" fmla="*/ 224 w 255"/>
                <a:gd name="T7" fmla="*/ 436 h 797"/>
                <a:gd name="T8" fmla="*/ 253 w 255"/>
                <a:gd name="T9" fmla="*/ 560 h 797"/>
                <a:gd name="T10" fmla="*/ 190 w 255"/>
                <a:gd name="T11" fmla="*/ 592 h 797"/>
                <a:gd name="T12" fmla="*/ 195 w 255"/>
                <a:gd name="T13" fmla="*/ 439 h 797"/>
                <a:gd name="T14" fmla="*/ 196 w 255"/>
                <a:gd name="T15" fmla="*/ 407 h 797"/>
                <a:gd name="T16" fmla="*/ 190 w 255"/>
                <a:gd name="T17" fmla="*/ 136 h 797"/>
                <a:gd name="T18" fmla="*/ 152 w 255"/>
                <a:gd name="T19" fmla="*/ 25 h 797"/>
                <a:gd name="T20" fmla="*/ 154 w 255"/>
                <a:gd name="T21" fmla="*/ 77 h 797"/>
                <a:gd name="T22" fmla="*/ 138 w 255"/>
                <a:gd name="T23" fmla="*/ 102 h 797"/>
                <a:gd name="T24" fmla="*/ 185 w 255"/>
                <a:gd name="T25" fmla="*/ 135 h 797"/>
                <a:gd name="T26" fmla="*/ 190 w 255"/>
                <a:gd name="T27" fmla="*/ 414 h 797"/>
                <a:gd name="T28" fmla="*/ 182 w 255"/>
                <a:gd name="T29" fmla="*/ 414 h 797"/>
                <a:gd name="T30" fmla="*/ 183 w 255"/>
                <a:gd name="T31" fmla="*/ 441 h 797"/>
                <a:gd name="T32" fmla="*/ 190 w 255"/>
                <a:gd name="T33" fmla="*/ 592 h 797"/>
                <a:gd name="T34" fmla="*/ 177 w 255"/>
                <a:gd name="T35" fmla="*/ 592 h 797"/>
                <a:gd name="T36" fmla="*/ 172 w 255"/>
                <a:gd name="T37" fmla="*/ 693 h 797"/>
                <a:gd name="T38" fmla="*/ 178 w 255"/>
                <a:gd name="T39" fmla="*/ 760 h 797"/>
                <a:gd name="T40" fmla="*/ 136 w 255"/>
                <a:gd name="T41" fmla="*/ 764 h 797"/>
                <a:gd name="T42" fmla="*/ 127 w 255"/>
                <a:gd name="T43" fmla="*/ 715 h 797"/>
                <a:gd name="T44" fmla="*/ 129 w 255"/>
                <a:gd name="T45" fmla="*/ 638 h 797"/>
                <a:gd name="T46" fmla="*/ 109 w 255"/>
                <a:gd name="T47" fmla="*/ 469 h 797"/>
                <a:gd name="T48" fmla="*/ 89 w 255"/>
                <a:gd name="T49" fmla="*/ 505 h 797"/>
                <a:gd name="T50" fmla="*/ 67 w 255"/>
                <a:gd name="T51" fmla="*/ 675 h 797"/>
                <a:gd name="T52" fmla="*/ 72 w 255"/>
                <a:gd name="T53" fmla="*/ 703 h 797"/>
                <a:gd name="T54" fmla="*/ 59 w 255"/>
                <a:gd name="T55" fmla="*/ 756 h 797"/>
                <a:gd name="T56" fmla="*/ 21 w 255"/>
                <a:gd name="T57" fmla="*/ 794 h 797"/>
                <a:gd name="T58" fmla="*/ 26 w 255"/>
                <a:gd name="T59" fmla="*/ 728 h 797"/>
                <a:gd name="T60" fmla="*/ 24 w 255"/>
                <a:gd name="T61" fmla="*/ 689 h 797"/>
                <a:gd name="T62" fmla="*/ 21 w 255"/>
                <a:gd name="T63" fmla="*/ 546 h 797"/>
                <a:gd name="T64" fmla="*/ 21 w 255"/>
                <a:gd name="T65" fmla="*/ 397 h 797"/>
                <a:gd name="T66" fmla="*/ 13 w 255"/>
                <a:gd name="T67" fmla="*/ 372 h 797"/>
                <a:gd name="T68" fmla="*/ 5 w 255"/>
                <a:gd name="T69" fmla="*/ 306 h 797"/>
                <a:gd name="T70" fmla="*/ 15 w 255"/>
                <a:gd name="T71" fmla="*/ 176 h 797"/>
                <a:gd name="T72" fmla="*/ 86 w 255"/>
                <a:gd name="T73" fmla="*/ 120 h 797"/>
                <a:gd name="T74" fmla="*/ 88 w 255"/>
                <a:gd name="T75" fmla="*/ 81 h 797"/>
                <a:gd name="T76" fmla="*/ 78 w 255"/>
                <a:gd name="T77" fmla="*/ 55 h 797"/>
                <a:gd name="T78" fmla="*/ 82 w 255"/>
                <a:gd name="T79" fmla="*/ 25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5" h="797">
                  <a:moveTo>
                    <a:pt x="190" y="136"/>
                  </a:moveTo>
                  <a:cubicBezTo>
                    <a:pt x="203" y="140"/>
                    <a:pt x="212" y="144"/>
                    <a:pt x="213" y="161"/>
                  </a:cubicBezTo>
                  <a:cubicBezTo>
                    <a:pt x="213" y="180"/>
                    <a:pt x="215" y="218"/>
                    <a:pt x="218" y="244"/>
                  </a:cubicBezTo>
                  <a:cubicBezTo>
                    <a:pt x="220" y="269"/>
                    <a:pt x="228" y="323"/>
                    <a:pt x="228" y="340"/>
                  </a:cubicBezTo>
                  <a:cubicBezTo>
                    <a:pt x="229" y="357"/>
                    <a:pt x="231" y="394"/>
                    <a:pt x="230" y="398"/>
                  </a:cubicBezTo>
                  <a:cubicBezTo>
                    <a:pt x="230" y="402"/>
                    <a:pt x="226" y="401"/>
                    <a:pt x="228" y="408"/>
                  </a:cubicBezTo>
                  <a:cubicBezTo>
                    <a:pt x="229" y="415"/>
                    <a:pt x="229" y="421"/>
                    <a:pt x="226" y="426"/>
                  </a:cubicBezTo>
                  <a:cubicBezTo>
                    <a:pt x="222" y="430"/>
                    <a:pt x="224" y="436"/>
                    <a:pt x="224" y="436"/>
                  </a:cubicBezTo>
                  <a:cubicBezTo>
                    <a:pt x="255" y="435"/>
                    <a:pt x="255" y="435"/>
                    <a:pt x="255" y="435"/>
                  </a:cubicBezTo>
                  <a:cubicBezTo>
                    <a:pt x="253" y="560"/>
                    <a:pt x="253" y="560"/>
                    <a:pt x="253" y="560"/>
                  </a:cubicBezTo>
                  <a:cubicBezTo>
                    <a:pt x="203" y="598"/>
                    <a:pt x="203" y="598"/>
                    <a:pt x="203" y="598"/>
                  </a:cubicBezTo>
                  <a:cubicBezTo>
                    <a:pt x="203" y="598"/>
                    <a:pt x="196" y="593"/>
                    <a:pt x="190" y="592"/>
                  </a:cubicBezTo>
                  <a:cubicBezTo>
                    <a:pt x="190" y="440"/>
                    <a:pt x="190" y="440"/>
                    <a:pt x="190" y="440"/>
                  </a:cubicBezTo>
                  <a:cubicBezTo>
                    <a:pt x="195" y="439"/>
                    <a:pt x="195" y="439"/>
                    <a:pt x="195" y="439"/>
                  </a:cubicBezTo>
                  <a:cubicBezTo>
                    <a:pt x="195" y="439"/>
                    <a:pt x="194" y="430"/>
                    <a:pt x="196" y="424"/>
                  </a:cubicBezTo>
                  <a:cubicBezTo>
                    <a:pt x="197" y="419"/>
                    <a:pt x="197" y="413"/>
                    <a:pt x="196" y="407"/>
                  </a:cubicBezTo>
                  <a:cubicBezTo>
                    <a:pt x="196" y="407"/>
                    <a:pt x="194" y="413"/>
                    <a:pt x="190" y="414"/>
                  </a:cubicBezTo>
                  <a:lnTo>
                    <a:pt x="190" y="136"/>
                  </a:lnTo>
                  <a:close/>
                  <a:moveTo>
                    <a:pt x="120" y="0"/>
                  </a:moveTo>
                  <a:cubicBezTo>
                    <a:pt x="134" y="0"/>
                    <a:pt x="150" y="10"/>
                    <a:pt x="152" y="25"/>
                  </a:cubicBezTo>
                  <a:cubicBezTo>
                    <a:pt x="154" y="39"/>
                    <a:pt x="153" y="60"/>
                    <a:pt x="153" y="60"/>
                  </a:cubicBezTo>
                  <a:cubicBezTo>
                    <a:pt x="153" y="60"/>
                    <a:pt x="157" y="69"/>
                    <a:pt x="154" y="77"/>
                  </a:cubicBezTo>
                  <a:cubicBezTo>
                    <a:pt x="150" y="85"/>
                    <a:pt x="141" y="83"/>
                    <a:pt x="141" y="83"/>
                  </a:cubicBezTo>
                  <a:cubicBezTo>
                    <a:pt x="141" y="83"/>
                    <a:pt x="138" y="95"/>
                    <a:pt x="138" y="102"/>
                  </a:cubicBezTo>
                  <a:cubicBezTo>
                    <a:pt x="138" y="109"/>
                    <a:pt x="139" y="113"/>
                    <a:pt x="144" y="118"/>
                  </a:cubicBezTo>
                  <a:cubicBezTo>
                    <a:pt x="149" y="122"/>
                    <a:pt x="169" y="130"/>
                    <a:pt x="185" y="135"/>
                  </a:cubicBezTo>
                  <a:cubicBezTo>
                    <a:pt x="186" y="135"/>
                    <a:pt x="188" y="136"/>
                    <a:pt x="190" y="136"/>
                  </a:cubicBezTo>
                  <a:cubicBezTo>
                    <a:pt x="190" y="414"/>
                    <a:pt x="190" y="414"/>
                    <a:pt x="190" y="414"/>
                  </a:cubicBezTo>
                  <a:cubicBezTo>
                    <a:pt x="189" y="414"/>
                    <a:pt x="189" y="414"/>
                    <a:pt x="189" y="414"/>
                  </a:cubicBezTo>
                  <a:cubicBezTo>
                    <a:pt x="184" y="414"/>
                    <a:pt x="182" y="414"/>
                    <a:pt x="182" y="414"/>
                  </a:cubicBezTo>
                  <a:cubicBezTo>
                    <a:pt x="182" y="414"/>
                    <a:pt x="184" y="422"/>
                    <a:pt x="184" y="428"/>
                  </a:cubicBezTo>
                  <a:cubicBezTo>
                    <a:pt x="184" y="434"/>
                    <a:pt x="183" y="441"/>
                    <a:pt x="183" y="441"/>
                  </a:cubicBezTo>
                  <a:cubicBezTo>
                    <a:pt x="190" y="440"/>
                    <a:pt x="190" y="440"/>
                    <a:pt x="190" y="440"/>
                  </a:cubicBezTo>
                  <a:cubicBezTo>
                    <a:pt x="190" y="592"/>
                    <a:pt x="190" y="592"/>
                    <a:pt x="190" y="592"/>
                  </a:cubicBezTo>
                  <a:cubicBezTo>
                    <a:pt x="189" y="592"/>
                    <a:pt x="189" y="592"/>
                    <a:pt x="188" y="592"/>
                  </a:cubicBezTo>
                  <a:cubicBezTo>
                    <a:pt x="181" y="592"/>
                    <a:pt x="177" y="592"/>
                    <a:pt x="177" y="592"/>
                  </a:cubicBezTo>
                  <a:cubicBezTo>
                    <a:pt x="177" y="592"/>
                    <a:pt x="179" y="629"/>
                    <a:pt x="179" y="644"/>
                  </a:cubicBezTo>
                  <a:cubicBezTo>
                    <a:pt x="179" y="659"/>
                    <a:pt x="178" y="682"/>
                    <a:pt x="172" y="693"/>
                  </a:cubicBezTo>
                  <a:cubicBezTo>
                    <a:pt x="165" y="703"/>
                    <a:pt x="164" y="707"/>
                    <a:pt x="164" y="716"/>
                  </a:cubicBezTo>
                  <a:cubicBezTo>
                    <a:pt x="164" y="726"/>
                    <a:pt x="178" y="751"/>
                    <a:pt x="178" y="760"/>
                  </a:cubicBezTo>
                  <a:cubicBezTo>
                    <a:pt x="177" y="768"/>
                    <a:pt x="175" y="782"/>
                    <a:pt x="161" y="781"/>
                  </a:cubicBezTo>
                  <a:cubicBezTo>
                    <a:pt x="147" y="781"/>
                    <a:pt x="136" y="775"/>
                    <a:pt x="136" y="764"/>
                  </a:cubicBezTo>
                  <a:cubicBezTo>
                    <a:pt x="136" y="752"/>
                    <a:pt x="138" y="745"/>
                    <a:pt x="133" y="740"/>
                  </a:cubicBezTo>
                  <a:cubicBezTo>
                    <a:pt x="128" y="736"/>
                    <a:pt x="135" y="726"/>
                    <a:pt x="127" y="715"/>
                  </a:cubicBezTo>
                  <a:cubicBezTo>
                    <a:pt x="119" y="703"/>
                    <a:pt x="128" y="702"/>
                    <a:pt x="126" y="692"/>
                  </a:cubicBezTo>
                  <a:cubicBezTo>
                    <a:pt x="124" y="682"/>
                    <a:pt x="128" y="650"/>
                    <a:pt x="129" y="638"/>
                  </a:cubicBezTo>
                  <a:cubicBezTo>
                    <a:pt x="129" y="625"/>
                    <a:pt x="127" y="611"/>
                    <a:pt x="121" y="557"/>
                  </a:cubicBezTo>
                  <a:cubicBezTo>
                    <a:pt x="114" y="504"/>
                    <a:pt x="111" y="481"/>
                    <a:pt x="109" y="469"/>
                  </a:cubicBezTo>
                  <a:cubicBezTo>
                    <a:pt x="107" y="457"/>
                    <a:pt x="104" y="443"/>
                    <a:pt x="104" y="443"/>
                  </a:cubicBezTo>
                  <a:cubicBezTo>
                    <a:pt x="104" y="443"/>
                    <a:pt x="96" y="493"/>
                    <a:pt x="89" y="505"/>
                  </a:cubicBezTo>
                  <a:cubicBezTo>
                    <a:pt x="82" y="518"/>
                    <a:pt x="75" y="580"/>
                    <a:pt x="73" y="598"/>
                  </a:cubicBezTo>
                  <a:cubicBezTo>
                    <a:pt x="71" y="616"/>
                    <a:pt x="72" y="669"/>
                    <a:pt x="67" y="675"/>
                  </a:cubicBezTo>
                  <a:cubicBezTo>
                    <a:pt x="63" y="680"/>
                    <a:pt x="61" y="688"/>
                    <a:pt x="61" y="688"/>
                  </a:cubicBezTo>
                  <a:cubicBezTo>
                    <a:pt x="61" y="688"/>
                    <a:pt x="72" y="694"/>
                    <a:pt x="72" y="703"/>
                  </a:cubicBezTo>
                  <a:cubicBezTo>
                    <a:pt x="72" y="713"/>
                    <a:pt x="64" y="720"/>
                    <a:pt x="64" y="731"/>
                  </a:cubicBezTo>
                  <a:cubicBezTo>
                    <a:pt x="65" y="743"/>
                    <a:pt x="64" y="753"/>
                    <a:pt x="59" y="756"/>
                  </a:cubicBezTo>
                  <a:cubicBezTo>
                    <a:pt x="54" y="758"/>
                    <a:pt x="55" y="778"/>
                    <a:pt x="49" y="785"/>
                  </a:cubicBezTo>
                  <a:cubicBezTo>
                    <a:pt x="43" y="792"/>
                    <a:pt x="33" y="797"/>
                    <a:pt x="21" y="794"/>
                  </a:cubicBezTo>
                  <a:cubicBezTo>
                    <a:pt x="9" y="790"/>
                    <a:pt x="9" y="774"/>
                    <a:pt x="15" y="759"/>
                  </a:cubicBezTo>
                  <a:cubicBezTo>
                    <a:pt x="21" y="744"/>
                    <a:pt x="28" y="734"/>
                    <a:pt x="26" y="728"/>
                  </a:cubicBezTo>
                  <a:cubicBezTo>
                    <a:pt x="24" y="722"/>
                    <a:pt x="22" y="713"/>
                    <a:pt x="28" y="707"/>
                  </a:cubicBezTo>
                  <a:cubicBezTo>
                    <a:pt x="34" y="701"/>
                    <a:pt x="27" y="694"/>
                    <a:pt x="24" y="689"/>
                  </a:cubicBezTo>
                  <a:cubicBezTo>
                    <a:pt x="20" y="684"/>
                    <a:pt x="21" y="660"/>
                    <a:pt x="20" y="647"/>
                  </a:cubicBezTo>
                  <a:cubicBezTo>
                    <a:pt x="20" y="634"/>
                    <a:pt x="21" y="570"/>
                    <a:pt x="21" y="546"/>
                  </a:cubicBezTo>
                  <a:cubicBezTo>
                    <a:pt x="20" y="522"/>
                    <a:pt x="18" y="451"/>
                    <a:pt x="21" y="432"/>
                  </a:cubicBezTo>
                  <a:cubicBezTo>
                    <a:pt x="24" y="412"/>
                    <a:pt x="21" y="397"/>
                    <a:pt x="21" y="397"/>
                  </a:cubicBezTo>
                  <a:cubicBezTo>
                    <a:pt x="21" y="397"/>
                    <a:pt x="14" y="401"/>
                    <a:pt x="14" y="394"/>
                  </a:cubicBezTo>
                  <a:cubicBezTo>
                    <a:pt x="14" y="386"/>
                    <a:pt x="17" y="385"/>
                    <a:pt x="13" y="372"/>
                  </a:cubicBezTo>
                  <a:cubicBezTo>
                    <a:pt x="10" y="359"/>
                    <a:pt x="9" y="347"/>
                    <a:pt x="5" y="337"/>
                  </a:cubicBezTo>
                  <a:cubicBezTo>
                    <a:pt x="1" y="327"/>
                    <a:pt x="0" y="311"/>
                    <a:pt x="5" y="306"/>
                  </a:cubicBezTo>
                  <a:cubicBezTo>
                    <a:pt x="10" y="300"/>
                    <a:pt x="3" y="272"/>
                    <a:pt x="7" y="250"/>
                  </a:cubicBezTo>
                  <a:cubicBezTo>
                    <a:pt x="12" y="229"/>
                    <a:pt x="15" y="195"/>
                    <a:pt x="15" y="176"/>
                  </a:cubicBezTo>
                  <a:cubicBezTo>
                    <a:pt x="15" y="158"/>
                    <a:pt x="16" y="144"/>
                    <a:pt x="40" y="138"/>
                  </a:cubicBezTo>
                  <a:cubicBezTo>
                    <a:pt x="64" y="132"/>
                    <a:pt x="82" y="125"/>
                    <a:pt x="86" y="120"/>
                  </a:cubicBezTo>
                  <a:cubicBezTo>
                    <a:pt x="89" y="115"/>
                    <a:pt x="90" y="102"/>
                    <a:pt x="89" y="96"/>
                  </a:cubicBezTo>
                  <a:cubicBezTo>
                    <a:pt x="89" y="90"/>
                    <a:pt x="88" y="85"/>
                    <a:pt x="88" y="81"/>
                  </a:cubicBezTo>
                  <a:cubicBezTo>
                    <a:pt x="88" y="78"/>
                    <a:pt x="81" y="83"/>
                    <a:pt x="80" y="77"/>
                  </a:cubicBezTo>
                  <a:cubicBezTo>
                    <a:pt x="78" y="70"/>
                    <a:pt x="77" y="56"/>
                    <a:pt x="78" y="55"/>
                  </a:cubicBezTo>
                  <a:cubicBezTo>
                    <a:pt x="79" y="54"/>
                    <a:pt x="80" y="54"/>
                    <a:pt x="82" y="54"/>
                  </a:cubicBezTo>
                  <a:cubicBezTo>
                    <a:pt x="81" y="52"/>
                    <a:pt x="81" y="39"/>
                    <a:pt x="82" y="25"/>
                  </a:cubicBezTo>
                  <a:cubicBezTo>
                    <a:pt x="83" y="12"/>
                    <a:pt x="96" y="1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713"/>
            <p:cNvSpPr>
              <a:spLocks/>
            </p:cNvSpPr>
            <p:nvPr/>
          </p:nvSpPr>
          <p:spPr bwMode="auto">
            <a:xfrm>
              <a:off x="7350072" y="4099187"/>
              <a:ext cx="122813" cy="120451"/>
            </a:xfrm>
            <a:custGeom>
              <a:avLst/>
              <a:gdLst>
                <a:gd name="T0" fmla="*/ 6 w 27"/>
                <a:gd name="T1" fmla="*/ 27 h 27"/>
                <a:gd name="T2" fmla="*/ 6 w 27"/>
                <a:gd name="T3" fmla="*/ 8 h 27"/>
                <a:gd name="T4" fmla="*/ 27 w 27"/>
                <a:gd name="T5" fmla="*/ 6 h 27"/>
                <a:gd name="T6" fmla="*/ 11 w 27"/>
                <a:gd name="T7" fmla="*/ 11 h 27"/>
                <a:gd name="T8" fmla="*/ 6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7"/>
                  </a:moveTo>
                  <a:cubicBezTo>
                    <a:pt x="6" y="27"/>
                    <a:pt x="0" y="16"/>
                    <a:pt x="6" y="8"/>
                  </a:cubicBezTo>
                  <a:cubicBezTo>
                    <a:pt x="12" y="0"/>
                    <a:pt x="27" y="6"/>
                    <a:pt x="27" y="6"/>
                  </a:cubicBezTo>
                  <a:cubicBezTo>
                    <a:pt x="27" y="6"/>
                    <a:pt x="17" y="6"/>
                    <a:pt x="11" y="11"/>
                  </a:cubicBezTo>
                  <a:cubicBezTo>
                    <a:pt x="5" y="15"/>
                    <a:pt x="7" y="18"/>
                    <a:pt x="6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714"/>
            <p:cNvSpPr>
              <a:spLocks/>
            </p:cNvSpPr>
            <p:nvPr/>
          </p:nvSpPr>
          <p:spPr bwMode="auto">
            <a:xfrm>
              <a:off x="8181418" y="4257426"/>
              <a:ext cx="144069" cy="49597"/>
            </a:xfrm>
            <a:custGeom>
              <a:avLst/>
              <a:gdLst>
                <a:gd name="T0" fmla="*/ 0 w 32"/>
                <a:gd name="T1" fmla="*/ 11 h 11"/>
                <a:gd name="T2" fmla="*/ 14 w 32"/>
                <a:gd name="T3" fmla="*/ 0 h 11"/>
                <a:gd name="T4" fmla="*/ 32 w 32"/>
                <a:gd name="T5" fmla="*/ 11 h 11"/>
                <a:gd name="T6" fmla="*/ 14 w 32"/>
                <a:gd name="T7" fmla="*/ 6 h 11"/>
                <a:gd name="T8" fmla="*/ 0 w 3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1">
                  <a:moveTo>
                    <a:pt x="0" y="11"/>
                  </a:moveTo>
                  <a:cubicBezTo>
                    <a:pt x="0" y="11"/>
                    <a:pt x="0" y="0"/>
                    <a:pt x="14" y="0"/>
                  </a:cubicBezTo>
                  <a:cubicBezTo>
                    <a:pt x="29" y="0"/>
                    <a:pt x="32" y="11"/>
                    <a:pt x="32" y="11"/>
                  </a:cubicBezTo>
                  <a:cubicBezTo>
                    <a:pt x="32" y="11"/>
                    <a:pt x="24" y="5"/>
                    <a:pt x="14" y="6"/>
                  </a:cubicBezTo>
                  <a:cubicBezTo>
                    <a:pt x="4" y="6"/>
                    <a:pt x="4" y="6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715"/>
            <p:cNvSpPr>
              <a:spLocks/>
            </p:cNvSpPr>
            <p:nvPr/>
          </p:nvSpPr>
          <p:spPr bwMode="auto">
            <a:xfrm>
              <a:off x="7553185" y="2972618"/>
              <a:ext cx="384970" cy="1008480"/>
            </a:xfrm>
            <a:custGeom>
              <a:avLst/>
              <a:gdLst>
                <a:gd name="T0" fmla="*/ 82 w 85"/>
                <a:gd name="T1" fmla="*/ 0 h 223"/>
                <a:gd name="T2" fmla="*/ 85 w 85"/>
                <a:gd name="T3" fmla="*/ 6 h 223"/>
                <a:gd name="T4" fmla="*/ 73 w 85"/>
                <a:gd name="T5" fmla="*/ 104 h 223"/>
                <a:gd name="T6" fmla="*/ 77 w 85"/>
                <a:gd name="T7" fmla="*/ 222 h 223"/>
                <a:gd name="T8" fmla="*/ 54 w 85"/>
                <a:gd name="T9" fmla="*/ 223 h 223"/>
                <a:gd name="T10" fmla="*/ 0 w 85"/>
                <a:gd name="T11" fmla="*/ 212 h 223"/>
                <a:gd name="T12" fmla="*/ 11 w 85"/>
                <a:gd name="T13" fmla="*/ 187 h 223"/>
                <a:gd name="T14" fmla="*/ 27 w 85"/>
                <a:gd name="T15" fmla="*/ 59 h 223"/>
                <a:gd name="T16" fmla="*/ 27 w 85"/>
                <a:gd name="T17" fmla="*/ 12 h 223"/>
                <a:gd name="T18" fmla="*/ 29 w 85"/>
                <a:gd name="T19" fmla="*/ 10 h 223"/>
                <a:gd name="T20" fmla="*/ 31 w 85"/>
                <a:gd name="T21" fmla="*/ 3 h 223"/>
                <a:gd name="T22" fmla="*/ 58 w 85"/>
                <a:gd name="T23" fmla="*/ 25 h 223"/>
                <a:gd name="T24" fmla="*/ 82 w 85"/>
                <a:gd name="T2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223">
                  <a:moveTo>
                    <a:pt x="82" y="0"/>
                  </a:moveTo>
                  <a:cubicBezTo>
                    <a:pt x="82" y="2"/>
                    <a:pt x="83" y="4"/>
                    <a:pt x="85" y="6"/>
                  </a:cubicBezTo>
                  <a:cubicBezTo>
                    <a:pt x="82" y="22"/>
                    <a:pt x="76" y="69"/>
                    <a:pt x="73" y="104"/>
                  </a:cubicBezTo>
                  <a:cubicBezTo>
                    <a:pt x="70" y="145"/>
                    <a:pt x="77" y="222"/>
                    <a:pt x="77" y="222"/>
                  </a:cubicBezTo>
                  <a:cubicBezTo>
                    <a:pt x="77" y="222"/>
                    <a:pt x="72" y="223"/>
                    <a:pt x="54" y="223"/>
                  </a:cubicBezTo>
                  <a:cubicBezTo>
                    <a:pt x="36" y="223"/>
                    <a:pt x="0" y="212"/>
                    <a:pt x="0" y="212"/>
                  </a:cubicBezTo>
                  <a:cubicBezTo>
                    <a:pt x="0" y="212"/>
                    <a:pt x="6" y="201"/>
                    <a:pt x="11" y="187"/>
                  </a:cubicBezTo>
                  <a:cubicBezTo>
                    <a:pt x="16" y="172"/>
                    <a:pt x="25" y="111"/>
                    <a:pt x="27" y="59"/>
                  </a:cubicBezTo>
                  <a:cubicBezTo>
                    <a:pt x="28" y="33"/>
                    <a:pt x="28" y="19"/>
                    <a:pt x="27" y="12"/>
                  </a:cubicBezTo>
                  <a:cubicBezTo>
                    <a:pt x="28" y="11"/>
                    <a:pt x="28" y="11"/>
                    <a:pt x="29" y="10"/>
                  </a:cubicBezTo>
                  <a:cubicBezTo>
                    <a:pt x="30" y="8"/>
                    <a:pt x="31" y="6"/>
                    <a:pt x="31" y="3"/>
                  </a:cubicBezTo>
                  <a:cubicBezTo>
                    <a:pt x="37" y="14"/>
                    <a:pt x="50" y="25"/>
                    <a:pt x="58" y="25"/>
                  </a:cubicBezTo>
                  <a:cubicBezTo>
                    <a:pt x="66" y="25"/>
                    <a:pt x="77" y="9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716"/>
            <p:cNvSpPr>
              <a:spLocks/>
            </p:cNvSpPr>
            <p:nvPr/>
          </p:nvSpPr>
          <p:spPr bwMode="auto">
            <a:xfrm>
              <a:off x="7730318" y="3095431"/>
              <a:ext cx="158239" cy="989586"/>
            </a:xfrm>
            <a:custGeom>
              <a:avLst/>
              <a:gdLst>
                <a:gd name="T0" fmla="*/ 0 w 35"/>
                <a:gd name="T1" fmla="*/ 10 h 219"/>
                <a:gd name="T2" fmla="*/ 17 w 35"/>
                <a:gd name="T3" fmla="*/ 0 h 219"/>
                <a:gd name="T4" fmla="*/ 35 w 35"/>
                <a:gd name="T5" fmla="*/ 10 h 219"/>
                <a:gd name="T6" fmla="*/ 24 w 35"/>
                <a:gd name="T7" fmla="*/ 15 h 219"/>
                <a:gd name="T8" fmla="*/ 28 w 35"/>
                <a:gd name="T9" fmla="*/ 91 h 219"/>
                <a:gd name="T10" fmla="*/ 27 w 35"/>
                <a:gd name="T11" fmla="*/ 201 h 219"/>
                <a:gd name="T12" fmla="*/ 13 w 35"/>
                <a:gd name="T13" fmla="*/ 202 h 219"/>
                <a:gd name="T14" fmla="*/ 12 w 35"/>
                <a:gd name="T15" fmla="*/ 75 h 219"/>
                <a:gd name="T16" fmla="*/ 13 w 35"/>
                <a:gd name="T17" fmla="*/ 16 h 219"/>
                <a:gd name="T18" fmla="*/ 0 w 35"/>
                <a:gd name="T19" fmla="*/ 1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219">
                  <a:moveTo>
                    <a:pt x="0" y="10"/>
                  </a:moveTo>
                  <a:cubicBezTo>
                    <a:pt x="0" y="10"/>
                    <a:pt x="7" y="0"/>
                    <a:pt x="17" y="0"/>
                  </a:cubicBezTo>
                  <a:cubicBezTo>
                    <a:pt x="28" y="0"/>
                    <a:pt x="35" y="10"/>
                    <a:pt x="35" y="10"/>
                  </a:cubicBezTo>
                  <a:cubicBezTo>
                    <a:pt x="35" y="10"/>
                    <a:pt x="23" y="7"/>
                    <a:pt x="24" y="15"/>
                  </a:cubicBezTo>
                  <a:cubicBezTo>
                    <a:pt x="24" y="23"/>
                    <a:pt x="28" y="64"/>
                    <a:pt x="28" y="91"/>
                  </a:cubicBezTo>
                  <a:cubicBezTo>
                    <a:pt x="28" y="118"/>
                    <a:pt x="30" y="188"/>
                    <a:pt x="27" y="201"/>
                  </a:cubicBezTo>
                  <a:cubicBezTo>
                    <a:pt x="24" y="214"/>
                    <a:pt x="15" y="219"/>
                    <a:pt x="13" y="202"/>
                  </a:cubicBezTo>
                  <a:cubicBezTo>
                    <a:pt x="11" y="185"/>
                    <a:pt x="11" y="93"/>
                    <a:pt x="12" y="75"/>
                  </a:cubicBezTo>
                  <a:cubicBezTo>
                    <a:pt x="12" y="58"/>
                    <a:pt x="15" y="21"/>
                    <a:pt x="13" y="16"/>
                  </a:cubicBezTo>
                  <a:cubicBezTo>
                    <a:pt x="11" y="11"/>
                    <a:pt x="6" y="7"/>
                    <a:pt x="0" y="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717"/>
            <p:cNvSpPr>
              <a:spLocks/>
            </p:cNvSpPr>
            <p:nvPr/>
          </p:nvSpPr>
          <p:spPr bwMode="auto">
            <a:xfrm>
              <a:off x="9097789" y="2611266"/>
              <a:ext cx="696725" cy="2812879"/>
            </a:xfrm>
            <a:custGeom>
              <a:avLst/>
              <a:gdLst>
                <a:gd name="T0" fmla="*/ 97 w 154"/>
                <a:gd name="T1" fmla="*/ 12 h 622"/>
                <a:gd name="T2" fmla="*/ 114 w 154"/>
                <a:gd name="T3" fmla="*/ 72 h 622"/>
                <a:gd name="T4" fmla="*/ 132 w 154"/>
                <a:gd name="T5" fmla="*/ 101 h 622"/>
                <a:gd name="T6" fmla="*/ 150 w 154"/>
                <a:gd name="T7" fmla="*/ 146 h 622"/>
                <a:gd name="T8" fmla="*/ 131 w 154"/>
                <a:gd name="T9" fmla="*/ 208 h 622"/>
                <a:gd name="T10" fmla="*/ 138 w 154"/>
                <a:gd name="T11" fmla="*/ 241 h 622"/>
                <a:gd name="T12" fmla="*/ 142 w 154"/>
                <a:gd name="T13" fmla="*/ 287 h 622"/>
                <a:gd name="T14" fmla="*/ 135 w 154"/>
                <a:gd name="T15" fmla="*/ 387 h 622"/>
                <a:gd name="T16" fmla="*/ 125 w 154"/>
                <a:gd name="T17" fmla="*/ 457 h 622"/>
                <a:gd name="T18" fmla="*/ 108 w 154"/>
                <a:gd name="T19" fmla="*/ 560 h 622"/>
                <a:gd name="T20" fmla="*/ 110 w 154"/>
                <a:gd name="T21" fmla="*/ 592 h 622"/>
                <a:gd name="T22" fmla="*/ 79 w 154"/>
                <a:gd name="T23" fmla="*/ 622 h 622"/>
                <a:gd name="T24" fmla="*/ 82 w 154"/>
                <a:gd name="T25" fmla="*/ 588 h 622"/>
                <a:gd name="T26" fmla="*/ 90 w 154"/>
                <a:gd name="T27" fmla="*/ 524 h 622"/>
                <a:gd name="T28" fmla="*/ 89 w 154"/>
                <a:gd name="T29" fmla="*/ 457 h 622"/>
                <a:gd name="T30" fmla="*/ 62 w 154"/>
                <a:gd name="T31" fmla="*/ 475 h 622"/>
                <a:gd name="T32" fmla="*/ 63 w 154"/>
                <a:gd name="T33" fmla="*/ 564 h 622"/>
                <a:gd name="T34" fmla="*/ 64 w 154"/>
                <a:gd name="T35" fmla="*/ 607 h 622"/>
                <a:gd name="T36" fmla="*/ 57 w 154"/>
                <a:gd name="T37" fmla="*/ 612 h 622"/>
                <a:gd name="T38" fmla="*/ 58 w 154"/>
                <a:gd name="T39" fmla="*/ 594 h 622"/>
                <a:gd name="T40" fmla="*/ 38 w 154"/>
                <a:gd name="T41" fmla="*/ 620 h 622"/>
                <a:gd name="T42" fmla="*/ 23 w 154"/>
                <a:gd name="T43" fmla="*/ 605 h 622"/>
                <a:gd name="T44" fmla="*/ 40 w 154"/>
                <a:gd name="T45" fmla="*/ 556 h 622"/>
                <a:gd name="T46" fmla="*/ 25 w 154"/>
                <a:gd name="T47" fmla="*/ 452 h 622"/>
                <a:gd name="T48" fmla="*/ 14 w 154"/>
                <a:gd name="T49" fmla="*/ 407 h 622"/>
                <a:gd name="T50" fmla="*/ 19 w 154"/>
                <a:gd name="T51" fmla="*/ 293 h 622"/>
                <a:gd name="T52" fmla="*/ 21 w 154"/>
                <a:gd name="T53" fmla="*/ 250 h 622"/>
                <a:gd name="T54" fmla="*/ 4 w 154"/>
                <a:gd name="T55" fmla="*/ 221 h 622"/>
                <a:gd name="T56" fmla="*/ 2 w 154"/>
                <a:gd name="T57" fmla="*/ 197 h 622"/>
                <a:gd name="T58" fmla="*/ 21 w 154"/>
                <a:gd name="T59" fmla="*/ 127 h 622"/>
                <a:gd name="T60" fmla="*/ 40 w 154"/>
                <a:gd name="T61" fmla="*/ 101 h 622"/>
                <a:gd name="T62" fmla="*/ 44 w 154"/>
                <a:gd name="T63" fmla="*/ 3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622">
                  <a:moveTo>
                    <a:pt x="81" y="9"/>
                  </a:moveTo>
                  <a:cubicBezTo>
                    <a:pt x="81" y="9"/>
                    <a:pt x="92" y="6"/>
                    <a:pt x="97" y="12"/>
                  </a:cubicBezTo>
                  <a:cubicBezTo>
                    <a:pt x="102" y="19"/>
                    <a:pt x="107" y="34"/>
                    <a:pt x="108" y="42"/>
                  </a:cubicBezTo>
                  <a:cubicBezTo>
                    <a:pt x="110" y="49"/>
                    <a:pt x="109" y="69"/>
                    <a:pt x="114" y="72"/>
                  </a:cubicBezTo>
                  <a:cubicBezTo>
                    <a:pt x="123" y="78"/>
                    <a:pt x="113" y="88"/>
                    <a:pt x="121" y="90"/>
                  </a:cubicBezTo>
                  <a:cubicBezTo>
                    <a:pt x="129" y="92"/>
                    <a:pt x="132" y="101"/>
                    <a:pt x="132" y="101"/>
                  </a:cubicBezTo>
                  <a:cubicBezTo>
                    <a:pt x="132" y="101"/>
                    <a:pt x="148" y="98"/>
                    <a:pt x="151" y="107"/>
                  </a:cubicBezTo>
                  <a:cubicBezTo>
                    <a:pt x="154" y="115"/>
                    <a:pt x="151" y="138"/>
                    <a:pt x="150" y="146"/>
                  </a:cubicBezTo>
                  <a:cubicBezTo>
                    <a:pt x="150" y="153"/>
                    <a:pt x="138" y="190"/>
                    <a:pt x="138" y="196"/>
                  </a:cubicBezTo>
                  <a:cubicBezTo>
                    <a:pt x="137" y="203"/>
                    <a:pt x="131" y="208"/>
                    <a:pt x="131" y="208"/>
                  </a:cubicBezTo>
                  <a:cubicBezTo>
                    <a:pt x="131" y="208"/>
                    <a:pt x="131" y="218"/>
                    <a:pt x="134" y="228"/>
                  </a:cubicBezTo>
                  <a:cubicBezTo>
                    <a:pt x="138" y="238"/>
                    <a:pt x="138" y="241"/>
                    <a:pt x="138" y="241"/>
                  </a:cubicBezTo>
                  <a:cubicBezTo>
                    <a:pt x="138" y="241"/>
                    <a:pt x="143" y="264"/>
                    <a:pt x="146" y="274"/>
                  </a:cubicBezTo>
                  <a:cubicBezTo>
                    <a:pt x="148" y="284"/>
                    <a:pt x="148" y="285"/>
                    <a:pt x="142" y="287"/>
                  </a:cubicBezTo>
                  <a:cubicBezTo>
                    <a:pt x="137" y="289"/>
                    <a:pt x="133" y="293"/>
                    <a:pt x="133" y="304"/>
                  </a:cubicBezTo>
                  <a:cubicBezTo>
                    <a:pt x="133" y="314"/>
                    <a:pt x="139" y="351"/>
                    <a:pt x="135" y="387"/>
                  </a:cubicBezTo>
                  <a:cubicBezTo>
                    <a:pt x="131" y="422"/>
                    <a:pt x="130" y="457"/>
                    <a:pt x="130" y="457"/>
                  </a:cubicBezTo>
                  <a:cubicBezTo>
                    <a:pt x="125" y="457"/>
                    <a:pt x="125" y="457"/>
                    <a:pt x="125" y="457"/>
                  </a:cubicBezTo>
                  <a:cubicBezTo>
                    <a:pt x="125" y="457"/>
                    <a:pt x="127" y="485"/>
                    <a:pt x="121" y="508"/>
                  </a:cubicBezTo>
                  <a:cubicBezTo>
                    <a:pt x="114" y="532"/>
                    <a:pt x="108" y="553"/>
                    <a:pt x="108" y="560"/>
                  </a:cubicBezTo>
                  <a:cubicBezTo>
                    <a:pt x="108" y="566"/>
                    <a:pt x="108" y="570"/>
                    <a:pt x="109" y="573"/>
                  </a:cubicBezTo>
                  <a:cubicBezTo>
                    <a:pt x="111" y="577"/>
                    <a:pt x="114" y="584"/>
                    <a:pt x="110" y="592"/>
                  </a:cubicBezTo>
                  <a:cubicBezTo>
                    <a:pt x="106" y="600"/>
                    <a:pt x="105" y="607"/>
                    <a:pt x="105" y="612"/>
                  </a:cubicBezTo>
                  <a:cubicBezTo>
                    <a:pt x="105" y="617"/>
                    <a:pt x="91" y="622"/>
                    <a:pt x="79" y="622"/>
                  </a:cubicBezTo>
                  <a:cubicBezTo>
                    <a:pt x="68" y="621"/>
                    <a:pt x="69" y="613"/>
                    <a:pt x="72" y="608"/>
                  </a:cubicBezTo>
                  <a:cubicBezTo>
                    <a:pt x="75" y="603"/>
                    <a:pt x="80" y="597"/>
                    <a:pt x="82" y="588"/>
                  </a:cubicBezTo>
                  <a:cubicBezTo>
                    <a:pt x="85" y="579"/>
                    <a:pt x="83" y="573"/>
                    <a:pt x="86" y="564"/>
                  </a:cubicBezTo>
                  <a:cubicBezTo>
                    <a:pt x="88" y="555"/>
                    <a:pt x="90" y="547"/>
                    <a:pt x="90" y="524"/>
                  </a:cubicBezTo>
                  <a:cubicBezTo>
                    <a:pt x="90" y="501"/>
                    <a:pt x="90" y="492"/>
                    <a:pt x="90" y="477"/>
                  </a:cubicBezTo>
                  <a:cubicBezTo>
                    <a:pt x="90" y="463"/>
                    <a:pt x="89" y="457"/>
                    <a:pt x="89" y="457"/>
                  </a:cubicBezTo>
                  <a:cubicBezTo>
                    <a:pt x="57" y="454"/>
                    <a:pt x="57" y="454"/>
                    <a:pt x="57" y="454"/>
                  </a:cubicBezTo>
                  <a:cubicBezTo>
                    <a:pt x="57" y="454"/>
                    <a:pt x="60" y="466"/>
                    <a:pt x="62" y="475"/>
                  </a:cubicBezTo>
                  <a:cubicBezTo>
                    <a:pt x="64" y="484"/>
                    <a:pt x="63" y="504"/>
                    <a:pt x="62" y="523"/>
                  </a:cubicBezTo>
                  <a:cubicBezTo>
                    <a:pt x="61" y="541"/>
                    <a:pt x="60" y="560"/>
                    <a:pt x="63" y="564"/>
                  </a:cubicBezTo>
                  <a:cubicBezTo>
                    <a:pt x="66" y="567"/>
                    <a:pt x="71" y="577"/>
                    <a:pt x="68" y="585"/>
                  </a:cubicBezTo>
                  <a:cubicBezTo>
                    <a:pt x="66" y="594"/>
                    <a:pt x="63" y="603"/>
                    <a:pt x="64" y="607"/>
                  </a:cubicBezTo>
                  <a:cubicBezTo>
                    <a:pt x="64" y="612"/>
                    <a:pt x="63" y="612"/>
                    <a:pt x="63" y="612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59" y="604"/>
                    <a:pt x="59" y="600"/>
                  </a:cubicBezTo>
                  <a:cubicBezTo>
                    <a:pt x="59" y="596"/>
                    <a:pt x="58" y="594"/>
                    <a:pt x="58" y="594"/>
                  </a:cubicBezTo>
                  <a:cubicBezTo>
                    <a:pt x="58" y="594"/>
                    <a:pt x="52" y="603"/>
                    <a:pt x="50" y="607"/>
                  </a:cubicBezTo>
                  <a:cubicBezTo>
                    <a:pt x="49" y="611"/>
                    <a:pt x="50" y="619"/>
                    <a:pt x="38" y="620"/>
                  </a:cubicBezTo>
                  <a:cubicBezTo>
                    <a:pt x="25" y="620"/>
                    <a:pt x="16" y="621"/>
                    <a:pt x="15" y="617"/>
                  </a:cubicBezTo>
                  <a:cubicBezTo>
                    <a:pt x="14" y="612"/>
                    <a:pt x="16" y="610"/>
                    <a:pt x="23" y="605"/>
                  </a:cubicBezTo>
                  <a:cubicBezTo>
                    <a:pt x="30" y="600"/>
                    <a:pt x="34" y="592"/>
                    <a:pt x="38" y="585"/>
                  </a:cubicBezTo>
                  <a:cubicBezTo>
                    <a:pt x="42" y="579"/>
                    <a:pt x="43" y="568"/>
                    <a:pt x="40" y="556"/>
                  </a:cubicBezTo>
                  <a:cubicBezTo>
                    <a:pt x="38" y="544"/>
                    <a:pt x="25" y="495"/>
                    <a:pt x="25" y="480"/>
                  </a:cubicBezTo>
                  <a:cubicBezTo>
                    <a:pt x="24" y="465"/>
                    <a:pt x="25" y="452"/>
                    <a:pt x="25" y="452"/>
                  </a:cubicBezTo>
                  <a:cubicBezTo>
                    <a:pt x="25" y="452"/>
                    <a:pt x="17" y="452"/>
                    <a:pt x="14" y="452"/>
                  </a:cubicBezTo>
                  <a:cubicBezTo>
                    <a:pt x="12" y="452"/>
                    <a:pt x="14" y="426"/>
                    <a:pt x="14" y="407"/>
                  </a:cubicBezTo>
                  <a:cubicBezTo>
                    <a:pt x="14" y="388"/>
                    <a:pt x="16" y="320"/>
                    <a:pt x="17" y="310"/>
                  </a:cubicBezTo>
                  <a:cubicBezTo>
                    <a:pt x="19" y="300"/>
                    <a:pt x="19" y="293"/>
                    <a:pt x="19" y="293"/>
                  </a:cubicBezTo>
                  <a:cubicBezTo>
                    <a:pt x="19" y="293"/>
                    <a:pt x="14" y="295"/>
                    <a:pt x="15" y="289"/>
                  </a:cubicBezTo>
                  <a:cubicBezTo>
                    <a:pt x="16" y="282"/>
                    <a:pt x="21" y="259"/>
                    <a:pt x="21" y="250"/>
                  </a:cubicBezTo>
                  <a:cubicBezTo>
                    <a:pt x="21" y="242"/>
                    <a:pt x="20" y="233"/>
                    <a:pt x="20" y="233"/>
                  </a:cubicBezTo>
                  <a:cubicBezTo>
                    <a:pt x="20" y="233"/>
                    <a:pt x="4" y="231"/>
                    <a:pt x="4" y="221"/>
                  </a:cubicBezTo>
                  <a:cubicBezTo>
                    <a:pt x="4" y="211"/>
                    <a:pt x="3" y="211"/>
                    <a:pt x="2" y="208"/>
                  </a:cubicBezTo>
                  <a:cubicBezTo>
                    <a:pt x="1" y="205"/>
                    <a:pt x="0" y="203"/>
                    <a:pt x="2" y="197"/>
                  </a:cubicBezTo>
                  <a:cubicBezTo>
                    <a:pt x="4" y="191"/>
                    <a:pt x="8" y="185"/>
                    <a:pt x="11" y="169"/>
                  </a:cubicBezTo>
                  <a:cubicBezTo>
                    <a:pt x="15" y="152"/>
                    <a:pt x="21" y="134"/>
                    <a:pt x="21" y="127"/>
                  </a:cubicBezTo>
                  <a:cubicBezTo>
                    <a:pt x="21" y="120"/>
                    <a:pt x="24" y="119"/>
                    <a:pt x="32" y="115"/>
                  </a:cubicBezTo>
                  <a:cubicBezTo>
                    <a:pt x="40" y="112"/>
                    <a:pt x="32" y="109"/>
                    <a:pt x="40" y="101"/>
                  </a:cubicBezTo>
                  <a:cubicBezTo>
                    <a:pt x="49" y="93"/>
                    <a:pt x="35" y="89"/>
                    <a:pt x="41" y="75"/>
                  </a:cubicBezTo>
                  <a:cubicBezTo>
                    <a:pt x="48" y="61"/>
                    <a:pt x="42" y="41"/>
                    <a:pt x="44" y="30"/>
                  </a:cubicBezTo>
                  <a:cubicBezTo>
                    <a:pt x="46" y="20"/>
                    <a:pt x="58" y="0"/>
                    <a:pt x="81" y="9"/>
                  </a:cubicBezTo>
                  <a:close/>
                </a:path>
              </a:pathLst>
            </a:custGeom>
            <a:solidFill>
              <a:srgbClr val="73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718"/>
            <p:cNvSpPr>
              <a:spLocks/>
            </p:cNvSpPr>
            <p:nvPr/>
          </p:nvSpPr>
          <p:spPr bwMode="auto">
            <a:xfrm>
              <a:off x="9343414" y="3008045"/>
              <a:ext cx="210198" cy="434567"/>
            </a:xfrm>
            <a:custGeom>
              <a:avLst/>
              <a:gdLst>
                <a:gd name="T0" fmla="*/ 12 w 47"/>
                <a:gd name="T1" fmla="*/ 6 h 96"/>
                <a:gd name="T2" fmla="*/ 0 w 47"/>
                <a:gd name="T3" fmla="*/ 22 h 96"/>
                <a:gd name="T4" fmla="*/ 6 w 47"/>
                <a:gd name="T5" fmla="*/ 29 h 96"/>
                <a:gd name="T6" fmla="*/ 7 w 47"/>
                <a:gd name="T7" fmla="*/ 50 h 96"/>
                <a:gd name="T8" fmla="*/ 8 w 47"/>
                <a:gd name="T9" fmla="*/ 88 h 96"/>
                <a:gd name="T10" fmla="*/ 9 w 47"/>
                <a:gd name="T11" fmla="*/ 96 h 96"/>
                <a:gd name="T12" fmla="*/ 18 w 47"/>
                <a:gd name="T13" fmla="*/ 65 h 96"/>
                <a:gd name="T14" fmla="*/ 36 w 47"/>
                <a:gd name="T15" fmla="*/ 26 h 96"/>
                <a:gd name="T16" fmla="*/ 47 w 47"/>
                <a:gd name="T17" fmla="*/ 7 h 96"/>
                <a:gd name="T18" fmla="*/ 43 w 47"/>
                <a:gd name="T19" fmla="*/ 0 h 96"/>
                <a:gd name="T20" fmla="*/ 31 w 47"/>
                <a:gd name="T21" fmla="*/ 11 h 96"/>
                <a:gd name="T22" fmla="*/ 21 w 47"/>
                <a:gd name="T23" fmla="*/ 17 h 96"/>
                <a:gd name="T24" fmla="*/ 27 w 47"/>
                <a:gd name="T25" fmla="*/ 31 h 96"/>
                <a:gd name="T26" fmla="*/ 19 w 47"/>
                <a:gd name="T27" fmla="*/ 48 h 96"/>
                <a:gd name="T28" fmla="*/ 18 w 47"/>
                <a:gd name="T29" fmla="*/ 32 h 96"/>
                <a:gd name="T30" fmla="*/ 12 w 47"/>
                <a:gd name="T31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96">
                  <a:moveTo>
                    <a:pt x="12" y="6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4" y="28"/>
                    <a:pt x="6" y="29"/>
                  </a:cubicBezTo>
                  <a:cubicBezTo>
                    <a:pt x="8" y="30"/>
                    <a:pt x="7" y="39"/>
                    <a:pt x="7" y="50"/>
                  </a:cubicBezTo>
                  <a:cubicBezTo>
                    <a:pt x="7" y="61"/>
                    <a:pt x="7" y="84"/>
                    <a:pt x="8" y="88"/>
                  </a:cubicBezTo>
                  <a:cubicBezTo>
                    <a:pt x="8" y="93"/>
                    <a:pt x="9" y="96"/>
                    <a:pt x="9" y="96"/>
                  </a:cubicBezTo>
                  <a:cubicBezTo>
                    <a:pt x="9" y="96"/>
                    <a:pt x="15" y="78"/>
                    <a:pt x="18" y="65"/>
                  </a:cubicBezTo>
                  <a:cubicBezTo>
                    <a:pt x="22" y="51"/>
                    <a:pt x="30" y="35"/>
                    <a:pt x="36" y="26"/>
                  </a:cubicBezTo>
                  <a:cubicBezTo>
                    <a:pt x="41" y="17"/>
                    <a:pt x="47" y="7"/>
                    <a:pt x="47" y="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6" y="6"/>
                    <a:pt x="31" y="11"/>
                  </a:cubicBezTo>
                  <a:cubicBezTo>
                    <a:pt x="26" y="15"/>
                    <a:pt x="21" y="17"/>
                    <a:pt x="21" y="17"/>
                  </a:cubicBezTo>
                  <a:cubicBezTo>
                    <a:pt x="21" y="17"/>
                    <a:pt x="31" y="23"/>
                    <a:pt x="27" y="31"/>
                  </a:cubicBezTo>
                  <a:cubicBezTo>
                    <a:pt x="24" y="39"/>
                    <a:pt x="20" y="40"/>
                    <a:pt x="19" y="48"/>
                  </a:cubicBezTo>
                  <a:cubicBezTo>
                    <a:pt x="17" y="56"/>
                    <a:pt x="20" y="39"/>
                    <a:pt x="18" y="32"/>
                  </a:cubicBezTo>
                  <a:cubicBezTo>
                    <a:pt x="15" y="25"/>
                    <a:pt x="9" y="29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719"/>
            <p:cNvSpPr>
              <a:spLocks/>
            </p:cNvSpPr>
            <p:nvPr/>
          </p:nvSpPr>
          <p:spPr bwMode="auto">
            <a:xfrm>
              <a:off x="9343414" y="3664620"/>
              <a:ext cx="30703" cy="44874"/>
            </a:xfrm>
            <a:custGeom>
              <a:avLst/>
              <a:gdLst>
                <a:gd name="T0" fmla="*/ 9 w 13"/>
                <a:gd name="T1" fmla="*/ 0 h 19"/>
                <a:gd name="T2" fmla="*/ 0 w 13"/>
                <a:gd name="T3" fmla="*/ 19 h 19"/>
                <a:gd name="T4" fmla="*/ 13 w 13"/>
                <a:gd name="T5" fmla="*/ 19 h 19"/>
                <a:gd name="T6" fmla="*/ 9 w 1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9">
                  <a:moveTo>
                    <a:pt x="9" y="0"/>
                  </a:moveTo>
                  <a:lnTo>
                    <a:pt x="0" y="19"/>
                  </a:lnTo>
                  <a:lnTo>
                    <a:pt x="13" y="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720"/>
            <p:cNvSpPr>
              <a:spLocks/>
            </p:cNvSpPr>
            <p:nvPr/>
          </p:nvSpPr>
          <p:spPr bwMode="auto">
            <a:xfrm>
              <a:off x="11920115" y="2854529"/>
              <a:ext cx="384970" cy="1523348"/>
            </a:xfrm>
            <a:custGeom>
              <a:avLst/>
              <a:gdLst>
                <a:gd name="T0" fmla="*/ 49 w 85"/>
                <a:gd name="T1" fmla="*/ 0 h 337"/>
                <a:gd name="T2" fmla="*/ 35 w 85"/>
                <a:gd name="T3" fmla="*/ 19 h 337"/>
                <a:gd name="T4" fmla="*/ 37 w 85"/>
                <a:gd name="T5" fmla="*/ 31 h 337"/>
                <a:gd name="T6" fmla="*/ 39 w 85"/>
                <a:gd name="T7" fmla="*/ 38 h 337"/>
                <a:gd name="T8" fmla="*/ 41 w 85"/>
                <a:gd name="T9" fmla="*/ 43 h 337"/>
                <a:gd name="T10" fmla="*/ 39 w 85"/>
                <a:gd name="T11" fmla="*/ 46 h 337"/>
                <a:gd name="T12" fmla="*/ 34 w 85"/>
                <a:gd name="T13" fmla="*/ 50 h 337"/>
                <a:gd name="T14" fmla="*/ 25 w 85"/>
                <a:gd name="T15" fmla="*/ 54 h 337"/>
                <a:gd name="T16" fmla="*/ 13 w 85"/>
                <a:gd name="T17" fmla="*/ 60 h 337"/>
                <a:gd name="T18" fmla="*/ 11 w 85"/>
                <a:gd name="T19" fmla="*/ 70 h 337"/>
                <a:gd name="T20" fmla="*/ 9 w 85"/>
                <a:gd name="T21" fmla="*/ 81 h 337"/>
                <a:gd name="T22" fmla="*/ 5 w 85"/>
                <a:gd name="T23" fmla="*/ 111 h 337"/>
                <a:gd name="T24" fmla="*/ 20 w 85"/>
                <a:gd name="T25" fmla="*/ 117 h 337"/>
                <a:gd name="T26" fmla="*/ 18 w 85"/>
                <a:gd name="T27" fmla="*/ 128 h 337"/>
                <a:gd name="T28" fmla="*/ 17 w 85"/>
                <a:gd name="T29" fmla="*/ 141 h 337"/>
                <a:gd name="T30" fmla="*/ 18 w 85"/>
                <a:gd name="T31" fmla="*/ 179 h 337"/>
                <a:gd name="T32" fmla="*/ 18 w 85"/>
                <a:gd name="T33" fmla="*/ 218 h 337"/>
                <a:gd name="T34" fmla="*/ 29 w 85"/>
                <a:gd name="T35" fmla="*/ 220 h 337"/>
                <a:gd name="T36" fmla="*/ 33 w 85"/>
                <a:gd name="T37" fmla="*/ 220 h 337"/>
                <a:gd name="T38" fmla="*/ 34 w 85"/>
                <a:gd name="T39" fmla="*/ 233 h 337"/>
                <a:gd name="T40" fmla="*/ 35 w 85"/>
                <a:gd name="T41" fmla="*/ 270 h 337"/>
                <a:gd name="T42" fmla="*/ 38 w 85"/>
                <a:gd name="T43" fmla="*/ 300 h 337"/>
                <a:gd name="T44" fmla="*/ 33 w 85"/>
                <a:gd name="T45" fmla="*/ 322 h 337"/>
                <a:gd name="T46" fmla="*/ 27 w 85"/>
                <a:gd name="T47" fmla="*/ 330 h 337"/>
                <a:gd name="T48" fmla="*/ 26 w 85"/>
                <a:gd name="T49" fmla="*/ 334 h 337"/>
                <a:gd name="T50" fmla="*/ 42 w 85"/>
                <a:gd name="T51" fmla="*/ 333 h 337"/>
                <a:gd name="T52" fmla="*/ 45 w 85"/>
                <a:gd name="T53" fmla="*/ 324 h 337"/>
                <a:gd name="T54" fmla="*/ 49 w 85"/>
                <a:gd name="T55" fmla="*/ 318 h 337"/>
                <a:gd name="T56" fmla="*/ 49 w 85"/>
                <a:gd name="T57" fmla="*/ 321 h 337"/>
                <a:gd name="T58" fmla="*/ 45 w 85"/>
                <a:gd name="T59" fmla="*/ 331 h 337"/>
                <a:gd name="T60" fmla="*/ 49 w 85"/>
                <a:gd name="T61" fmla="*/ 337 h 337"/>
                <a:gd name="T62" fmla="*/ 62 w 85"/>
                <a:gd name="T63" fmla="*/ 332 h 337"/>
                <a:gd name="T64" fmla="*/ 64 w 85"/>
                <a:gd name="T65" fmla="*/ 317 h 337"/>
                <a:gd name="T66" fmla="*/ 64 w 85"/>
                <a:gd name="T67" fmla="*/ 304 h 337"/>
                <a:gd name="T68" fmla="*/ 68 w 85"/>
                <a:gd name="T69" fmla="*/ 275 h 337"/>
                <a:gd name="T70" fmla="*/ 72 w 85"/>
                <a:gd name="T71" fmla="*/ 239 h 337"/>
                <a:gd name="T72" fmla="*/ 71 w 85"/>
                <a:gd name="T73" fmla="*/ 222 h 337"/>
                <a:gd name="T74" fmla="*/ 71 w 85"/>
                <a:gd name="T75" fmla="*/ 217 h 337"/>
                <a:gd name="T76" fmla="*/ 81 w 85"/>
                <a:gd name="T77" fmla="*/ 215 h 337"/>
                <a:gd name="T78" fmla="*/ 80 w 85"/>
                <a:gd name="T79" fmla="*/ 183 h 337"/>
                <a:gd name="T80" fmla="*/ 78 w 85"/>
                <a:gd name="T81" fmla="*/ 153 h 337"/>
                <a:gd name="T82" fmla="*/ 77 w 85"/>
                <a:gd name="T83" fmla="*/ 142 h 337"/>
                <a:gd name="T84" fmla="*/ 77 w 85"/>
                <a:gd name="T85" fmla="*/ 135 h 337"/>
                <a:gd name="T86" fmla="*/ 76 w 85"/>
                <a:gd name="T87" fmla="*/ 125 h 337"/>
                <a:gd name="T88" fmla="*/ 83 w 85"/>
                <a:gd name="T89" fmla="*/ 119 h 337"/>
                <a:gd name="T90" fmla="*/ 85 w 85"/>
                <a:gd name="T91" fmla="*/ 89 h 337"/>
                <a:gd name="T92" fmla="*/ 84 w 85"/>
                <a:gd name="T93" fmla="*/ 64 h 337"/>
                <a:gd name="T94" fmla="*/ 80 w 85"/>
                <a:gd name="T95" fmla="*/ 58 h 337"/>
                <a:gd name="T96" fmla="*/ 68 w 85"/>
                <a:gd name="T97" fmla="*/ 55 h 337"/>
                <a:gd name="T98" fmla="*/ 60 w 85"/>
                <a:gd name="T99" fmla="*/ 47 h 337"/>
                <a:gd name="T100" fmla="*/ 57 w 85"/>
                <a:gd name="T101" fmla="*/ 41 h 337"/>
                <a:gd name="T102" fmla="*/ 61 w 85"/>
                <a:gd name="T103" fmla="*/ 32 h 337"/>
                <a:gd name="T104" fmla="*/ 63 w 85"/>
                <a:gd name="T105" fmla="*/ 19 h 337"/>
                <a:gd name="T106" fmla="*/ 49 w 85"/>
                <a:gd name="T10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" h="337">
                  <a:moveTo>
                    <a:pt x="49" y="0"/>
                  </a:moveTo>
                  <a:cubicBezTo>
                    <a:pt x="38" y="0"/>
                    <a:pt x="35" y="9"/>
                    <a:pt x="35" y="19"/>
                  </a:cubicBezTo>
                  <a:cubicBezTo>
                    <a:pt x="32" y="19"/>
                    <a:pt x="34" y="31"/>
                    <a:pt x="37" y="31"/>
                  </a:cubicBezTo>
                  <a:cubicBezTo>
                    <a:pt x="37" y="32"/>
                    <a:pt x="38" y="37"/>
                    <a:pt x="39" y="38"/>
                  </a:cubicBezTo>
                  <a:cubicBezTo>
                    <a:pt x="41" y="39"/>
                    <a:pt x="41" y="40"/>
                    <a:pt x="41" y="43"/>
                  </a:cubicBezTo>
                  <a:cubicBezTo>
                    <a:pt x="41" y="45"/>
                    <a:pt x="39" y="46"/>
                    <a:pt x="39" y="46"/>
                  </a:cubicBezTo>
                  <a:cubicBezTo>
                    <a:pt x="39" y="46"/>
                    <a:pt x="35" y="47"/>
                    <a:pt x="34" y="50"/>
                  </a:cubicBezTo>
                  <a:cubicBezTo>
                    <a:pt x="34" y="52"/>
                    <a:pt x="30" y="54"/>
                    <a:pt x="25" y="54"/>
                  </a:cubicBezTo>
                  <a:cubicBezTo>
                    <a:pt x="21" y="54"/>
                    <a:pt x="13" y="57"/>
                    <a:pt x="13" y="60"/>
                  </a:cubicBezTo>
                  <a:cubicBezTo>
                    <a:pt x="13" y="63"/>
                    <a:pt x="13" y="70"/>
                    <a:pt x="11" y="70"/>
                  </a:cubicBezTo>
                  <a:cubicBezTo>
                    <a:pt x="10" y="69"/>
                    <a:pt x="10" y="75"/>
                    <a:pt x="9" y="81"/>
                  </a:cubicBezTo>
                  <a:cubicBezTo>
                    <a:pt x="7" y="87"/>
                    <a:pt x="0" y="106"/>
                    <a:pt x="5" y="111"/>
                  </a:cubicBezTo>
                  <a:cubicBezTo>
                    <a:pt x="9" y="117"/>
                    <a:pt x="20" y="117"/>
                    <a:pt x="20" y="117"/>
                  </a:cubicBezTo>
                  <a:cubicBezTo>
                    <a:pt x="20" y="117"/>
                    <a:pt x="19" y="120"/>
                    <a:pt x="18" y="128"/>
                  </a:cubicBezTo>
                  <a:cubicBezTo>
                    <a:pt x="17" y="135"/>
                    <a:pt x="16" y="141"/>
                    <a:pt x="17" y="141"/>
                  </a:cubicBezTo>
                  <a:cubicBezTo>
                    <a:pt x="19" y="141"/>
                    <a:pt x="18" y="166"/>
                    <a:pt x="18" y="179"/>
                  </a:cubicBezTo>
                  <a:cubicBezTo>
                    <a:pt x="18" y="192"/>
                    <a:pt x="18" y="215"/>
                    <a:pt x="18" y="218"/>
                  </a:cubicBezTo>
                  <a:cubicBezTo>
                    <a:pt x="18" y="220"/>
                    <a:pt x="26" y="220"/>
                    <a:pt x="29" y="220"/>
                  </a:cubicBezTo>
                  <a:cubicBezTo>
                    <a:pt x="31" y="220"/>
                    <a:pt x="33" y="220"/>
                    <a:pt x="33" y="220"/>
                  </a:cubicBezTo>
                  <a:cubicBezTo>
                    <a:pt x="33" y="220"/>
                    <a:pt x="34" y="227"/>
                    <a:pt x="34" y="233"/>
                  </a:cubicBezTo>
                  <a:cubicBezTo>
                    <a:pt x="35" y="238"/>
                    <a:pt x="35" y="264"/>
                    <a:pt x="35" y="270"/>
                  </a:cubicBezTo>
                  <a:cubicBezTo>
                    <a:pt x="36" y="276"/>
                    <a:pt x="38" y="291"/>
                    <a:pt x="38" y="300"/>
                  </a:cubicBezTo>
                  <a:cubicBezTo>
                    <a:pt x="38" y="308"/>
                    <a:pt x="36" y="317"/>
                    <a:pt x="33" y="322"/>
                  </a:cubicBezTo>
                  <a:cubicBezTo>
                    <a:pt x="30" y="326"/>
                    <a:pt x="29" y="328"/>
                    <a:pt x="27" y="330"/>
                  </a:cubicBezTo>
                  <a:cubicBezTo>
                    <a:pt x="25" y="332"/>
                    <a:pt x="21" y="334"/>
                    <a:pt x="26" y="334"/>
                  </a:cubicBezTo>
                  <a:cubicBezTo>
                    <a:pt x="30" y="334"/>
                    <a:pt x="41" y="335"/>
                    <a:pt x="42" y="333"/>
                  </a:cubicBezTo>
                  <a:cubicBezTo>
                    <a:pt x="44" y="331"/>
                    <a:pt x="43" y="326"/>
                    <a:pt x="45" y="324"/>
                  </a:cubicBezTo>
                  <a:cubicBezTo>
                    <a:pt x="46" y="321"/>
                    <a:pt x="49" y="318"/>
                    <a:pt x="49" y="318"/>
                  </a:cubicBezTo>
                  <a:cubicBezTo>
                    <a:pt x="49" y="321"/>
                    <a:pt x="49" y="321"/>
                    <a:pt x="49" y="321"/>
                  </a:cubicBezTo>
                  <a:cubicBezTo>
                    <a:pt x="49" y="321"/>
                    <a:pt x="44" y="329"/>
                    <a:pt x="45" y="331"/>
                  </a:cubicBezTo>
                  <a:cubicBezTo>
                    <a:pt x="46" y="333"/>
                    <a:pt x="45" y="337"/>
                    <a:pt x="49" y="337"/>
                  </a:cubicBezTo>
                  <a:cubicBezTo>
                    <a:pt x="52" y="337"/>
                    <a:pt x="61" y="335"/>
                    <a:pt x="62" y="332"/>
                  </a:cubicBezTo>
                  <a:cubicBezTo>
                    <a:pt x="63" y="328"/>
                    <a:pt x="63" y="320"/>
                    <a:pt x="64" y="317"/>
                  </a:cubicBezTo>
                  <a:cubicBezTo>
                    <a:pt x="65" y="314"/>
                    <a:pt x="64" y="309"/>
                    <a:pt x="64" y="304"/>
                  </a:cubicBezTo>
                  <a:cubicBezTo>
                    <a:pt x="63" y="300"/>
                    <a:pt x="64" y="284"/>
                    <a:pt x="68" y="275"/>
                  </a:cubicBezTo>
                  <a:cubicBezTo>
                    <a:pt x="71" y="266"/>
                    <a:pt x="72" y="247"/>
                    <a:pt x="72" y="239"/>
                  </a:cubicBezTo>
                  <a:cubicBezTo>
                    <a:pt x="72" y="231"/>
                    <a:pt x="70" y="225"/>
                    <a:pt x="71" y="222"/>
                  </a:cubicBezTo>
                  <a:cubicBezTo>
                    <a:pt x="71" y="218"/>
                    <a:pt x="71" y="217"/>
                    <a:pt x="71" y="217"/>
                  </a:cubicBezTo>
                  <a:cubicBezTo>
                    <a:pt x="71" y="217"/>
                    <a:pt x="81" y="217"/>
                    <a:pt x="81" y="215"/>
                  </a:cubicBezTo>
                  <a:cubicBezTo>
                    <a:pt x="81" y="213"/>
                    <a:pt x="80" y="192"/>
                    <a:pt x="80" y="183"/>
                  </a:cubicBezTo>
                  <a:cubicBezTo>
                    <a:pt x="80" y="174"/>
                    <a:pt x="79" y="161"/>
                    <a:pt x="78" y="153"/>
                  </a:cubicBezTo>
                  <a:cubicBezTo>
                    <a:pt x="77" y="145"/>
                    <a:pt x="77" y="142"/>
                    <a:pt x="77" y="142"/>
                  </a:cubicBezTo>
                  <a:cubicBezTo>
                    <a:pt x="77" y="142"/>
                    <a:pt x="78" y="141"/>
                    <a:pt x="77" y="135"/>
                  </a:cubicBezTo>
                  <a:cubicBezTo>
                    <a:pt x="77" y="130"/>
                    <a:pt x="76" y="125"/>
                    <a:pt x="76" y="125"/>
                  </a:cubicBezTo>
                  <a:cubicBezTo>
                    <a:pt x="76" y="125"/>
                    <a:pt x="82" y="125"/>
                    <a:pt x="83" y="119"/>
                  </a:cubicBezTo>
                  <a:cubicBezTo>
                    <a:pt x="85" y="112"/>
                    <a:pt x="85" y="102"/>
                    <a:pt x="85" y="89"/>
                  </a:cubicBezTo>
                  <a:cubicBezTo>
                    <a:pt x="85" y="77"/>
                    <a:pt x="84" y="67"/>
                    <a:pt x="84" y="64"/>
                  </a:cubicBezTo>
                  <a:cubicBezTo>
                    <a:pt x="84" y="61"/>
                    <a:pt x="85" y="60"/>
                    <a:pt x="80" y="58"/>
                  </a:cubicBezTo>
                  <a:cubicBezTo>
                    <a:pt x="75" y="57"/>
                    <a:pt x="72" y="58"/>
                    <a:pt x="68" y="55"/>
                  </a:cubicBezTo>
                  <a:cubicBezTo>
                    <a:pt x="64" y="52"/>
                    <a:pt x="62" y="48"/>
                    <a:pt x="60" y="47"/>
                  </a:cubicBezTo>
                  <a:cubicBezTo>
                    <a:pt x="58" y="45"/>
                    <a:pt x="56" y="43"/>
                    <a:pt x="57" y="41"/>
                  </a:cubicBezTo>
                  <a:cubicBezTo>
                    <a:pt x="59" y="39"/>
                    <a:pt x="61" y="36"/>
                    <a:pt x="61" y="32"/>
                  </a:cubicBezTo>
                  <a:cubicBezTo>
                    <a:pt x="64" y="32"/>
                    <a:pt x="66" y="19"/>
                    <a:pt x="63" y="19"/>
                  </a:cubicBezTo>
                  <a:cubicBezTo>
                    <a:pt x="63" y="10"/>
                    <a:pt x="61" y="0"/>
                    <a:pt x="49" y="0"/>
                  </a:cubicBez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721"/>
            <p:cNvSpPr>
              <a:spLocks/>
            </p:cNvSpPr>
            <p:nvPr/>
          </p:nvSpPr>
          <p:spPr bwMode="auto">
            <a:xfrm>
              <a:off x="12083078" y="3057642"/>
              <a:ext cx="113365" cy="236178"/>
            </a:xfrm>
            <a:custGeom>
              <a:avLst/>
              <a:gdLst>
                <a:gd name="T0" fmla="*/ 4 w 25"/>
                <a:gd name="T1" fmla="*/ 1 h 52"/>
                <a:gd name="T2" fmla="*/ 3 w 25"/>
                <a:gd name="T3" fmla="*/ 1 h 52"/>
                <a:gd name="T4" fmla="*/ 2 w 25"/>
                <a:gd name="T5" fmla="*/ 2 h 52"/>
                <a:gd name="T6" fmla="*/ 0 w 25"/>
                <a:gd name="T7" fmla="*/ 24 h 52"/>
                <a:gd name="T8" fmla="*/ 4 w 25"/>
                <a:gd name="T9" fmla="*/ 43 h 52"/>
                <a:gd name="T10" fmla="*/ 6 w 25"/>
                <a:gd name="T11" fmla="*/ 52 h 52"/>
                <a:gd name="T12" fmla="*/ 10 w 25"/>
                <a:gd name="T13" fmla="*/ 38 h 52"/>
                <a:gd name="T14" fmla="*/ 21 w 25"/>
                <a:gd name="T15" fmla="*/ 16 h 52"/>
                <a:gd name="T16" fmla="*/ 25 w 25"/>
                <a:gd name="T17" fmla="*/ 2 h 52"/>
                <a:gd name="T18" fmla="*/ 24 w 25"/>
                <a:gd name="T19" fmla="*/ 2 h 52"/>
                <a:gd name="T20" fmla="*/ 23 w 25"/>
                <a:gd name="T21" fmla="*/ 0 h 52"/>
                <a:gd name="T22" fmla="*/ 20 w 25"/>
                <a:gd name="T23" fmla="*/ 8 h 52"/>
                <a:gd name="T24" fmla="*/ 13 w 25"/>
                <a:gd name="T25" fmla="*/ 14 h 52"/>
                <a:gd name="T26" fmla="*/ 13 w 25"/>
                <a:gd name="T27" fmla="*/ 19 h 52"/>
                <a:gd name="T28" fmla="*/ 11 w 25"/>
                <a:gd name="T29" fmla="*/ 23 h 52"/>
                <a:gd name="T30" fmla="*/ 11 w 25"/>
                <a:gd name="T31" fmla="*/ 18 h 52"/>
                <a:gd name="T32" fmla="*/ 7 w 25"/>
                <a:gd name="T33" fmla="*/ 15 h 52"/>
                <a:gd name="T34" fmla="*/ 4 w 25"/>
                <a:gd name="T35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52"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0" y="5"/>
                    <a:pt x="0" y="19"/>
                    <a:pt x="0" y="24"/>
                  </a:cubicBezTo>
                  <a:cubicBezTo>
                    <a:pt x="0" y="29"/>
                    <a:pt x="3" y="38"/>
                    <a:pt x="4" y="43"/>
                  </a:cubicBezTo>
                  <a:cubicBezTo>
                    <a:pt x="6" y="48"/>
                    <a:pt x="6" y="52"/>
                    <a:pt x="6" y="52"/>
                  </a:cubicBezTo>
                  <a:cubicBezTo>
                    <a:pt x="6" y="52"/>
                    <a:pt x="8" y="44"/>
                    <a:pt x="10" y="38"/>
                  </a:cubicBezTo>
                  <a:cubicBezTo>
                    <a:pt x="13" y="31"/>
                    <a:pt x="17" y="23"/>
                    <a:pt x="21" y="16"/>
                  </a:cubicBezTo>
                  <a:cubicBezTo>
                    <a:pt x="23" y="11"/>
                    <a:pt x="24" y="6"/>
                    <a:pt x="25" y="2"/>
                  </a:cubicBezTo>
                  <a:cubicBezTo>
                    <a:pt x="25" y="2"/>
                    <a:pt x="24" y="2"/>
                    <a:pt x="24" y="2"/>
                  </a:cubicBezTo>
                  <a:cubicBezTo>
                    <a:pt x="24" y="2"/>
                    <a:pt x="23" y="1"/>
                    <a:pt x="23" y="0"/>
                  </a:cubicBezTo>
                  <a:cubicBezTo>
                    <a:pt x="22" y="3"/>
                    <a:pt x="21" y="6"/>
                    <a:pt x="20" y="8"/>
                  </a:cubicBezTo>
                  <a:cubicBezTo>
                    <a:pt x="18" y="11"/>
                    <a:pt x="15" y="12"/>
                    <a:pt x="13" y="14"/>
                  </a:cubicBezTo>
                  <a:cubicBezTo>
                    <a:pt x="12" y="15"/>
                    <a:pt x="15" y="17"/>
                    <a:pt x="13" y="19"/>
                  </a:cubicBezTo>
                  <a:cubicBezTo>
                    <a:pt x="12" y="22"/>
                    <a:pt x="11" y="23"/>
                    <a:pt x="11" y="23"/>
                  </a:cubicBezTo>
                  <a:cubicBezTo>
                    <a:pt x="11" y="23"/>
                    <a:pt x="11" y="21"/>
                    <a:pt x="11" y="18"/>
                  </a:cubicBezTo>
                  <a:cubicBezTo>
                    <a:pt x="10" y="16"/>
                    <a:pt x="8" y="18"/>
                    <a:pt x="7" y="15"/>
                  </a:cubicBezTo>
                  <a:cubicBezTo>
                    <a:pt x="6" y="12"/>
                    <a:pt x="5" y="5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722"/>
            <p:cNvSpPr>
              <a:spLocks/>
            </p:cNvSpPr>
            <p:nvPr/>
          </p:nvSpPr>
          <p:spPr bwMode="auto">
            <a:xfrm>
              <a:off x="12038204" y="3423718"/>
              <a:ext cx="167686" cy="77939"/>
            </a:xfrm>
            <a:custGeom>
              <a:avLst/>
              <a:gdLst>
                <a:gd name="T0" fmla="*/ 21 w 37"/>
                <a:gd name="T1" fmla="*/ 0 h 17"/>
                <a:gd name="T2" fmla="*/ 18 w 37"/>
                <a:gd name="T3" fmla="*/ 0 h 17"/>
                <a:gd name="T4" fmla="*/ 11 w 37"/>
                <a:gd name="T5" fmla="*/ 9 h 17"/>
                <a:gd name="T6" fmla="*/ 0 w 37"/>
                <a:gd name="T7" fmla="*/ 11 h 17"/>
                <a:gd name="T8" fmla="*/ 9 w 37"/>
                <a:gd name="T9" fmla="*/ 14 h 17"/>
                <a:gd name="T10" fmla="*/ 15 w 37"/>
                <a:gd name="T11" fmla="*/ 12 h 17"/>
                <a:gd name="T12" fmla="*/ 29 w 37"/>
                <a:gd name="T13" fmla="*/ 16 h 17"/>
                <a:gd name="T14" fmla="*/ 37 w 37"/>
                <a:gd name="T15" fmla="*/ 13 h 17"/>
                <a:gd name="T16" fmla="*/ 25 w 37"/>
                <a:gd name="T17" fmla="*/ 11 h 17"/>
                <a:gd name="T18" fmla="*/ 21 w 37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7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8"/>
                    <a:pt x="11" y="9"/>
                  </a:cubicBezTo>
                  <a:cubicBezTo>
                    <a:pt x="8" y="11"/>
                    <a:pt x="0" y="11"/>
                    <a:pt x="0" y="11"/>
                  </a:cubicBezTo>
                  <a:cubicBezTo>
                    <a:pt x="0" y="11"/>
                    <a:pt x="4" y="14"/>
                    <a:pt x="9" y="14"/>
                  </a:cubicBezTo>
                  <a:cubicBezTo>
                    <a:pt x="14" y="14"/>
                    <a:pt x="15" y="12"/>
                    <a:pt x="15" y="12"/>
                  </a:cubicBezTo>
                  <a:cubicBezTo>
                    <a:pt x="15" y="12"/>
                    <a:pt x="22" y="17"/>
                    <a:pt x="29" y="16"/>
                  </a:cubicBezTo>
                  <a:cubicBezTo>
                    <a:pt x="36" y="15"/>
                    <a:pt x="37" y="13"/>
                    <a:pt x="37" y="13"/>
                  </a:cubicBezTo>
                  <a:cubicBezTo>
                    <a:pt x="37" y="13"/>
                    <a:pt x="29" y="14"/>
                    <a:pt x="25" y="11"/>
                  </a:cubicBezTo>
                  <a:cubicBezTo>
                    <a:pt x="21" y="8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723"/>
            <p:cNvSpPr>
              <a:spLocks/>
            </p:cNvSpPr>
            <p:nvPr/>
          </p:nvSpPr>
          <p:spPr bwMode="auto">
            <a:xfrm>
              <a:off x="16657845" y="2833273"/>
              <a:ext cx="493612" cy="1558774"/>
            </a:xfrm>
            <a:custGeom>
              <a:avLst/>
              <a:gdLst>
                <a:gd name="T0" fmla="*/ 73 w 109"/>
                <a:gd name="T1" fmla="*/ 12 h 345"/>
                <a:gd name="T2" fmla="*/ 71 w 109"/>
                <a:gd name="T3" fmla="*/ 37 h 345"/>
                <a:gd name="T4" fmla="*/ 65 w 109"/>
                <a:gd name="T5" fmla="*/ 51 h 345"/>
                <a:gd name="T6" fmla="*/ 76 w 109"/>
                <a:gd name="T7" fmla="*/ 59 h 345"/>
                <a:gd name="T8" fmla="*/ 97 w 109"/>
                <a:gd name="T9" fmla="*/ 87 h 345"/>
                <a:gd name="T10" fmla="*/ 105 w 109"/>
                <a:gd name="T11" fmla="*/ 115 h 345"/>
                <a:gd name="T12" fmla="*/ 89 w 109"/>
                <a:gd name="T13" fmla="*/ 121 h 345"/>
                <a:gd name="T14" fmla="*/ 89 w 109"/>
                <a:gd name="T15" fmla="*/ 144 h 345"/>
                <a:gd name="T16" fmla="*/ 91 w 109"/>
                <a:gd name="T17" fmla="*/ 183 h 345"/>
                <a:gd name="T18" fmla="*/ 86 w 109"/>
                <a:gd name="T19" fmla="*/ 215 h 345"/>
                <a:gd name="T20" fmla="*/ 74 w 109"/>
                <a:gd name="T21" fmla="*/ 295 h 345"/>
                <a:gd name="T22" fmla="*/ 82 w 109"/>
                <a:gd name="T23" fmla="*/ 314 h 345"/>
                <a:gd name="T24" fmla="*/ 91 w 109"/>
                <a:gd name="T25" fmla="*/ 323 h 345"/>
                <a:gd name="T26" fmla="*/ 82 w 109"/>
                <a:gd name="T27" fmla="*/ 329 h 345"/>
                <a:gd name="T28" fmla="*/ 67 w 109"/>
                <a:gd name="T29" fmla="*/ 327 h 345"/>
                <a:gd name="T30" fmla="*/ 50 w 109"/>
                <a:gd name="T31" fmla="*/ 323 h 345"/>
                <a:gd name="T32" fmla="*/ 51 w 109"/>
                <a:gd name="T33" fmla="*/ 305 h 345"/>
                <a:gd name="T34" fmla="*/ 50 w 109"/>
                <a:gd name="T35" fmla="*/ 239 h 345"/>
                <a:gd name="T36" fmla="*/ 23 w 109"/>
                <a:gd name="T37" fmla="*/ 326 h 345"/>
                <a:gd name="T38" fmla="*/ 28 w 109"/>
                <a:gd name="T39" fmla="*/ 339 h 345"/>
                <a:gd name="T40" fmla="*/ 7 w 109"/>
                <a:gd name="T41" fmla="*/ 340 h 345"/>
                <a:gd name="T42" fmla="*/ 0 w 109"/>
                <a:gd name="T43" fmla="*/ 328 h 345"/>
                <a:gd name="T44" fmla="*/ 2 w 109"/>
                <a:gd name="T45" fmla="*/ 314 h 345"/>
                <a:gd name="T46" fmla="*/ 22 w 109"/>
                <a:gd name="T47" fmla="*/ 182 h 345"/>
                <a:gd name="T48" fmla="*/ 22 w 109"/>
                <a:gd name="T49" fmla="*/ 157 h 345"/>
                <a:gd name="T50" fmla="*/ 25 w 109"/>
                <a:gd name="T51" fmla="*/ 131 h 345"/>
                <a:gd name="T52" fmla="*/ 18 w 109"/>
                <a:gd name="T53" fmla="*/ 91 h 345"/>
                <a:gd name="T54" fmla="*/ 28 w 109"/>
                <a:gd name="T55" fmla="*/ 57 h 345"/>
                <a:gd name="T56" fmla="*/ 43 w 109"/>
                <a:gd name="T57" fmla="*/ 44 h 345"/>
                <a:gd name="T58" fmla="*/ 44 w 109"/>
                <a:gd name="T59" fmla="*/ 39 h 345"/>
                <a:gd name="T60" fmla="*/ 40 w 109"/>
                <a:gd name="T61" fmla="*/ 28 h 345"/>
                <a:gd name="T62" fmla="*/ 45 w 109"/>
                <a:gd name="T63" fmla="*/ 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345">
                  <a:moveTo>
                    <a:pt x="66" y="4"/>
                  </a:moveTo>
                  <a:cubicBezTo>
                    <a:pt x="68" y="5"/>
                    <a:pt x="71" y="6"/>
                    <a:pt x="73" y="12"/>
                  </a:cubicBezTo>
                  <a:cubicBezTo>
                    <a:pt x="75" y="18"/>
                    <a:pt x="75" y="22"/>
                    <a:pt x="74" y="26"/>
                  </a:cubicBezTo>
                  <a:cubicBezTo>
                    <a:pt x="72" y="30"/>
                    <a:pt x="72" y="33"/>
                    <a:pt x="71" y="37"/>
                  </a:cubicBezTo>
                  <a:cubicBezTo>
                    <a:pt x="70" y="41"/>
                    <a:pt x="68" y="47"/>
                    <a:pt x="66" y="48"/>
                  </a:cubicBezTo>
                  <a:cubicBezTo>
                    <a:pt x="64" y="48"/>
                    <a:pt x="65" y="49"/>
                    <a:pt x="65" y="51"/>
                  </a:cubicBezTo>
                  <a:cubicBezTo>
                    <a:pt x="65" y="53"/>
                    <a:pt x="66" y="55"/>
                    <a:pt x="66" y="55"/>
                  </a:cubicBezTo>
                  <a:cubicBezTo>
                    <a:pt x="66" y="55"/>
                    <a:pt x="71" y="58"/>
                    <a:pt x="76" y="59"/>
                  </a:cubicBezTo>
                  <a:cubicBezTo>
                    <a:pt x="81" y="61"/>
                    <a:pt x="88" y="66"/>
                    <a:pt x="89" y="73"/>
                  </a:cubicBezTo>
                  <a:cubicBezTo>
                    <a:pt x="90" y="80"/>
                    <a:pt x="93" y="83"/>
                    <a:pt x="97" y="87"/>
                  </a:cubicBezTo>
                  <a:cubicBezTo>
                    <a:pt x="101" y="91"/>
                    <a:pt x="106" y="91"/>
                    <a:pt x="107" y="97"/>
                  </a:cubicBezTo>
                  <a:cubicBezTo>
                    <a:pt x="108" y="104"/>
                    <a:pt x="109" y="113"/>
                    <a:pt x="105" y="115"/>
                  </a:cubicBezTo>
                  <a:cubicBezTo>
                    <a:pt x="101" y="117"/>
                    <a:pt x="90" y="116"/>
                    <a:pt x="90" y="116"/>
                  </a:cubicBezTo>
                  <a:cubicBezTo>
                    <a:pt x="90" y="116"/>
                    <a:pt x="90" y="119"/>
                    <a:pt x="89" y="121"/>
                  </a:cubicBezTo>
                  <a:cubicBezTo>
                    <a:pt x="87" y="123"/>
                    <a:pt x="84" y="124"/>
                    <a:pt x="84" y="124"/>
                  </a:cubicBezTo>
                  <a:cubicBezTo>
                    <a:pt x="84" y="124"/>
                    <a:pt x="88" y="136"/>
                    <a:pt x="89" y="144"/>
                  </a:cubicBezTo>
                  <a:cubicBezTo>
                    <a:pt x="89" y="152"/>
                    <a:pt x="91" y="170"/>
                    <a:pt x="91" y="174"/>
                  </a:cubicBezTo>
                  <a:cubicBezTo>
                    <a:pt x="92" y="178"/>
                    <a:pt x="93" y="182"/>
                    <a:pt x="91" y="183"/>
                  </a:cubicBezTo>
                  <a:cubicBezTo>
                    <a:pt x="89" y="184"/>
                    <a:pt x="88" y="185"/>
                    <a:pt x="88" y="185"/>
                  </a:cubicBezTo>
                  <a:cubicBezTo>
                    <a:pt x="88" y="185"/>
                    <a:pt x="88" y="203"/>
                    <a:pt x="86" y="215"/>
                  </a:cubicBezTo>
                  <a:cubicBezTo>
                    <a:pt x="84" y="226"/>
                    <a:pt x="81" y="239"/>
                    <a:pt x="79" y="253"/>
                  </a:cubicBezTo>
                  <a:cubicBezTo>
                    <a:pt x="77" y="266"/>
                    <a:pt x="75" y="288"/>
                    <a:pt x="74" y="295"/>
                  </a:cubicBezTo>
                  <a:cubicBezTo>
                    <a:pt x="73" y="302"/>
                    <a:pt x="73" y="302"/>
                    <a:pt x="74" y="305"/>
                  </a:cubicBezTo>
                  <a:cubicBezTo>
                    <a:pt x="75" y="308"/>
                    <a:pt x="83" y="314"/>
                    <a:pt x="82" y="314"/>
                  </a:cubicBezTo>
                  <a:cubicBezTo>
                    <a:pt x="80" y="315"/>
                    <a:pt x="80" y="315"/>
                    <a:pt x="80" y="315"/>
                  </a:cubicBezTo>
                  <a:cubicBezTo>
                    <a:pt x="80" y="315"/>
                    <a:pt x="86" y="323"/>
                    <a:pt x="91" y="323"/>
                  </a:cubicBezTo>
                  <a:cubicBezTo>
                    <a:pt x="95" y="323"/>
                    <a:pt x="101" y="324"/>
                    <a:pt x="101" y="328"/>
                  </a:cubicBezTo>
                  <a:cubicBezTo>
                    <a:pt x="101" y="332"/>
                    <a:pt x="87" y="329"/>
                    <a:pt x="82" y="329"/>
                  </a:cubicBezTo>
                  <a:cubicBezTo>
                    <a:pt x="77" y="329"/>
                    <a:pt x="72" y="327"/>
                    <a:pt x="70" y="326"/>
                  </a:cubicBezTo>
                  <a:cubicBezTo>
                    <a:pt x="67" y="325"/>
                    <a:pt x="67" y="327"/>
                    <a:pt x="67" y="327"/>
                  </a:cubicBezTo>
                  <a:cubicBezTo>
                    <a:pt x="67" y="327"/>
                    <a:pt x="61" y="327"/>
                    <a:pt x="57" y="326"/>
                  </a:cubicBezTo>
                  <a:cubicBezTo>
                    <a:pt x="52" y="326"/>
                    <a:pt x="50" y="326"/>
                    <a:pt x="50" y="323"/>
                  </a:cubicBezTo>
                  <a:cubicBezTo>
                    <a:pt x="50" y="321"/>
                    <a:pt x="50" y="320"/>
                    <a:pt x="50" y="320"/>
                  </a:cubicBezTo>
                  <a:cubicBezTo>
                    <a:pt x="50" y="320"/>
                    <a:pt x="50" y="313"/>
                    <a:pt x="51" y="305"/>
                  </a:cubicBezTo>
                  <a:cubicBezTo>
                    <a:pt x="53" y="297"/>
                    <a:pt x="52" y="267"/>
                    <a:pt x="51" y="258"/>
                  </a:cubicBezTo>
                  <a:cubicBezTo>
                    <a:pt x="51" y="248"/>
                    <a:pt x="50" y="239"/>
                    <a:pt x="50" y="239"/>
                  </a:cubicBezTo>
                  <a:cubicBezTo>
                    <a:pt x="50" y="239"/>
                    <a:pt x="41" y="271"/>
                    <a:pt x="36" y="289"/>
                  </a:cubicBezTo>
                  <a:cubicBezTo>
                    <a:pt x="31" y="306"/>
                    <a:pt x="25" y="325"/>
                    <a:pt x="23" y="326"/>
                  </a:cubicBezTo>
                  <a:cubicBezTo>
                    <a:pt x="22" y="327"/>
                    <a:pt x="22" y="328"/>
                    <a:pt x="22" y="328"/>
                  </a:cubicBezTo>
                  <a:cubicBezTo>
                    <a:pt x="22" y="328"/>
                    <a:pt x="28" y="334"/>
                    <a:pt x="28" y="339"/>
                  </a:cubicBezTo>
                  <a:cubicBezTo>
                    <a:pt x="28" y="343"/>
                    <a:pt x="29" y="344"/>
                    <a:pt x="25" y="345"/>
                  </a:cubicBezTo>
                  <a:cubicBezTo>
                    <a:pt x="21" y="345"/>
                    <a:pt x="11" y="343"/>
                    <a:pt x="7" y="340"/>
                  </a:cubicBezTo>
                  <a:cubicBezTo>
                    <a:pt x="4" y="338"/>
                    <a:pt x="4" y="335"/>
                    <a:pt x="2" y="334"/>
                  </a:cubicBezTo>
                  <a:cubicBezTo>
                    <a:pt x="0" y="333"/>
                    <a:pt x="0" y="331"/>
                    <a:pt x="0" y="328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0" y="324"/>
                    <a:pt x="2" y="314"/>
                  </a:cubicBezTo>
                  <a:cubicBezTo>
                    <a:pt x="3" y="304"/>
                    <a:pt x="11" y="252"/>
                    <a:pt x="16" y="228"/>
                  </a:cubicBezTo>
                  <a:cubicBezTo>
                    <a:pt x="21" y="205"/>
                    <a:pt x="22" y="185"/>
                    <a:pt x="22" y="182"/>
                  </a:cubicBezTo>
                  <a:cubicBezTo>
                    <a:pt x="22" y="179"/>
                    <a:pt x="21" y="179"/>
                    <a:pt x="19" y="178"/>
                  </a:cubicBezTo>
                  <a:cubicBezTo>
                    <a:pt x="18" y="177"/>
                    <a:pt x="21" y="164"/>
                    <a:pt x="22" y="157"/>
                  </a:cubicBezTo>
                  <a:cubicBezTo>
                    <a:pt x="23" y="151"/>
                    <a:pt x="23" y="146"/>
                    <a:pt x="23" y="142"/>
                  </a:cubicBezTo>
                  <a:cubicBezTo>
                    <a:pt x="23" y="137"/>
                    <a:pt x="25" y="134"/>
                    <a:pt x="25" y="131"/>
                  </a:cubicBezTo>
                  <a:cubicBezTo>
                    <a:pt x="26" y="127"/>
                    <a:pt x="27" y="118"/>
                    <a:pt x="24" y="110"/>
                  </a:cubicBezTo>
                  <a:cubicBezTo>
                    <a:pt x="21" y="102"/>
                    <a:pt x="19" y="93"/>
                    <a:pt x="18" y="91"/>
                  </a:cubicBezTo>
                  <a:cubicBezTo>
                    <a:pt x="16" y="89"/>
                    <a:pt x="18" y="84"/>
                    <a:pt x="18" y="76"/>
                  </a:cubicBezTo>
                  <a:cubicBezTo>
                    <a:pt x="19" y="69"/>
                    <a:pt x="21" y="61"/>
                    <a:pt x="28" y="57"/>
                  </a:cubicBezTo>
                  <a:cubicBezTo>
                    <a:pt x="36" y="53"/>
                    <a:pt x="39" y="52"/>
                    <a:pt x="41" y="49"/>
                  </a:cubicBezTo>
                  <a:cubicBezTo>
                    <a:pt x="43" y="45"/>
                    <a:pt x="41" y="45"/>
                    <a:pt x="43" y="44"/>
                  </a:cubicBezTo>
                  <a:cubicBezTo>
                    <a:pt x="44" y="44"/>
                    <a:pt x="44" y="43"/>
                    <a:pt x="44" y="43"/>
                  </a:cubicBezTo>
                  <a:cubicBezTo>
                    <a:pt x="44" y="43"/>
                    <a:pt x="44" y="41"/>
                    <a:pt x="44" y="39"/>
                  </a:cubicBezTo>
                  <a:cubicBezTo>
                    <a:pt x="43" y="38"/>
                    <a:pt x="42" y="38"/>
                    <a:pt x="41" y="36"/>
                  </a:cubicBezTo>
                  <a:cubicBezTo>
                    <a:pt x="41" y="35"/>
                    <a:pt x="40" y="31"/>
                    <a:pt x="40" y="28"/>
                  </a:cubicBezTo>
                  <a:cubicBezTo>
                    <a:pt x="40" y="26"/>
                    <a:pt x="41" y="25"/>
                    <a:pt x="41" y="25"/>
                  </a:cubicBezTo>
                  <a:cubicBezTo>
                    <a:pt x="41" y="25"/>
                    <a:pt x="40" y="11"/>
                    <a:pt x="45" y="7"/>
                  </a:cubicBezTo>
                  <a:cubicBezTo>
                    <a:pt x="51" y="3"/>
                    <a:pt x="60" y="0"/>
                    <a:pt x="66" y="4"/>
                  </a:cubicBez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724"/>
            <p:cNvSpPr>
              <a:spLocks/>
            </p:cNvSpPr>
            <p:nvPr/>
          </p:nvSpPr>
          <p:spPr bwMode="auto">
            <a:xfrm>
              <a:off x="16849149" y="3031663"/>
              <a:ext cx="113365" cy="94471"/>
            </a:xfrm>
            <a:custGeom>
              <a:avLst/>
              <a:gdLst>
                <a:gd name="T0" fmla="*/ 23 w 25"/>
                <a:gd name="T1" fmla="*/ 8 h 21"/>
                <a:gd name="T2" fmla="*/ 24 w 25"/>
                <a:gd name="T3" fmla="*/ 11 h 21"/>
                <a:gd name="T4" fmla="*/ 24 w 25"/>
                <a:gd name="T5" fmla="*/ 11 h 21"/>
                <a:gd name="T6" fmla="*/ 25 w 25"/>
                <a:gd name="T7" fmla="*/ 21 h 21"/>
                <a:gd name="T8" fmla="*/ 24 w 25"/>
                <a:gd name="T9" fmla="*/ 20 h 21"/>
                <a:gd name="T10" fmla="*/ 21 w 25"/>
                <a:gd name="T11" fmla="*/ 15 h 21"/>
                <a:gd name="T12" fmla="*/ 18 w 25"/>
                <a:gd name="T13" fmla="*/ 20 h 21"/>
                <a:gd name="T14" fmla="*/ 0 w 25"/>
                <a:gd name="T15" fmla="*/ 1 h 21"/>
                <a:gd name="T16" fmla="*/ 1 w 25"/>
                <a:gd name="T17" fmla="*/ 0 h 21"/>
                <a:gd name="T18" fmla="*/ 2 w 25"/>
                <a:gd name="T19" fmla="*/ 0 h 21"/>
                <a:gd name="T20" fmla="*/ 9 w 25"/>
                <a:gd name="T21" fmla="*/ 8 h 21"/>
                <a:gd name="T22" fmla="*/ 20 w 25"/>
                <a:gd name="T23" fmla="*/ 14 h 21"/>
                <a:gd name="T24" fmla="*/ 23 w 25"/>
                <a:gd name="T2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1">
                  <a:moveTo>
                    <a:pt x="23" y="8"/>
                  </a:moveTo>
                  <a:cubicBezTo>
                    <a:pt x="23" y="10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3"/>
                    <a:pt x="24" y="18"/>
                    <a:pt x="25" y="21"/>
                  </a:cubicBezTo>
                  <a:cubicBezTo>
                    <a:pt x="25" y="21"/>
                    <a:pt x="24" y="21"/>
                    <a:pt x="24" y="20"/>
                  </a:cubicBezTo>
                  <a:cubicBezTo>
                    <a:pt x="22" y="16"/>
                    <a:pt x="22" y="14"/>
                    <a:pt x="21" y="15"/>
                  </a:cubicBezTo>
                  <a:cubicBezTo>
                    <a:pt x="20" y="16"/>
                    <a:pt x="19" y="18"/>
                    <a:pt x="18" y="20"/>
                  </a:cubicBezTo>
                  <a:cubicBezTo>
                    <a:pt x="14" y="15"/>
                    <a:pt x="4" y="4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2"/>
                    <a:pt x="6" y="6"/>
                    <a:pt x="9" y="8"/>
                  </a:cubicBezTo>
                  <a:cubicBezTo>
                    <a:pt x="12" y="10"/>
                    <a:pt x="20" y="14"/>
                    <a:pt x="20" y="14"/>
                  </a:cubicBezTo>
                  <a:cubicBezTo>
                    <a:pt x="20" y="14"/>
                    <a:pt x="22" y="10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725"/>
            <p:cNvSpPr>
              <a:spLocks/>
            </p:cNvSpPr>
            <p:nvPr/>
          </p:nvSpPr>
          <p:spPr bwMode="auto">
            <a:xfrm>
              <a:off x="16979047" y="3248946"/>
              <a:ext cx="54321" cy="80301"/>
            </a:xfrm>
            <a:custGeom>
              <a:avLst/>
              <a:gdLst>
                <a:gd name="T0" fmla="*/ 2 w 12"/>
                <a:gd name="T1" fmla="*/ 14 h 18"/>
                <a:gd name="T2" fmla="*/ 7 w 12"/>
                <a:gd name="T3" fmla="*/ 9 h 18"/>
                <a:gd name="T4" fmla="*/ 1 w 12"/>
                <a:gd name="T5" fmla="*/ 2 h 18"/>
                <a:gd name="T6" fmla="*/ 6 w 12"/>
                <a:gd name="T7" fmla="*/ 3 h 18"/>
                <a:gd name="T8" fmla="*/ 12 w 12"/>
                <a:gd name="T9" fmla="*/ 18 h 18"/>
                <a:gd name="T10" fmla="*/ 2 w 12"/>
                <a:gd name="T1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2" y="14"/>
                  </a:moveTo>
                  <a:cubicBezTo>
                    <a:pt x="2" y="14"/>
                    <a:pt x="7" y="12"/>
                    <a:pt x="7" y="9"/>
                  </a:cubicBezTo>
                  <a:cubicBezTo>
                    <a:pt x="7" y="5"/>
                    <a:pt x="3" y="3"/>
                    <a:pt x="1" y="2"/>
                  </a:cubicBezTo>
                  <a:cubicBezTo>
                    <a:pt x="0" y="2"/>
                    <a:pt x="2" y="0"/>
                    <a:pt x="6" y="3"/>
                  </a:cubicBezTo>
                  <a:cubicBezTo>
                    <a:pt x="9" y="5"/>
                    <a:pt x="12" y="18"/>
                    <a:pt x="12" y="18"/>
                  </a:cubicBezTo>
                  <a:cubicBezTo>
                    <a:pt x="12" y="18"/>
                    <a:pt x="5" y="15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726"/>
            <p:cNvSpPr>
              <a:spLocks/>
            </p:cNvSpPr>
            <p:nvPr/>
          </p:nvSpPr>
          <p:spPr bwMode="auto">
            <a:xfrm>
              <a:off x="17028644" y="3338694"/>
              <a:ext cx="14171" cy="59044"/>
            </a:xfrm>
            <a:custGeom>
              <a:avLst/>
              <a:gdLst>
                <a:gd name="T0" fmla="*/ 1 w 3"/>
                <a:gd name="T1" fmla="*/ 0 h 13"/>
                <a:gd name="T2" fmla="*/ 3 w 3"/>
                <a:gd name="T3" fmla="*/ 11 h 13"/>
                <a:gd name="T4" fmla="*/ 0 w 3"/>
                <a:gd name="T5" fmla="*/ 13 h 13"/>
                <a:gd name="T6" fmla="*/ 1 w 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3">
                  <a:moveTo>
                    <a:pt x="1" y="0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727"/>
            <p:cNvSpPr>
              <a:spLocks noEditPoints="1"/>
            </p:cNvSpPr>
            <p:nvPr/>
          </p:nvSpPr>
          <p:spPr bwMode="auto">
            <a:xfrm>
              <a:off x="8412873" y="2845082"/>
              <a:ext cx="644766" cy="1542242"/>
            </a:xfrm>
            <a:custGeom>
              <a:avLst/>
              <a:gdLst>
                <a:gd name="T0" fmla="*/ 102 w 143"/>
                <a:gd name="T1" fmla="*/ 303 h 341"/>
                <a:gd name="T2" fmla="*/ 108 w 143"/>
                <a:gd name="T3" fmla="*/ 327 h 341"/>
                <a:gd name="T4" fmla="*/ 117 w 143"/>
                <a:gd name="T5" fmla="*/ 331 h 341"/>
                <a:gd name="T6" fmla="*/ 143 w 143"/>
                <a:gd name="T7" fmla="*/ 339 h 341"/>
                <a:gd name="T8" fmla="*/ 129 w 143"/>
                <a:gd name="T9" fmla="*/ 321 h 341"/>
                <a:gd name="T10" fmla="*/ 123 w 143"/>
                <a:gd name="T11" fmla="*/ 290 h 341"/>
                <a:gd name="T12" fmla="*/ 107 w 143"/>
                <a:gd name="T13" fmla="*/ 207 h 341"/>
                <a:gd name="T14" fmla="*/ 102 w 143"/>
                <a:gd name="T15" fmla="*/ 174 h 341"/>
                <a:gd name="T16" fmla="*/ 108 w 143"/>
                <a:gd name="T17" fmla="*/ 171 h 341"/>
                <a:gd name="T18" fmla="*/ 110 w 143"/>
                <a:gd name="T19" fmla="*/ 161 h 341"/>
                <a:gd name="T20" fmla="*/ 121 w 143"/>
                <a:gd name="T21" fmla="*/ 129 h 341"/>
                <a:gd name="T22" fmla="*/ 113 w 143"/>
                <a:gd name="T23" fmla="*/ 90 h 341"/>
                <a:gd name="T24" fmla="*/ 104 w 143"/>
                <a:gd name="T25" fmla="*/ 62 h 341"/>
                <a:gd name="T26" fmla="*/ 101 w 143"/>
                <a:gd name="T27" fmla="*/ 115 h 341"/>
                <a:gd name="T28" fmla="*/ 103 w 143"/>
                <a:gd name="T29" fmla="*/ 123 h 341"/>
                <a:gd name="T30" fmla="*/ 101 w 143"/>
                <a:gd name="T31" fmla="*/ 134 h 341"/>
                <a:gd name="T32" fmla="*/ 56 w 143"/>
                <a:gd name="T33" fmla="*/ 2 h 341"/>
                <a:gd name="T34" fmla="*/ 47 w 143"/>
                <a:gd name="T35" fmla="*/ 10 h 341"/>
                <a:gd name="T36" fmla="*/ 44 w 143"/>
                <a:gd name="T37" fmla="*/ 29 h 341"/>
                <a:gd name="T38" fmla="*/ 48 w 143"/>
                <a:gd name="T39" fmla="*/ 37 h 341"/>
                <a:gd name="T40" fmla="*/ 49 w 143"/>
                <a:gd name="T41" fmla="*/ 49 h 341"/>
                <a:gd name="T42" fmla="*/ 31 w 143"/>
                <a:gd name="T43" fmla="*/ 60 h 341"/>
                <a:gd name="T44" fmla="*/ 24 w 143"/>
                <a:gd name="T45" fmla="*/ 118 h 341"/>
                <a:gd name="T46" fmla="*/ 27 w 143"/>
                <a:gd name="T47" fmla="*/ 137 h 341"/>
                <a:gd name="T48" fmla="*/ 24 w 143"/>
                <a:gd name="T49" fmla="*/ 164 h 341"/>
                <a:gd name="T50" fmla="*/ 30 w 143"/>
                <a:gd name="T51" fmla="*/ 169 h 341"/>
                <a:gd name="T52" fmla="*/ 37 w 143"/>
                <a:gd name="T53" fmla="*/ 190 h 341"/>
                <a:gd name="T54" fmla="*/ 48 w 143"/>
                <a:gd name="T55" fmla="*/ 265 h 341"/>
                <a:gd name="T56" fmla="*/ 55 w 143"/>
                <a:gd name="T57" fmla="*/ 306 h 341"/>
                <a:gd name="T58" fmla="*/ 52 w 143"/>
                <a:gd name="T59" fmla="*/ 324 h 341"/>
                <a:gd name="T60" fmla="*/ 55 w 143"/>
                <a:gd name="T61" fmla="*/ 337 h 341"/>
                <a:gd name="T62" fmla="*/ 71 w 143"/>
                <a:gd name="T63" fmla="*/ 332 h 341"/>
                <a:gd name="T64" fmla="*/ 70 w 143"/>
                <a:gd name="T65" fmla="*/ 319 h 341"/>
                <a:gd name="T66" fmla="*/ 71 w 143"/>
                <a:gd name="T67" fmla="*/ 303 h 341"/>
                <a:gd name="T68" fmla="*/ 70 w 143"/>
                <a:gd name="T69" fmla="*/ 277 h 341"/>
                <a:gd name="T70" fmla="*/ 68 w 143"/>
                <a:gd name="T71" fmla="*/ 253 h 341"/>
                <a:gd name="T72" fmla="*/ 69 w 143"/>
                <a:gd name="T73" fmla="*/ 220 h 341"/>
                <a:gd name="T74" fmla="*/ 77 w 143"/>
                <a:gd name="T75" fmla="*/ 208 h 341"/>
                <a:gd name="T76" fmla="*/ 101 w 143"/>
                <a:gd name="T77" fmla="*/ 299 h 341"/>
                <a:gd name="T78" fmla="*/ 100 w 143"/>
                <a:gd name="T79" fmla="*/ 123 h 341"/>
                <a:gd name="T80" fmla="*/ 101 w 143"/>
                <a:gd name="T81" fmla="*/ 115 h 341"/>
                <a:gd name="T82" fmla="*/ 93 w 143"/>
                <a:gd name="T83" fmla="*/ 57 h 341"/>
                <a:gd name="T84" fmla="*/ 71 w 143"/>
                <a:gd name="T85" fmla="*/ 48 h 341"/>
                <a:gd name="T86" fmla="*/ 74 w 143"/>
                <a:gd name="T87" fmla="*/ 34 h 341"/>
                <a:gd name="T88" fmla="*/ 73 w 143"/>
                <a:gd name="T89" fmla="*/ 18 h 341"/>
                <a:gd name="T90" fmla="*/ 66 w 143"/>
                <a:gd name="T91" fmla="*/ 5 h 341"/>
                <a:gd name="T92" fmla="*/ 56 w 143"/>
                <a:gd name="T93" fmla="*/ 2 h 341"/>
                <a:gd name="T94" fmla="*/ 19 w 143"/>
                <a:gd name="T95" fmla="*/ 71 h 341"/>
                <a:gd name="T96" fmla="*/ 4 w 143"/>
                <a:gd name="T97" fmla="*/ 137 h 341"/>
                <a:gd name="T98" fmla="*/ 23 w 143"/>
                <a:gd name="T99" fmla="*/ 164 h 341"/>
                <a:gd name="T100" fmla="*/ 24 w 143"/>
                <a:gd name="T101" fmla="*/ 129 h 341"/>
                <a:gd name="T102" fmla="*/ 24 w 143"/>
                <a:gd name="T103" fmla="*/ 11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341">
                  <a:moveTo>
                    <a:pt x="101" y="299"/>
                  </a:moveTo>
                  <a:cubicBezTo>
                    <a:pt x="102" y="301"/>
                    <a:pt x="102" y="302"/>
                    <a:pt x="102" y="303"/>
                  </a:cubicBezTo>
                  <a:cubicBezTo>
                    <a:pt x="103" y="310"/>
                    <a:pt x="105" y="322"/>
                    <a:pt x="107" y="322"/>
                  </a:cubicBezTo>
                  <a:cubicBezTo>
                    <a:pt x="108" y="322"/>
                    <a:pt x="108" y="324"/>
                    <a:pt x="108" y="327"/>
                  </a:cubicBezTo>
                  <a:cubicBezTo>
                    <a:pt x="108" y="331"/>
                    <a:pt x="112" y="331"/>
                    <a:pt x="114" y="332"/>
                  </a:cubicBezTo>
                  <a:cubicBezTo>
                    <a:pt x="116" y="333"/>
                    <a:pt x="117" y="331"/>
                    <a:pt x="117" y="331"/>
                  </a:cubicBezTo>
                  <a:cubicBezTo>
                    <a:pt x="117" y="331"/>
                    <a:pt x="120" y="338"/>
                    <a:pt x="126" y="338"/>
                  </a:cubicBezTo>
                  <a:cubicBezTo>
                    <a:pt x="132" y="339"/>
                    <a:pt x="143" y="341"/>
                    <a:pt x="143" y="339"/>
                  </a:cubicBezTo>
                  <a:cubicBezTo>
                    <a:pt x="143" y="336"/>
                    <a:pt x="141" y="333"/>
                    <a:pt x="138" y="331"/>
                  </a:cubicBezTo>
                  <a:cubicBezTo>
                    <a:pt x="134" y="329"/>
                    <a:pt x="131" y="323"/>
                    <a:pt x="129" y="321"/>
                  </a:cubicBezTo>
                  <a:cubicBezTo>
                    <a:pt x="128" y="319"/>
                    <a:pt x="130" y="320"/>
                    <a:pt x="129" y="317"/>
                  </a:cubicBezTo>
                  <a:cubicBezTo>
                    <a:pt x="127" y="314"/>
                    <a:pt x="124" y="296"/>
                    <a:pt x="123" y="290"/>
                  </a:cubicBezTo>
                  <a:cubicBezTo>
                    <a:pt x="122" y="284"/>
                    <a:pt x="123" y="264"/>
                    <a:pt x="120" y="255"/>
                  </a:cubicBezTo>
                  <a:cubicBezTo>
                    <a:pt x="117" y="245"/>
                    <a:pt x="108" y="215"/>
                    <a:pt x="107" y="207"/>
                  </a:cubicBezTo>
                  <a:cubicBezTo>
                    <a:pt x="106" y="198"/>
                    <a:pt x="104" y="190"/>
                    <a:pt x="104" y="185"/>
                  </a:cubicBezTo>
                  <a:cubicBezTo>
                    <a:pt x="104" y="181"/>
                    <a:pt x="104" y="178"/>
                    <a:pt x="102" y="174"/>
                  </a:cubicBezTo>
                  <a:cubicBezTo>
                    <a:pt x="101" y="171"/>
                    <a:pt x="103" y="166"/>
                    <a:pt x="103" y="166"/>
                  </a:cubicBezTo>
                  <a:cubicBezTo>
                    <a:pt x="103" y="166"/>
                    <a:pt x="106" y="169"/>
                    <a:pt x="108" y="171"/>
                  </a:cubicBezTo>
                  <a:cubicBezTo>
                    <a:pt x="110" y="172"/>
                    <a:pt x="110" y="170"/>
                    <a:pt x="109" y="166"/>
                  </a:cubicBezTo>
                  <a:cubicBezTo>
                    <a:pt x="108" y="162"/>
                    <a:pt x="109" y="159"/>
                    <a:pt x="110" y="161"/>
                  </a:cubicBezTo>
                  <a:cubicBezTo>
                    <a:pt x="111" y="162"/>
                    <a:pt x="111" y="154"/>
                    <a:pt x="114" y="149"/>
                  </a:cubicBezTo>
                  <a:cubicBezTo>
                    <a:pt x="117" y="144"/>
                    <a:pt x="122" y="134"/>
                    <a:pt x="121" y="129"/>
                  </a:cubicBezTo>
                  <a:cubicBezTo>
                    <a:pt x="120" y="123"/>
                    <a:pt x="119" y="113"/>
                    <a:pt x="118" y="108"/>
                  </a:cubicBezTo>
                  <a:cubicBezTo>
                    <a:pt x="116" y="104"/>
                    <a:pt x="114" y="95"/>
                    <a:pt x="113" y="90"/>
                  </a:cubicBezTo>
                  <a:cubicBezTo>
                    <a:pt x="111" y="84"/>
                    <a:pt x="111" y="82"/>
                    <a:pt x="109" y="76"/>
                  </a:cubicBezTo>
                  <a:cubicBezTo>
                    <a:pt x="107" y="71"/>
                    <a:pt x="104" y="65"/>
                    <a:pt x="104" y="62"/>
                  </a:cubicBezTo>
                  <a:cubicBezTo>
                    <a:pt x="104" y="61"/>
                    <a:pt x="103" y="60"/>
                    <a:pt x="101" y="59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102" y="117"/>
                    <a:pt x="103" y="118"/>
                    <a:pt x="103" y="118"/>
                  </a:cubicBezTo>
                  <a:cubicBezTo>
                    <a:pt x="105" y="119"/>
                    <a:pt x="106" y="121"/>
                    <a:pt x="103" y="123"/>
                  </a:cubicBezTo>
                  <a:cubicBezTo>
                    <a:pt x="101" y="124"/>
                    <a:pt x="103" y="133"/>
                    <a:pt x="102" y="134"/>
                  </a:cubicBezTo>
                  <a:cubicBezTo>
                    <a:pt x="101" y="134"/>
                    <a:pt x="101" y="134"/>
                    <a:pt x="101" y="134"/>
                  </a:cubicBezTo>
                  <a:lnTo>
                    <a:pt x="101" y="299"/>
                  </a:lnTo>
                  <a:close/>
                  <a:moveTo>
                    <a:pt x="56" y="2"/>
                  </a:moveTo>
                  <a:cubicBezTo>
                    <a:pt x="54" y="4"/>
                    <a:pt x="52" y="7"/>
                    <a:pt x="50" y="6"/>
                  </a:cubicBezTo>
                  <a:cubicBezTo>
                    <a:pt x="48" y="5"/>
                    <a:pt x="49" y="10"/>
                    <a:pt x="47" y="10"/>
                  </a:cubicBezTo>
                  <a:cubicBezTo>
                    <a:pt x="45" y="10"/>
                    <a:pt x="43" y="16"/>
                    <a:pt x="43" y="20"/>
                  </a:cubicBezTo>
                  <a:cubicBezTo>
                    <a:pt x="43" y="24"/>
                    <a:pt x="44" y="28"/>
                    <a:pt x="44" y="29"/>
                  </a:cubicBezTo>
                  <a:cubicBezTo>
                    <a:pt x="44" y="31"/>
                    <a:pt x="45" y="37"/>
                    <a:pt x="46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50" y="42"/>
                    <a:pt x="50" y="46"/>
                  </a:cubicBezTo>
                  <a:cubicBezTo>
                    <a:pt x="50" y="49"/>
                    <a:pt x="49" y="49"/>
                    <a:pt x="49" y="4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36" y="59"/>
                    <a:pt x="31" y="60"/>
                  </a:cubicBezTo>
                  <a:cubicBezTo>
                    <a:pt x="28" y="61"/>
                    <a:pt x="26" y="62"/>
                    <a:pt x="24" y="63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5" y="117"/>
                    <a:pt x="25" y="115"/>
                    <a:pt x="26" y="112"/>
                  </a:cubicBezTo>
                  <a:cubicBezTo>
                    <a:pt x="26" y="119"/>
                    <a:pt x="28" y="130"/>
                    <a:pt x="27" y="137"/>
                  </a:cubicBezTo>
                  <a:cubicBezTo>
                    <a:pt x="27" y="134"/>
                    <a:pt x="25" y="132"/>
                    <a:pt x="24" y="129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6" y="164"/>
                    <a:pt x="27" y="164"/>
                    <a:pt x="27" y="164"/>
                  </a:cubicBezTo>
                  <a:cubicBezTo>
                    <a:pt x="27" y="164"/>
                    <a:pt x="28" y="168"/>
                    <a:pt x="30" y="169"/>
                  </a:cubicBezTo>
                  <a:cubicBezTo>
                    <a:pt x="31" y="170"/>
                    <a:pt x="33" y="174"/>
                    <a:pt x="34" y="173"/>
                  </a:cubicBezTo>
                  <a:cubicBezTo>
                    <a:pt x="34" y="171"/>
                    <a:pt x="36" y="183"/>
                    <a:pt x="37" y="190"/>
                  </a:cubicBezTo>
                  <a:cubicBezTo>
                    <a:pt x="39" y="196"/>
                    <a:pt x="46" y="241"/>
                    <a:pt x="46" y="247"/>
                  </a:cubicBezTo>
                  <a:cubicBezTo>
                    <a:pt x="46" y="254"/>
                    <a:pt x="48" y="260"/>
                    <a:pt x="48" y="265"/>
                  </a:cubicBezTo>
                  <a:cubicBezTo>
                    <a:pt x="48" y="269"/>
                    <a:pt x="49" y="281"/>
                    <a:pt x="49" y="288"/>
                  </a:cubicBezTo>
                  <a:cubicBezTo>
                    <a:pt x="49" y="295"/>
                    <a:pt x="55" y="301"/>
                    <a:pt x="55" y="306"/>
                  </a:cubicBezTo>
                  <a:cubicBezTo>
                    <a:pt x="55" y="311"/>
                    <a:pt x="54" y="313"/>
                    <a:pt x="54" y="316"/>
                  </a:cubicBezTo>
                  <a:cubicBezTo>
                    <a:pt x="55" y="319"/>
                    <a:pt x="55" y="321"/>
                    <a:pt x="52" y="324"/>
                  </a:cubicBezTo>
                  <a:cubicBezTo>
                    <a:pt x="49" y="328"/>
                    <a:pt x="48" y="331"/>
                    <a:pt x="48" y="333"/>
                  </a:cubicBezTo>
                  <a:cubicBezTo>
                    <a:pt x="48" y="336"/>
                    <a:pt x="49" y="337"/>
                    <a:pt x="55" y="337"/>
                  </a:cubicBezTo>
                  <a:cubicBezTo>
                    <a:pt x="61" y="337"/>
                    <a:pt x="67" y="335"/>
                    <a:pt x="67" y="334"/>
                  </a:cubicBezTo>
                  <a:cubicBezTo>
                    <a:pt x="67" y="332"/>
                    <a:pt x="69" y="332"/>
                    <a:pt x="71" y="332"/>
                  </a:cubicBezTo>
                  <a:cubicBezTo>
                    <a:pt x="73" y="332"/>
                    <a:pt x="72" y="330"/>
                    <a:pt x="71" y="327"/>
                  </a:cubicBezTo>
                  <a:cubicBezTo>
                    <a:pt x="71" y="323"/>
                    <a:pt x="68" y="318"/>
                    <a:pt x="70" y="319"/>
                  </a:cubicBezTo>
                  <a:cubicBezTo>
                    <a:pt x="71" y="319"/>
                    <a:pt x="73" y="318"/>
                    <a:pt x="73" y="313"/>
                  </a:cubicBezTo>
                  <a:cubicBezTo>
                    <a:pt x="73" y="308"/>
                    <a:pt x="73" y="306"/>
                    <a:pt x="71" y="303"/>
                  </a:cubicBezTo>
                  <a:cubicBezTo>
                    <a:pt x="69" y="300"/>
                    <a:pt x="69" y="295"/>
                    <a:pt x="70" y="290"/>
                  </a:cubicBezTo>
                  <a:cubicBezTo>
                    <a:pt x="70" y="286"/>
                    <a:pt x="72" y="282"/>
                    <a:pt x="70" y="277"/>
                  </a:cubicBezTo>
                  <a:cubicBezTo>
                    <a:pt x="69" y="271"/>
                    <a:pt x="69" y="264"/>
                    <a:pt x="70" y="261"/>
                  </a:cubicBezTo>
                  <a:cubicBezTo>
                    <a:pt x="70" y="259"/>
                    <a:pt x="70" y="255"/>
                    <a:pt x="68" y="253"/>
                  </a:cubicBezTo>
                  <a:cubicBezTo>
                    <a:pt x="66" y="251"/>
                    <a:pt x="69" y="247"/>
                    <a:pt x="69" y="244"/>
                  </a:cubicBezTo>
                  <a:cubicBezTo>
                    <a:pt x="69" y="242"/>
                    <a:pt x="68" y="231"/>
                    <a:pt x="69" y="220"/>
                  </a:cubicBezTo>
                  <a:cubicBezTo>
                    <a:pt x="71" y="210"/>
                    <a:pt x="71" y="201"/>
                    <a:pt x="71" y="199"/>
                  </a:cubicBezTo>
                  <a:cubicBezTo>
                    <a:pt x="71" y="196"/>
                    <a:pt x="73" y="197"/>
                    <a:pt x="77" y="208"/>
                  </a:cubicBezTo>
                  <a:cubicBezTo>
                    <a:pt x="81" y="218"/>
                    <a:pt x="90" y="252"/>
                    <a:pt x="92" y="259"/>
                  </a:cubicBezTo>
                  <a:cubicBezTo>
                    <a:pt x="94" y="266"/>
                    <a:pt x="99" y="289"/>
                    <a:pt x="101" y="299"/>
                  </a:cubicBezTo>
                  <a:cubicBezTo>
                    <a:pt x="101" y="134"/>
                    <a:pt x="101" y="134"/>
                    <a:pt x="101" y="134"/>
                  </a:cubicBezTo>
                  <a:cubicBezTo>
                    <a:pt x="101" y="133"/>
                    <a:pt x="101" y="128"/>
                    <a:pt x="100" y="123"/>
                  </a:cubicBezTo>
                  <a:cubicBezTo>
                    <a:pt x="98" y="119"/>
                    <a:pt x="98" y="112"/>
                    <a:pt x="97" y="104"/>
                  </a:cubicBezTo>
                  <a:cubicBezTo>
                    <a:pt x="97" y="104"/>
                    <a:pt x="99" y="111"/>
                    <a:pt x="101" y="115"/>
                  </a:cubicBezTo>
                  <a:cubicBezTo>
                    <a:pt x="101" y="59"/>
                    <a:pt x="101" y="59"/>
                    <a:pt x="101" y="59"/>
                  </a:cubicBezTo>
                  <a:cubicBezTo>
                    <a:pt x="99" y="58"/>
                    <a:pt x="97" y="57"/>
                    <a:pt x="93" y="57"/>
                  </a:cubicBezTo>
                  <a:cubicBezTo>
                    <a:pt x="83" y="55"/>
                    <a:pt x="76" y="53"/>
                    <a:pt x="74" y="51"/>
                  </a:cubicBezTo>
                  <a:cubicBezTo>
                    <a:pt x="73" y="50"/>
                    <a:pt x="72" y="49"/>
                    <a:pt x="71" y="48"/>
                  </a:cubicBezTo>
                  <a:cubicBezTo>
                    <a:pt x="70" y="48"/>
                    <a:pt x="69" y="46"/>
                    <a:pt x="70" y="46"/>
                  </a:cubicBezTo>
                  <a:cubicBezTo>
                    <a:pt x="73" y="46"/>
                    <a:pt x="73" y="37"/>
                    <a:pt x="74" y="34"/>
                  </a:cubicBezTo>
                  <a:cubicBezTo>
                    <a:pt x="76" y="32"/>
                    <a:pt x="75" y="30"/>
                    <a:pt x="74" y="27"/>
                  </a:cubicBezTo>
                  <a:cubicBezTo>
                    <a:pt x="73" y="25"/>
                    <a:pt x="75" y="22"/>
                    <a:pt x="73" y="18"/>
                  </a:cubicBezTo>
                  <a:cubicBezTo>
                    <a:pt x="71" y="14"/>
                    <a:pt x="74" y="9"/>
                    <a:pt x="71" y="9"/>
                  </a:cubicBezTo>
                  <a:cubicBezTo>
                    <a:pt x="68" y="8"/>
                    <a:pt x="69" y="5"/>
                    <a:pt x="66" y="5"/>
                  </a:cubicBezTo>
                  <a:cubicBezTo>
                    <a:pt x="64" y="5"/>
                    <a:pt x="63" y="1"/>
                    <a:pt x="61" y="3"/>
                  </a:cubicBezTo>
                  <a:cubicBezTo>
                    <a:pt x="58" y="4"/>
                    <a:pt x="58" y="0"/>
                    <a:pt x="56" y="2"/>
                  </a:cubicBezTo>
                  <a:close/>
                  <a:moveTo>
                    <a:pt x="24" y="63"/>
                  </a:moveTo>
                  <a:cubicBezTo>
                    <a:pt x="21" y="65"/>
                    <a:pt x="19" y="67"/>
                    <a:pt x="19" y="71"/>
                  </a:cubicBezTo>
                  <a:cubicBezTo>
                    <a:pt x="17" y="79"/>
                    <a:pt x="9" y="106"/>
                    <a:pt x="5" y="113"/>
                  </a:cubicBezTo>
                  <a:cubicBezTo>
                    <a:pt x="1" y="121"/>
                    <a:pt x="0" y="131"/>
                    <a:pt x="4" y="137"/>
                  </a:cubicBezTo>
                  <a:cubicBezTo>
                    <a:pt x="8" y="143"/>
                    <a:pt x="18" y="158"/>
                    <a:pt x="19" y="160"/>
                  </a:cubicBezTo>
                  <a:cubicBezTo>
                    <a:pt x="21" y="163"/>
                    <a:pt x="21" y="164"/>
                    <a:pt x="23" y="164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2" y="126"/>
                    <a:pt x="20" y="124"/>
                    <a:pt x="21" y="122"/>
                  </a:cubicBezTo>
                  <a:cubicBezTo>
                    <a:pt x="22" y="120"/>
                    <a:pt x="23" y="120"/>
                    <a:pt x="24" y="118"/>
                  </a:cubicBezTo>
                  <a:lnTo>
                    <a:pt x="24" y="63"/>
                  </a:ln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728"/>
            <p:cNvSpPr>
              <a:spLocks/>
            </p:cNvSpPr>
            <p:nvPr/>
          </p:nvSpPr>
          <p:spPr bwMode="auto">
            <a:xfrm>
              <a:off x="8592368" y="3062366"/>
              <a:ext cx="226731" cy="448738"/>
            </a:xfrm>
            <a:custGeom>
              <a:avLst/>
              <a:gdLst>
                <a:gd name="T0" fmla="*/ 10 w 50"/>
                <a:gd name="T1" fmla="*/ 0 h 99"/>
                <a:gd name="T2" fmla="*/ 9 w 50"/>
                <a:gd name="T3" fmla="*/ 1 h 99"/>
                <a:gd name="T4" fmla="*/ 7 w 50"/>
                <a:gd name="T5" fmla="*/ 4 h 99"/>
                <a:gd name="T6" fmla="*/ 7 w 50"/>
                <a:gd name="T7" fmla="*/ 5 h 99"/>
                <a:gd name="T8" fmla="*/ 9 w 50"/>
                <a:gd name="T9" fmla="*/ 40 h 99"/>
                <a:gd name="T10" fmla="*/ 9 w 50"/>
                <a:gd name="T11" fmla="*/ 68 h 99"/>
                <a:gd name="T12" fmla="*/ 4 w 50"/>
                <a:gd name="T13" fmla="*/ 88 h 99"/>
                <a:gd name="T14" fmla="*/ 0 w 50"/>
                <a:gd name="T15" fmla="*/ 98 h 99"/>
                <a:gd name="T16" fmla="*/ 17 w 50"/>
                <a:gd name="T17" fmla="*/ 97 h 99"/>
                <a:gd name="T18" fmla="*/ 45 w 50"/>
                <a:gd name="T19" fmla="*/ 98 h 99"/>
                <a:gd name="T20" fmla="*/ 50 w 50"/>
                <a:gd name="T21" fmla="*/ 96 h 99"/>
                <a:gd name="T22" fmla="*/ 44 w 50"/>
                <a:gd name="T23" fmla="*/ 77 h 99"/>
                <a:gd name="T24" fmla="*/ 39 w 50"/>
                <a:gd name="T25" fmla="*/ 41 h 99"/>
                <a:gd name="T26" fmla="*/ 36 w 50"/>
                <a:gd name="T27" fmla="*/ 9 h 99"/>
                <a:gd name="T28" fmla="*/ 34 w 50"/>
                <a:gd name="T29" fmla="*/ 3 h 99"/>
                <a:gd name="T30" fmla="*/ 34 w 50"/>
                <a:gd name="T31" fmla="*/ 3 h 99"/>
                <a:gd name="T32" fmla="*/ 31 w 50"/>
                <a:gd name="T33" fmla="*/ 0 h 99"/>
                <a:gd name="T34" fmla="*/ 26 w 50"/>
                <a:gd name="T35" fmla="*/ 7 h 99"/>
                <a:gd name="T36" fmla="*/ 18 w 50"/>
                <a:gd name="T37" fmla="*/ 9 h 99"/>
                <a:gd name="T38" fmla="*/ 10 w 50"/>
                <a:gd name="T3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10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10"/>
                    <a:pt x="9" y="28"/>
                    <a:pt x="9" y="40"/>
                  </a:cubicBezTo>
                  <a:cubicBezTo>
                    <a:pt x="9" y="52"/>
                    <a:pt x="11" y="58"/>
                    <a:pt x="9" y="68"/>
                  </a:cubicBezTo>
                  <a:cubicBezTo>
                    <a:pt x="7" y="77"/>
                    <a:pt x="6" y="83"/>
                    <a:pt x="4" y="88"/>
                  </a:cubicBezTo>
                  <a:cubicBezTo>
                    <a:pt x="1" y="94"/>
                    <a:pt x="0" y="98"/>
                    <a:pt x="0" y="98"/>
                  </a:cubicBezTo>
                  <a:cubicBezTo>
                    <a:pt x="0" y="98"/>
                    <a:pt x="8" y="97"/>
                    <a:pt x="17" y="97"/>
                  </a:cubicBezTo>
                  <a:cubicBezTo>
                    <a:pt x="25" y="97"/>
                    <a:pt x="41" y="99"/>
                    <a:pt x="45" y="98"/>
                  </a:cubicBezTo>
                  <a:cubicBezTo>
                    <a:pt x="48" y="97"/>
                    <a:pt x="50" y="96"/>
                    <a:pt x="50" y="96"/>
                  </a:cubicBezTo>
                  <a:cubicBezTo>
                    <a:pt x="50" y="96"/>
                    <a:pt x="46" y="87"/>
                    <a:pt x="44" y="77"/>
                  </a:cubicBezTo>
                  <a:cubicBezTo>
                    <a:pt x="41" y="68"/>
                    <a:pt x="39" y="54"/>
                    <a:pt x="39" y="41"/>
                  </a:cubicBezTo>
                  <a:cubicBezTo>
                    <a:pt x="39" y="28"/>
                    <a:pt x="39" y="16"/>
                    <a:pt x="36" y="9"/>
                  </a:cubicBezTo>
                  <a:cubicBezTo>
                    <a:pt x="35" y="6"/>
                    <a:pt x="35" y="5"/>
                    <a:pt x="34" y="3"/>
                  </a:cubicBezTo>
                  <a:cubicBezTo>
                    <a:pt x="34" y="3"/>
                    <a:pt x="35" y="4"/>
                    <a:pt x="34" y="3"/>
                  </a:cubicBezTo>
                  <a:cubicBezTo>
                    <a:pt x="33" y="3"/>
                    <a:pt x="32" y="1"/>
                    <a:pt x="31" y="0"/>
                  </a:cubicBezTo>
                  <a:cubicBezTo>
                    <a:pt x="30" y="2"/>
                    <a:pt x="29" y="3"/>
                    <a:pt x="26" y="7"/>
                  </a:cubicBezTo>
                  <a:cubicBezTo>
                    <a:pt x="23" y="10"/>
                    <a:pt x="23" y="12"/>
                    <a:pt x="18" y="9"/>
                  </a:cubicBezTo>
                  <a:cubicBezTo>
                    <a:pt x="15" y="7"/>
                    <a:pt x="12" y="3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729"/>
            <p:cNvSpPr>
              <a:spLocks/>
            </p:cNvSpPr>
            <p:nvPr/>
          </p:nvSpPr>
          <p:spPr bwMode="auto">
            <a:xfrm>
              <a:off x="8675030" y="3116687"/>
              <a:ext cx="106280" cy="439291"/>
            </a:xfrm>
            <a:custGeom>
              <a:avLst/>
              <a:gdLst>
                <a:gd name="T0" fmla="*/ 4 w 24"/>
                <a:gd name="T1" fmla="*/ 0 h 97"/>
                <a:gd name="T2" fmla="*/ 9 w 24"/>
                <a:gd name="T3" fmla="*/ 5 h 97"/>
                <a:gd name="T4" fmla="*/ 7 w 24"/>
                <a:gd name="T5" fmla="*/ 7 h 97"/>
                <a:gd name="T6" fmla="*/ 14 w 24"/>
                <a:gd name="T7" fmla="*/ 36 h 97"/>
                <a:gd name="T8" fmla="*/ 23 w 24"/>
                <a:gd name="T9" fmla="*/ 83 h 97"/>
                <a:gd name="T10" fmla="*/ 20 w 24"/>
                <a:gd name="T11" fmla="*/ 93 h 97"/>
                <a:gd name="T12" fmla="*/ 15 w 24"/>
                <a:gd name="T13" fmla="*/ 94 h 97"/>
                <a:gd name="T14" fmla="*/ 9 w 24"/>
                <a:gd name="T15" fmla="*/ 82 h 97"/>
                <a:gd name="T16" fmla="*/ 3 w 24"/>
                <a:gd name="T17" fmla="*/ 44 h 97"/>
                <a:gd name="T18" fmla="*/ 1 w 24"/>
                <a:gd name="T19" fmla="*/ 15 h 97"/>
                <a:gd name="T20" fmla="*/ 3 w 24"/>
                <a:gd name="T21" fmla="*/ 7 h 97"/>
                <a:gd name="T22" fmla="*/ 0 w 24"/>
                <a:gd name="T23" fmla="*/ 4 h 97"/>
                <a:gd name="T24" fmla="*/ 4 w 24"/>
                <a:gd name="T2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97">
                  <a:moveTo>
                    <a:pt x="4" y="0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6" y="5"/>
                    <a:pt x="7" y="7"/>
                  </a:cubicBezTo>
                  <a:cubicBezTo>
                    <a:pt x="8" y="9"/>
                    <a:pt x="11" y="21"/>
                    <a:pt x="14" y="36"/>
                  </a:cubicBezTo>
                  <a:cubicBezTo>
                    <a:pt x="18" y="52"/>
                    <a:pt x="22" y="79"/>
                    <a:pt x="23" y="83"/>
                  </a:cubicBezTo>
                  <a:cubicBezTo>
                    <a:pt x="24" y="87"/>
                    <a:pt x="23" y="89"/>
                    <a:pt x="20" y="93"/>
                  </a:cubicBezTo>
                  <a:cubicBezTo>
                    <a:pt x="18" y="97"/>
                    <a:pt x="17" y="97"/>
                    <a:pt x="15" y="94"/>
                  </a:cubicBezTo>
                  <a:cubicBezTo>
                    <a:pt x="12" y="90"/>
                    <a:pt x="10" y="92"/>
                    <a:pt x="9" y="82"/>
                  </a:cubicBezTo>
                  <a:cubicBezTo>
                    <a:pt x="7" y="72"/>
                    <a:pt x="4" y="53"/>
                    <a:pt x="3" y="44"/>
                  </a:cubicBezTo>
                  <a:cubicBezTo>
                    <a:pt x="2" y="35"/>
                    <a:pt x="0" y="19"/>
                    <a:pt x="1" y="15"/>
                  </a:cubicBezTo>
                  <a:cubicBezTo>
                    <a:pt x="2" y="11"/>
                    <a:pt x="3" y="9"/>
                    <a:pt x="3" y="7"/>
                  </a:cubicBezTo>
                  <a:cubicBezTo>
                    <a:pt x="2" y="6"/>
                    <a:pt x="0" y="4"/>
                    <a:pt x="0" y="4"/>
                  </a:cubicBezTo>
                  <a:cubicBezTo>
                    <a:pt x="0" y="4"/>
                    <a:pt x="2" y="1"/>
                    <a:pt x="4" y="0"/>
                  </a:cubicBez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730"/>
            <p:cNvSpPr>
              <a:spLocks/>
            </p:cNvSpPr>
            <p:nvPr/>
          </p:nvSpPr>
          <p:spPr bwMode="auto">
            <a:xfrm>
              <a:off x="6894248" y="3008045"/>
              <a:ext cx="122813" cy="181857"/>
            </a:xfrm>
            <a:custGeom>
              <a:avLst/>
              <a:gdLst>
                <a:gd name="T0" fmla="*/ 26 w 27"/>
                <a:gd name="T1" fmla="*/ 11 h 40"/>
                <a:gd name="T2" fmla="*/ 24 w 27"/>
                <a:gd name="T3" fmla="*/ 23 h 40"/>
                <a:gd name="T4" fmla="*/ 26 w 27"/>
                <a:gd name="T5" fmla="*/ 35 h 40"/>
                <a:gd name="T6" fmla="*/ 6 w 27"/>
                <a:gd name="T7" fmla="*/ 39 h 40"/>
                <a:gd name="T8" fmla="*/ 26 w 27"/>
                <a:gd name="T9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0">
                  <a:moveTo>
                    <a:pt x="26" y="11"/>
                  </a:moveTo>
                  <a:cubicBezTo>
                    <a:pt x="18" y="15"/>
                    <a:pt x="27" y="19"/>
                    <a:pt x="24" y="23"/>
                  </a:cubicBezTo>
                  <a:cubicBezTo>
                    <a:pt x="22" y="27"/>
                    <a:pt x="27" y="30"/>
                    <a:pt x="26" y="35"/>
                  </a:cubicBezTo>
                  <a:cubicBezTo>
                    <a:pt x="24" y="40"/>
                    <a:pt x="12" y="40"/>
                    <a:pt x="6" y="39"/>
                  </a:cubicBezTo>
                  <a:cubicBezTo>
                    <a:pt x="0" y="39"/>
                    <a:pt x="9" y="0"/>
                    <a:pt x="26" y="11"/>
                  </a:cubicBez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731"/>
            <p:cNvSpPr>
              <a:spLocks/>
            </p:cNvSpPr>
            <p:nvPr/>
          </p:nvSpPr>
          <p:spPr bwMode="auto">
            <a:xfrm>
              <a:off x="6818672" y="2842720"/>
              <a:ext cx="252710" cy="351905"/>
            </a:xfrm>
            <a:custGeom>
              <a:avLst/>
              <a:gdLst>
                <a:gd name="T0" fmla="*/ 52 w 56"/>
                <a:gd name="T1" fmla="*/ 14 h 78"/>
                <a:gd name="T2" fmla="*/ 17 w 56"/>
                <a:gd name="T3" fmla="*/ 23 h 78"/>
                <a:gd name="T4" fmla="*/ 10 w 56"/>
                <a:gd name="T5" fmla="*/ 38 h 78"/>
                <a:gd name="T6" fmla="*/ 7 w 56"/>
                <a:gd name="T7" fmla="*/ 53 h 78"/>
                <a:gd name="T8" fmla="*/ 11 w 56"/>
                <a:gd name="T9" fmla="*/ 70 h 78"/>
                <a:gd name="T10" fmla="*/ 28 w 56"/>
                <a:gd name="T11" fmla="*/ 76 h 78"/>
                <a:gd name="T12" fmla="*/ 45 w 56"/>
                <a:gd name="T13" fmla="*/ 33 h 78"/>
                <a:gd name="T14" fmla="*/ 52 w 56"/>
                <a:gd name="T15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78">
                  <a:moveTo>
                    <a:pt x="52" y="14"/>
                  </a:moveTo>
                  <a:cubicBezTo>
                    <a:pt x="42" y="0"/>
                    <a:pt x="17" y="6"/>
                    <a:pt x="17" y="23"/>
                  </a:cubicBezTo>
                  <a:cubicBezTo>
                    <a:pt x="17" y="40"/>
                    <a:pt x="6" y="29"/>
                    <a:pt x="10" y="38"/>
                  </a:cubicBezTo>
                  <a:cubicBezTo>
                    <a:pt x="13" y="47"/>
                    <a:pt x="2" y="46"/>
                    <a:pt x="7" y="53"/>
                  </a:cubicBezTo>
                  <a:cubicBezTo>
                    <a:pt x="12" y="60"/>
                    <a:pt x="0" y="62"/>
                    <a:pt x="11" y="70"/>
                  </a:cubicBezTo>
                  <a:cubicBezTo>
                    <a:pt x="22" y="78"/>
                    <a:pt x="28" y="76"/>
                    <a:pt x="28" y="76"/>
                  </a:cubicBezTo>
                  <a:cubicBezTo>
                    <a:pt x="28" y="76"/>
                    <a:pt x="25" y="27"/>
                    <a:pt x="45" y="33"/>
                  </a:cubicBezTo>
                  <a:cubicBezTo>
                    <a:pt x="51" y="35"/>
                    <a:pt x="56" y="20"/>
                    <a:pt x="52" y="14"/>
                  </a:cubicBez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732"/>
            <p:cNvSpPr>
              <a:spLocks/>
            </p:cNvSpPr>
            <p:nvPr/>
          </p:nvSpPr>
          <p:spPr bwMode="auto">
            <a:xfrm>
              <a:off x="6745456" y="2868700"/>
              <a:ext cx="436929" cy="1504454"/>
            </a:xfrm>
            <a:custGeom>
              <a:avLst/>
              <a:gdLst>
                <a:gd name="T0" fmla="*/ 37 w 97"/>
                <a:gd name="T1" fmla="*/ 11 h 333"/>
                <a:gd name="T2" fmla="*/ 31 w 97"/>
                <a:gd name="T3" fmla="*/ 49 h 333"/>
                <a:gd name="T4" fmla="*/ 23 w 97"/>
                <a:gd name="T5" fmla="*/ 71 h 333"/>
                <a:gd name="T6" fmla="*/ 21 w 97"/>
                <a:gd name="T7" fmla="*/ 118 h 333"/>
                <a:gd name="T8" fmla="*/ 25 w 97"/>
                <a:gd name="T9" fmla="*/ 141 h 333"/>
                <a:gd name="T10" fmla="*/ 26 w 97"/>
                <a:gd name="T11" fmla="*/ 166 h 333"/>
                <a:gd name="T12" fmla="*/ 30 w 97"/>
                <a:gd name="T13" fmla="*/ 213 h 333"/>
                <a:gd name="T14" fmla="*/ 30 w 97"/>
                <a:gd name="T15" fmla="*/ 228 h 333"/>
                <a:gd name="T16" fmla="*/ 9 w 97"/>
                <a:gd name="T17" fmla="*/ 290 h 333"/>
                <a:gd name="T18" fmla="*/ 1 w 97"/>
                <a:gd name="T19" fmla="*/ 316 h 333"/>
                <a:gd name="T20" fmla="*/ 3 w 97"/>
                <a:gd name="T21" fmla="*/ 324 h 333"/>
                <a:gd name="T22" fmla="*/ 7 w 97"/>
                <a:gd name="T23" fmla="*/ 309 h 333"/>
                <a:gd name="T24" fmla="*/ 29 w 97"/>
                <a:gd name="T25" fmla="*/ 326 h 333"/>
                <a:gd name="T26" fmla="*/ 25 w 97"/>
                <a:gd name="T27" fmla="*/ 314 h 333"/>
                <a:gd name="T28" fmla="*/ 34 w 97"/>
                <a:gd name="T29" fmla="*/ 263 h 333"/>
                <a:gd name="T30" fmla="*/ 42 w 97"/>
                <a:gd name="T31" fmla="*/ 264 h 333"/>
                <a:gd name="T32" fmla="*/ 50 w 97"/>
                <a:gd name="T33" fmla="*/ 301 h 333"/>
                <a:gd name="T34" fmla="*/ 53 w 97"/>
                <a:gd name="T35" fmla="*/ 324 h 333"/>
                <a:gd name="T36" fmla="*/ 56 w 97"/>
                <a:gd name="T37" fmla="*/ 330 h 333"/>
                <a:gd name="T38" fmla="*/ 56 w 97"/>
                <a:gd name="T39" fmla="*/ 314 h 333"/>
                <a:gd name="T40" fmla="*/ 78 w 97"/>
                <a:gd name="T41" fmla="*/ 330 h 333"/>
                <a:gd name="T42" fmla="*/ 81 w 97"/>
                <a:gd name="T43" fmla="*/ 319 h 333"/>
                <a:gd name="T44" fmla="*/ 63 w 97"/>
                <a:gd name="T45" fmla="*/ 265 h 333"/>
                <a:gd name="T46" fmla="*/ 60 w 97"/>
                <a:gd name="T47" fmla="*/ 237 h 333"/>
                <a:gd name="T48" fmla="*/ 65 w 97"/>
                <a:gd name="T49" fmla="*/ 213 h 333"/>
                <a:gd name="T50" fmla="*/ 68 w 97"/>
                <a:gd name="T51" fmla="*/ 189 h 333"/>
                <a:gd name="T52" fmla="*/ 71 w 97"/>
                <a:gd name="T53" fmla="*/ 189 h 333"/>
                <a:gd name="T54" fmla="*/ 77 w 97"/>
                <a:gd name="T55" fmla="*/ 187 h 333"/>
                <a:gd name="T56" fmla="*/ 75 w 97"/>
                <a:gd name="T57" fmla="*/ 169 h 333"/>
                <a:gd name="T58" fmla="*/ 94 w 97"/>
                <a:gd name="T59" fmla="*/ 125 h 333"/>
                <a:gd name="T60" fmla="*/ 73 w 97"/>
                <a:gd name="T61" fmla="*/ 105 h 333"/>
                <a:gd name="T62" fmla="*/ 55 w 97"/>
                <a:gd name="T63" fmla="*/ 64 h 333"/>
                <a:gd name="T64" fmla="*/ 56 w 97"/>
                <a:gd name="T65" fmla="*/ 46 h 333"/>
                <a:gd name="T66" fmla="*/ 67 w 97"/>
                <a:gd name="T67" fmla="*/ 28 h 333"/>
                <a:gd name="T68" fmla="*/ 66 w 97"/>
                <a:gd name="T69" fmla="*/ 12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" h="333">
                  <a:moveTo>
                    <a:pt x="53" y="0"/>
                  </a:moveTo>
                  <a:cubicBezTo>
                    <a:pt x="46" y="0"/>
                    <a:pt x="40" y="4"/>
                    <a:pt x="37" y="11"/>
                  </a:cubicBezTo>
                  <a:cubicBezTo>
                    <a:pt x="34" y="18"/>
                    <a:pt x="34" y="27"/>
                    <a:pt x="35" y="31"/>
                  </a:cubicBezTo>
                  <a:cubicBezTo>
                    <a:pt x="35" y="35"/>
                    <a:pt x="32" y="45"/>
                    <a:pt x="31" y="49"/>
                  </a:cubicBezTo>
                  <a:cubicBezTo>
                    <a:pt x="29" y="54"/>
                    <a:pt x="26" y="60"/>
                    <a:pt x="26" y="60"/>
                  </a:cubicBezTo>
                  <a:cubicBezTo>
                    <a:pt x="26" y="60"/>
                    <a:pt x="23" y="65"/>
                    <a:pt x="23" y="71"/>
                  </a:cubicBezTo>
                  <a:cubicBezTo>
                    <a:pt x="23" y="77"/>
                    <a:pt x="23" y="87"/>
                    <a:pt x="21" y="98"/>
                  </a:cubicBezTo>
                  <a:cubicBezTo>
                    <a:pt x="19" y="110"/>
                    <a:pt x="19" y="113"/>
                    <a:pt x="21" y="118"/>
                  </a:cubicBezTo>
                  <a:cubicBezTo>
                    <a:pt x="23" y="124"/>
                    <a:pt x="30" y="135"/>
                    <a:pt x="30" y="135"/>
                  </a:cubicBezTo>
                  <a:cubicBezTo>
                    <a:pt x="30" y="135"/>
                    <a:pt x="23" y="139"/>
                    <a:pt x="25" y="141"/>
                  </a:cubicBezTo>
                  <a:cubicBezTo>
                    <a:pt x="28" y="144"/>
                    <a:pt x="30" y="145"/>
                    <a:pt x="30" y="145"/>
                  </a:cubicBezTo>
                  <a:cubicBezTo>
                    <a:pt x="30" y="145"/>
                    <a:pt x="23" y="155"/>
                    <a:pt x="26" y="166"/>
                  </a:cubicBezTo>
                  <a:cubicBezTo>
                    <a:pt x="30" y="177"/>
                    <a:pt x="31" y="184"/>
                    <a:pt x="30" y="194"/>
                  </a:cubicBezTo>
                  <a:cubicBezTo>
                    <a:pt x="30" y="204"/>
                    <a:pt x="30" y="213"/>
                    <a:pt x="30" y="213"/>
                  </a:cubicBezTo>
                  <a:cubicBezTo>
                    <a:pt x="34" y="213"/>
                    <a:pt x="34" y="213"/>
                    <a:pt x="34" y="213"/>
                  </a:cubicBezTo>
                  <a:cubicBezTo>
                    <a:pt x="34" y="213"/>
                    <a:pt x="34" y="222"/>
                    <a:pt x="30" y="228"/>
                  </a:cubicBezTo>
                  <a:cubicBezTo>
                    <a:pt x="26" y="234"/>
                    <a:pt x="19" y="243"/>
                    <a:pt x="18" y="258"/>
                  </a:cubicBezTo>
                  <a:cubicBezTo>
                    <a:pt x="17" y="274"/>
                    <a:pt x="14" y="287"/>
                    <a:pt x="9" y="290"/>
                  </a:cubicBezTo>
                  <a:cubicBezTo>
                    <a:pt x="5" y="294"/>
                    <a:pt x="0" y="294"/>
                    <a:pt x="0" y="300"/>
                  </a:cubicBezTo>
                  <a:cubicBezTo>
                    <a:pt x="0" y="306"/>
                    <a:pt x="1" y="313"/>
                    <a:pt x="1" y="316"/>
                  </a:cubicBezTo>
                  <a:cubicBezTo>
                    <a:pt x="1" y="319"/>
                    <a:pt x="1" y="324"/>
                    <a:pt x="1" y="324"/>
                  </a:cubicBezTo>
                  <a:cubicBezTo>
                    <a:pt x="3" y="324"/>
                    <a:pt x="3" y="324"/>
                    <a:pt x="3" y="324"/>
                  </a:cubicBezTo>
                  <a:cubicBezTo>
                    <a:pt x="3" y="324"/>
                    <a:pt x="3" y="320"/>
                    <a:pt x="3" y="316"/>
                  </a:cubicBezTo>
                  <a:cubicBezTo>
                    <a:pt x="4" y="312"/>
                    <a:pt x="5" y="307"/>
                    <a:pt x="7" y="309"/>
                  </a:cubicBezTo>
                  <a:cubicBezTo>
                    <a:pt x="10" y="310"/>
                    <a:pt x="14" y="318"/>
                    <a:pt x="16" y="321"/>
                  </a:cubicBezTo>
                  <a:cubicBezTo>
                    <a:pt x="18" y="325"/>
                    <a:pt x="22" y="328"/>
                    <a:pt x="29" y="326"/>
                  </a:cubicBezTo>
                  <a:cubicBezTo>
                    <a:pt x="37" y="324"/>
                    <a:pt x="39" y="319"/>
                    <a:pt x="35" y="318"/>
                  </a:cubicBezTo>
                  <a:cubicBezTo>
                    <a:pt x="31" y="317"/>
                    <a:pt x="26" y="319"/>
                    <a:pt x="25" y="314"/>
                  </a:cubicBezTo>
                  <a:cubicBezTo>
                    <a:pt x="24" y="310"/>
                    <a:pt x="23" y="299"/>
                    <a:pt x="24" y="293"/>
                  </a:cubicBezTo>
                  <a:cubicBezTo>
                    <a:pt x="26" y="288"/>
                    <a:pt x="32" y="270"/>
                    <a:pt x="34" y="263"/>
                  </a:cubicBezTo>
                  <a:cubicBezTo>
                    <a:pt x="37" y="256"/>
                    <a:pt x="40" y="249"/>
                    <a:pt x="40" y="249"/>
                  </a:cubicBezTo>
                  <a:cubicBezTo>
                    <a:pt x="40" y="249"/>
                    <a:pt x="40" y="259"/>
                    <a:pt x="42" y="264"/>
                  </a:cubicBezTo>
                  <a:cubicBezTo>
                    <a:pt x="44" y="269"/>
                    <a:pt x="52" y="288"/>
                    <a:pt x="53" y="292"/>
                  </a:cubicBezTo>
                  <a:cubicBezTo>
                    <a:pt x="55" y="296"/>
                    <a:pt x="52" y="299"/>
                    <a:pt x="50" y="301"/>
                  </a:cubicBezTo>
                  <a:cubicBezTo>
                    <a:pt x="48" y="303"/>
                    <a:pt x="49" y="309"/>
                    <a:pt x="50" y="313"/>
                  </a:cubicBezTo>
                  <a:cubicBezTo>
                    <a:pt x="52" y="317"/>
                    <a:pt x="53" y="322"/>
                    <a:pt x="53" y="324"/>
                  </a:cubicBezTo>
                  <a:cubicBezTo>
                    <a:pt x="53" y="326"/>
                    <a:pt x="53" y="330"/>
                    <a:pt x="53" y="330"/>
                  </a:cubicBezTo>
                  <a:cubicBezTo>
                    <a:pt x="56" y="330"/>
                    <a:pt x="56" y="330"/>
                    <a:pt x="56" y="330"/>
                  </a:cubicBezTo>
                  <a:cubicBezTo>
                    <a:pt x="56" y="330"/>
                    <a:pt x="55" y="325"/>
                    <a:pt x="55" y="321"/>
                  </a:cubicBezTo>
                  <a:cubicBezTo>
                    <a:pt x="55" y="317"/>
                    <a:pt x="54" y="315"/>
                    <a:pt x="56" y="314"/>
                  </a:cubicBezTo>
                  <a:cubicBezTo>
                    <a:pt x="57" y="313"/>
                    <a:pt x="64" y="319"/>
                    <a:pt x="66" y="323"/>
                  </a:cubicBezTo>
                  <a:cubicBezTo>
                    <a:pt x="69" y="327"/>
                    <a:pt x="69" y="333"/>
                    <a:pt x="78" y="330"/>
                  </a:cubicBezTo>
                  <a:cubicBezTo>
                    <a:pt x="86" y="328"/>
                    <a:pt x="92" y="324"/>
                    <a:pt x="90" y="321"/>
                  </a:cubicBezTo>
                  <a:cubicBezTo>
                    <a:pt x="88" y="319"/>
                    <a:pt x="84" y="321"/>
                    <a:pt x="81" y="319"/>
                  </a:cubicBezTo>
                  <a:cubicBezTo>
                    <a:pt x="78" y="318"/>
                    <a:pt x="73" y="305"/>
                    <a:pt x="70" y="298"/>
                  </a:cubicBezTo>
                  <a:cubicBezTo>
                    <a:pt x="67" y="290"/>
                    <a:pt x="64" y="274"/>
                    <a:pt x="63" y="265"/>
                  </a:cubicBezTo>
                  <a:cubicBezTo>
                    <a:pt x="62" y="256"/>
                    <a:pt x="60" y="249"/>
                    <a:pt x="60" y="245"/>
                  </a:cubicBezTo>
                  <a:cubicBezTo>
                    <a:pt x="60" y="242"/>
                    <a:pt x="60" y="237"/>
                    <a:pt x="60" y="237"/>
                  </a:cubicBezTo>
                  <a:cubicBezTo>
                    <a:pt x="60" y="237"/>
                    <a:pt x="63" y="226"/>
                    <a:pt x="64" y="221"/>
                  </a:cubicBezTo>
                  <a:cubicBezTo>
                    <a:pt x="65" y="217"/>
                    <a:pt x="65" y="213"/>
                    <a:pt x="65" y="213"/>
                  </a:cubicBezTo>
                  <a:cubicBezTo>
                    <a:pt x="65" y="213"/>
                    <a:pt x="70" y="214"/>
                    <a:pt x="70" y="211"/>
                  </a:cubicBezTo>
                  <a:cubicBezTo>
                    <a:pt x="70" y="208"/>
                    <a:pt x="68" y="195"/>
                    <a:pt x="68" y="189"/>
                  </a:cubicBezTo>
                  <a:cubicBezTo>
                    <a:pt x="69" y="183"/>
                    <a:pt x="71" y="183"/>
                    <a:pt x="71" y="183"/>
                  </a:cubicBezTo>
                  <a:cubicBezTo>
                    <a:pt x="71" y="183"/>
                    <a:pt x="71" y="187"/>
                    <a:pt x="71" y="189"/>
                  </a:cubicBezTo>
                  <a:cubicBezTo>
                    <a:pt x="71" y="192"/>
                    <a:pt x="73" y="191"/>
                    <a:pt x="74" y="189"/>
                  </a:cubicBezTo>
                  <a:cubicBezTo>
                    <a:pt x="75" y="187"/>
                    <a:pt x="77" y="189"/>
                    <a:pt x="77" y="187"/>
                  </a:cubicBezTo>
                  <a:cubicBezTo>
                    <a:pt x="77" y="185"/>
                    <a:pt x="79" y="181"/>
                    <a:pt x="78" y="178"/>
                  </a:cubicBezTo>
                  <a:cubicBezTo>
                    <a:pt x="78" y="175"/>
                    <a:pt x="75" y="169"/>
                    <a:pt x="75" y="169"/>
                  </a:cubicBezTo>
                  <a:cubicBezTo>
                    <a:pt x="97" y="169"/>
                    <a:pt x="97" y="169"/>
                    <a:pt x="97" y="169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74" y="125"/>
                    <a:pt x="74" y="125"/>
                    <a:pt x="74" y="125"/>
                  </a:cubicBezTo>
                  <a:cubicBezTo>
                    <a:pt x="74" y="125"/>
                    <a:pt x="73" y="112"/>
                    <a:pt x="73" y="105"/>
                  </a:cubicBezTo>
                  <a:cubicBezTo>
                    <a:pt x="73" y="99"/>
                    <a:pt x="74" y="90"/>
                    <a:pt x="69" y="83"/>
                  </a:cubicBezTo>
                  <a:cubicBezTo>
                    <a:pt x="65" y="75"/>
                    <a:pt x="59" y="69"/>
                    <a:pt x="55" y="64"/>
                  </a:cubicBezTo>
                  <a:cubicBezTo>
                    <a:pt x="52" y="60"/>
                    <a:pt x="51" y="59"/>
                    <a:pt x="52" y="55"/>
                  </a:cubicBezTo>
                  <a:cubicBezTo>
                    <a:pt x="53" y="51"/>
                    <a:pt x="53" y="46"/>
                    <a:pt x="56" y="46"/>
                  </a:cubicBezTo>
                  <a:cubicBezTo>
                    <a:pt x="59" y="46"/>
                    <a:pt x="61" y="46"/>
                    <a:pt x="62" y="43"/>
                  </a:cubicBezTo>
                  <a:cubicBezTo>
                    <a:pt x="64" y="39"/>
                    <a:pt x="67" y="33"/>
                    <a:pt x="67" y="28"/>
                  </a:cubicBezTo>
                  <a:cubicBezTo>
                    <a:pt x="67" y="24"/>
                    <a:pt x="66" y="23"/>
                    <a:pt x="67" y="22"/>
                  </a:cubicBezTo>
                  <a:cubicBezTo>
                    <a:pt x="67" y="20"/>
                    <a:pt x="67" y="16"/>
                    <a:pt x="66" y="12"/>
                  </a:cubicBezTo>
                  <a:cubicBezTo>
                    <a:pt x="66" y="9"/>
                    <a:pt x="62" y="0"/>
                    <a:pt x="53" y="0"/>
                  </a:cubicBez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733"/>
            <p:cNvSpPr>
              <a:spLocks/>
            </p:cNvSpPr>
            <p:nvPr/>
          </p:nvSpPr>
          <p:spPr bwMode="auto">
            <a:xfrm>
              <a:off x="6889525" y="3062366"/>
              <a:ext cx="89748" cy="73215"/>
            </a:xfrm>
            <a:custGeom>
              <a:avLst/>
              <a:gdLst>
                <a:gd name="T0" fmla="*/ 1 w 20"/>
                <a:gd name="T1" fmla="*/ 0 h 16"/>
                <a:gd name="T2" fmla="*/ 0 w 20"/>
                <a:gd name="T3" fmla="*/ 3 h 16"/>
                <a:gd name="T4" fmla="*/ 20 w 20"/>
                <a:gd name="T5" fmla="*/ 16 h 16"/>
                <a:gd name="T6" fmla="*/ 19 w 20"/>
                <a:gd name="T7" fmla="*/ 8 h 16"/>
                <a:gd name="T8" fmla="*/ 9 w 20"/>
                <a:gd name="T9" fmla="*/ 1 h 16"/>
                <a:gd name="T10" fmla="*/ 1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0" y="3"/>
                    <a:pt x="16" y="10"/>
                    <a:pt x="20" y="16"/>
                  </a:cubicBezTo>
                  <a:cubicBezTo>
                    <a:pt x="18" y="14"/>
                    <a:pt x="19" y="10"/>
                    <a:pt x="19" y="8"/>
                  </a:cubicBezTo>
                  <a:cubicBezTo>
                    <a:pt x="16" y="5"/>
                    <a:pt x="12" y="3"/>
                    <a:pt x="9" y="1"/>
                  </a:cubicBezTo>
                  <a:cubicBezTo>
                    <a:pt x="6" y="0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734"/>
            <p:cNvSpPr>
              <a:spLocks/>
            </p:cNvSpPr>
            <p:nvPr/>
          </p:nvSpPr>
          <p:spPr bwMode="auto">
            <a:xfrm>
              <a:off x="3942024" y="2863977"/>
              <a:ext cx="382608" cy="1502092"/>
            </a:xfrm>
            <a:custGeom>
              <a:avLst/>
              <a:gdLst>
                <a:gd name="T0" fmla="*/ 78 w 85"/>
                <a:gd name="T1" fmla="*/ 8 h 332"/>
                <a:gd name="T2" fmla="*/ 75 w 85"/>
                <a:gd name="T3" fmla="*/ 5 h 332"/>
                <a:gd name="T4" fmla="*/ 70 w 85"/>
                <a:gd name="T5" fmla="*/ 3 h 332"/>
                <a:gd name="T6" fmla="*/ 55 w 85"/>
                <a:gd name="T7" fmla="*/ 2 h 332"/>
                <a:gd name="T8" fmla="*/ 43 w 85"/>
                <a:gd name="T9" fmla="*/ 12 h 332"/>
                <a:gd name="T10" fmla="*/ 42 w 85"/>
                <a:gd name="T11" fmla="*/ 28 h 332"/>
                <a:gd name="T12" fmla="*/ 45 w 85"/>
                <a:gd name="T13" fmla="*/ 39 h 332"/>
                <a:gd name="T14" fmla="*/ 41 w 85"/>
                <a:gd name="T15" fmla="*/ 44 h 332"/>
                <a:gd name="T16" fmla="*/ 21 w 85"/>
                <a:gd name="T17" fmla="*/ 56 h 332"/>
                <a:gd name="T18" fmla="*/ 11 w 85"/>
                <a:gd name="T19" fmla="*/ 80 h 332"/>
                <a:gd name="T20" fmla="*/ 8 w 85"/>
                <a:gd name="T21" fmla="*/ 105 h 332"/>
                <a:gd name="T22" fmla="*/ 10 w 85"/>
                <a:gd name="T23" fmla="*/ 120 h 332"/>
                <a:gd name="T24" fmla="*/ 1 w 85"/>
                <a:gd name="T25" fmla="*/ 171 h 332"/>
                <a:gd name="T26" fmla="*/ 10 w 85"/>
                <a:gd name="T27" fmla="*/ 177 h 332"/>
                <a:gd name="T28" fmla="*/ 19 w 85"/>
                <a:gd name="T29" fmla="*/ 181 h 332"/>
                <a:gd name="T30" fmla="*/ 20 w 85"/>
                <a:gd name="T31" fmla="*/ 198 h 332"/>
                <a:gd name="T32" fmla="*/ 21 w 85"/>
                <a:gd name="T33" fmla="*/ 217 h 332"/>
                <a:gd name="T34" fmla="*/ 15 w 85"/>
                <a:gd name="T35" fmla="*/ 261 h 332"/>
                <a:gd name="T36" fmla="*/ 18 w 85"/>
                <a:gd name="T37" fmla="*/ 319 h 332"/>
                <a:gd name="T38" fmla="*/ 17 w 85"/>
                <a:gd name="T39" fmla="*/ 328 h 332"/>
                <a:gd name="T40" fmla="*/ 26 w 85"/>
                <a:gd name="T41" fmla="*/ 329 h 332"/>
                <a:gd name="T42" fmla="*/ 25 w 85"/>
                <a:gd name="T43" fmla="*/ 326 h 332"/>
                <a:gd name="T44" fmla="*/ 42 w 85"/>
                <a:gd name="T45" fmla="*/ 332 h 332"/>
                <a:gd name="T46" fmla="*/ 61 w 85"/>
                <a:gd name="T47" fmla="*/ 328 h 332"/>
                <a:gd name="T48" fmla="*/ 58 w 85"/>
                <a:gd name="T49" fmla="*/ 323 h 332"/>
                <a:gd name="T50" fmla="*/ 52 w 85"/>
                <a:gd name="T51" fmla="*/ 321 h 332"/>
                <a:gd name="T52" fmla="*/ 53 w 85"/>
                <a:gd name="T53" fmla="*/ 318 h 332"/>
                <a:gd name="T54" fmla="*/ 70 w 85"/>
                <a:gd name="T55" fmla="*/ 320 h 332"/>
                <a:gd name="T56" fmla="*/ 85 w 85"/>
                <a:gd name="T57" fmla="*/ 316 h 332"/>
                <a:gd name="T58" fmla="*/ 79 w 85"/>
                <a:gd name="T59" fmla="*/ 311 h 332"/>
                <a:gd name="T60" fmla="*/ 68 w 85"/>
                <a:gd name="T61" fmla="*/ 310 h 332"/>
                <a:gd name="T62" fmla="*/ 63 w 85"/>
                <a:gd name="T63" fmla="*/ 307 h 332"/>
                <a:gd name="T64" fmla="*/ 59 w 85"/>
                <a:gd name="T65" fmla="*/ 285 h 332"/>
                <a:gd name="T66" fmla="*/ 56 w 85"/>
                <a:gd name="T67" fmla="*/ 268 h 332"/>
                <a:gd name="T68" fmla="*/ 62 w 85"/>
                <a:gd name="T69" fmla="*/ 240 h 332"/>
                <a:gd name="T70" fmla="*/ 64 w 85"/>
                <a:gd name="T71" fmla="*/ 216 h 332"/>
                <a:gd name="T72" fmla="*/ 72 w 85"/>
                <a:gd name="T73" fmla="*/ 166 h 332"/>
                <a:gd name="T74" fmla="*/ 73 w 85"/>
                <a:gd name="T75" fmla="*/ 143 h 332"/>
                <a:gd name="T76" fmla="*/ 73 w 85"/>
                <a:gd name="T77" fmla="*/ 136 h 332"/>
                <a:gd name="T78" fmla="*/ 73 w 85"/>
                <a:gd name="T79" fmla="*/ 133 h 332"/>
                <a:gd name="T80" fmla="*/ 77 w 85"/>
                <a:gd name="T81" fmla="*/ 149 h 332"/>
                <a:gd name="T82" fmla="*/ 78 w 85"/>
                <a:gd name="T83" fmla="*/ 137 h 332"/>
                <a:gd name="T84" fmla="*/ 75 w 85"/>
                <a:gd name="T85" fmla="*/ 119 h 332"/>
                <a:gd name="T86" fmla="*/ 73 w 85"/>
                <a:gd name="T87" fmla="*/ 91 h 332"/>
                <a:gd name="T88" fmla="*/ 69 w 85"/>
                <a:gd name="T89" fmla="*/ 79 h 332"/>
                <a:gd name="T90" fmla="*/ 66 w 85"/>
                <a:gd name="T91" fmla="*/ 65 h 332"/>
                <a:gd name="T92" fmla="*/ 65 w 85"/>
                <a:gd name="T93" fmla="*/ 56 h 332"/>
                <a:gd name="T94" fmla="*/ 67 w 85"/>
                <a:gd name="T95" fmla="*/ 51 h 332"/>
                <a:gd name="T96" fmla="*/ 74 w 85"/>
                <a:gd name="T97" fmla="*/ 46 h 332"/>
                <a:gd name="T98" fmla="*/ 80 w 85"/>
                <a:gd name="T99" fmla="*/ 43 h 332"/>
                <a:gd name="T100" fmla="*/ 80 w 85"/>
                <a:gd name="T101" fmla="*/ 38 h 332"/>
                <a:gd name="T102" fmla="*/ 79 w 85"/>
                <a:gd name="T103" fmla="*/ 37 h 332"/>
                <a:gd name="T104" fmla="*/ 81 w 85"/>
                <a:gd name="T105" fmla="*/ 35 h 332"/>
                <a:gd name="T106" fmla="*/ 83 w 85"/>
                <a:gd name="T107" fmla="*/ 33 h 332"/>
                <a:gd name="T108" fmla="*/ 81 w 85"/>
                <a:gd name="T109" fmla="*/ 27 h 332"/>
                <a:gd name="T110" fmla="*/ 80 w 85"/>
                <a:gd name="T111" fmla="*/ 22 h 332"/>
                <a:gd name="T112" fmla="*/ 78 w 85"/>
                <a:gd name="T113" fmla="*/ 15 h 332"/>
                <a:gd name="T114" fmla="*/ 78 w 85"/>
                <a:gd name="T115" fmla="*/ 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332">
                  <a:moveTo>
                    <a:pt x="78" y="8"/>
                  </a:moveTo>
                  <a:cubicBezTo>
                    <a:pt x="79" y="7"/>
                    <a:pt x="77" y="5"/>
                    <a:pt x="75" y="5"/>
                  </a:cubicBezTo>
                  <a:cubicBezTo>
                    <a:pt x="72" y="5"/>
                    <a:pt x="74" y="3"/>
                    <a:pt x="70" y="3"/>
                  </a:cubicBezTo>
                  <a:cubicBezTo>
                    <a:pt x="66" y="3"/>
                    <a:pt x="60" y="0"/>
                    <a:pt x="55" y="2"/>
                  </a:cubicBezTo>
                  <a:cubicBezTo>
                    <a:pt x="50" y="3"/>
                    <a:pt x="46" y="7"/>
                    <a:pt x="43" y="12"/>
                  </a:cubicBezTo>
                  <a:cubicBezTo>
                    <a:pt x="41" y="18"/>
                    <a:pt x="40" y="23"/>
                    <a:pt x="42" y="28"/>
                  </a:cubicBezTo>
                  <a:cubicBezTo>
                    <a:pt x="44" y="32"/>
                    <a:pt x="45" y="39"/>
                    <a:pt x="45" y="39"/>
                  </a:cubicBezTo>
                  <a:cubicBezTo>
                    <a:pt x="45" y="39"/>
                    <a:pt x="45" y="41"/>
                    <a:pt x="41" y="44"/>
                  </a:cubicBezTo>
                  <a:cubicBezTo>
                    <a:pt x="37" y="47"/>
                    <a:pt x="27" y="49"/>
                    <a:pt x="21" y="56"/>
                  </a:cubicBezTo>
                  <a:cubicBezTo>
                    <a:pt x="15" y="63"/>
                    <a:pt x="14" y="76"/>
                    <a:pt x="11" y="80"/>
                  </a:cubicBezTo>
                  <a:cubicBezTo>
                    <a:pt x="9" y="85"/>
                    <a:pt x="11" y="98"/>
                    <a:pt x="8" y="105"/>
                  </a:cubicBezTo>
                  <a:cubicBezTo>
                    <a:pt x="6" y="111"/>
                    <a:pt x="10" y="118"/>
                    <a:pt x="10" y="120"/>
                  </a:cubicBezTo>
                  <a:cubicBezTo>
                    <a:pt x="10" y="122"/>
                    <a:pt x="1" y="168"/>
                    <a:pt x="1" y="171"/>
                  </a:cubicBezTo>
                  <a:cubicBezTo>
                    <a:pt x="0" y="174"/>
                    <a:pt x="3" y="175"/>
                    <a:pt x="10" y="177"/>
                  </a:cubicBezTo>
                  <a:cubicBezTo>
                    <a:pt x="16" y="178"/>
                    <a:pt x="18" y="179"/>
                    <a:pt x="19" y="181"/>
                  </a:cubicBezTo>
                  <a:cubicBezTo>
                    <a:pt x="20" y="183"/>
                    <a:pt x="20" y="193"/>
                    <a:pt x="20" y="198"/>
                  </a:cubicBezTo>
                  <a:cubicBezTo>
                    <a:pt x="20" y="203"/>
                    <a:pt x="22" y="210"/>
                    <a:pt x="21" y="217"/>
                  </a:cubicBezTo>
                  <a:cubicBezTo>
                    <a:pt x="20" y="225"/>
                    <a:pt x="15" y="248"/>
                    <a:pt x="15" y="261"/>
                  </a:cubicBezTo>
                  <a:cubicBezTo>
                    <a:pt x="15" y="273"/>
                    <a:pt x="18" y="314"/>
                    <a:pt x="18" y="319"/>
                  </a:cubicBezTo>
                  <a:cubicBezTo>
                    <a:pt x="17" y="323"/>
                    <a:pt x="17" y="328"/>
                    <a:pt x="17" y="328"/>
                  </a:cubicBezTo>
                  <a:cubicBezTo>
                    <a:pt x="26" y="329"/>
                    <a:pt x="26" y="329"/>
                    <a:pt x="26" y="329"/>
                  </a:cubicBezTo>
                  <a:cubicBezTo>
                    <a:pt x="25" y="326"/>
                    <a:pt x="25" y="326"/>
                    <a:pt x="25" y="326"/>
                  </a:cubicBezTo>
                  <a:cubicBezTo>
                    <a:pt x="25" y="326"/>
                    <a:pt x="31" y="331"/>
                    <a:pt x="42" y="332"/>
                  </a:cubicBezTo>
                  <a:cubicBezTo>
                    <a:pt x="53" y="332"/>
                    <a:pt x="60" y="330"/>
                    <a:pt x="61" y="328"/>
                  </a:cubicBezTo>
                  <a:cubicBezTo>
                    <a:pt x="62" y="327"/>
                    <a:pt x="62" y="323"/>
                    <a:pt x="58" y="323"/>
                  </a:cubicBezTo>
                  <a:cubicBezTo>
                    <a:pt x="55" y="323"/>
                    <a:pt x="53" y="322"/>
                    <a:pt x="52" y="321"/>
                  </a:cubicBezTo>
                  <a:cubicBezTo>
                    <a:pt x="50" y="320"/>
                    <a:pt x="53" y="318"/>
                    <a:pt x="53" y="318"/>
                  </a:cubicBezTo>
                  <a:cubicBezTo>
                    <a:pt x="53" y="318"/>
                    <a:pt x="61" y="321"/>
                    <a:pt x="70" y="320"/>
                  </a:cubicBezTo>
                  <a:cubicBezTo>
                    <a:pt x="78" y="319"/>
                    <a:pt x="84" y="318"/>
                    <a:pt x="85" y="316"/>
                  </a:cubicBezTo>
                  <a:cubicBezTo>
                    <a:pt x="85" y="315"/>
                    <a:pt x="84" y="311"/>
                    <a:pt x="79" y="311"/>
                  </a:cubicBezTo>
                  <a:cubicBezTo>
                    <a:pt x="75" y="311"/>
                    <a:pt x="71" y="311"/>
                    <a:pt x="68" y="310"/>
                  </a:cubicBezTo>
                  <a:cubicBezTo>
                    <a:pt x="66" y="308"/>
                    <a:pt x="63" y="307"/>
                    <a:pt x="63" y="307"/>
                  </a:cubicBezTo>
                  <a:cubicBezTo>
                    <a:pt x="63" y="307"/>
                    <a:pt x="62" y="293"/>
                    <a:pt x="59" y="285"/>
                  </a:cubicBezTo>
                  <a:cubicBezTo>
                    <a:pt x="56" y="276"/>
                    <a:pt x="54" y="271"/>
                    <a:pt x="56" y="268"/>
                  </a:cubicBezTo>
                  <a:cubicBezTo>
                    <a:pt x="58" y="266"/>
                    <a:pt x="62" y="248"/>
                    <a:pt x="62" y="240"/>
                  </a:cubicBezTo>
                  <a:cubicBezTo>
                    <a:pt x="62" y="231"/>
                    <a:pt x="62" y="224"/>
                    <a:pt x="64" y="216"/>
                  </a:cubicBezTo>
                  <a:cubicBezTo>
                    <a:pt x="67" y="208"/>
                    <a:pt x="73" y="181"/>
                    <a:pt x="72" y="166"/>
                  </a:cubicBezTo>
                  <a:cubicBezTo>
                    <a:pt x="72" y="151"/>
                    <a:pt x="73" y="147"/>
                    <a:pt x="73" y="143"/>
                  </a:cubicBezTo>
                  <a:cubicBezTo>
                    <a:pt x="73" y="139"/>
                    <a:pt x="73" y="136"/>
                    <a:pt x="73" y="136"/>
                  </a:cubicBezTo>
                  <a:cubicBezTo>
                    <a:pt x="73" y="135"/>
                    <a:pt x="73" y="134"/>
                    <a:pt x="73" y="133"/>
                  </a:cubicBezTo>
                  <a:cubicBezTo>
                    <a:pt x="75" y="136"/>
                    <a:pt x="76" y="142"/>
                    <a:pt x="77" y="149"/>
                  </a:cubicBezTo>
                  <a:cubicBezTo>
                    <a:pt x="77" y="155"/>
                    <a:pt x="79" y="145"/>
                    <a:pt x="78" y="137"/>
                  </a:cubicBezTo>
                  <a:cubicBezTo>
                    <a:pt x="77" y="129"/>
                    <a:pt x="75" y="125"/>
                    <a:pt x="75" y="119"/>
                  </a:cubicBezTo>
                  <a:cubicBezTo>
                    <a:pt x="76" y="113"/>
                    <a:pt x="77" y="102"/>
                    <a:pt x="73" y="91"/>
                  </a:cubicBezTo>
                  <a:cubicBezTo>
                    <a:pt x="69" y="80"/>
                    <a:pt x="70" y="85"/>
                    <a:pt x="69" y="79"/>
                  </a:cubicBezTo>
                  <a:cubicBezTo>
                    <a:pt x="68" y="73"/>
                    <a:pt x="66" y="68"/>
                    <a:pt x="66" y="65"/>
                  </a:cubicBezTo>
                  <a:cubicBezTo>
                    <a:pt x="66" y="62"/>
                    <a:pt x="65" y="56"/>
                    <a:pt x="65" y="56"/>
                  </a:cubicBezTo>
                  <a:cubicBezTo>
                    <a:pt x="65" y="56"/>
                    <a:pt x="64" y="55"/>
                    <a:pt x="67" y="51"/>
                  </a:cubicBezTo>
                  <a:cubicBezTo>
                    <a:pt x="69" y="47"/>
                    <a:pt x="69" y="46"/>
                    <a:pt x="74" y="46"/>
                  </a:cubicBezTo>
                  <a:cubicBezTo>
                    <a:pt x="78" y="46"/>
                    <a:pt x="81" y="46"/>
                    <a:pt x="80" y="43"/>
                  </a:cubicBezTo>
                  <a:cubicBezTo>
                    <a:pt x="79" y="40"/>
                    <a:pt x="81" y="39"/>
                    <a:pt x="80" y="38"/>
                  </a:cubicBezTo>
                  <a:cubicBezTo>
                    <a:pt x="79" y="38"/>
                    <a:pt x="78" y="37"/>
                    <a:pt x="79" y="37"/>
                  </a:cubicBezTo>
                  <a:cubicBezTo>
                    <a:pt x="80" y="36"/>
                    <a:pt x="81" y="36"/>
                    <a:pt x="81" y="35"/>
                  </a:cubicBezTo>
                  <a:cubicBezTo>
                    <a:pt x="81" y="33"/>
                    <a:pt x="82" y="34"/>
                    <a:pt x="83" y="33"/>
                  </a:cubicBezTo>
                  <a:cubicBezTo>
                    <a:pt x="84" y="32"/>
                    <a:pt x="83" y="29"/>
                    <a:pt x="81" y="27"/>
                  </a:cubicBezTo>
                  <a:cubicBezTo>
                    <a:pt x="80" y="25"/>
                    <a:pt x="79" y="24"/>
                    <a:pt x="80" y="22"/>
                  </a:cubicBezTo>
                  <a:cubicBezTo>
                    <a:pt x="81" y="20"/>
                    <a:pt x="79" y="18"/>
                    <a:pt x="78" y="15"/>
                  </a:cubicBezTo>
                  <a:cubicBezTo>
                    <a:pt x="76" y="12"/>
                    <a:pt x="75" y="11"/>
                    <a:pt x="78" y="8"/>
                  </a:cubicBez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735"/>
            <p:cNvSpPr>
              <a:spLocks/>
            </p:cNvSpPr>
            <p:nvPr/>
          </p:nvSpPr>
          <p:spPr bwMode="auto">
            <a:xfrm>
              <a:off x="4140414" y="3036386"/>
              <a:ext cx="129898" cy="446376"/>
            </a:xfrm>
            <a:custGeom>
              <a:avLst/>
              <a:gdLst>
                <a:gd name="T0" fmla="*/ 1 w 29"/>
                <a:gd name="T1" fmla="*/ 0 h 99"/>
                <a:gd name="T2" fmla="*/ 1 w 29"/>
                <a:gd name="T3" fmla="*/ 1 h 99"/>
                <a:gd name="T4" fmla="*/ 0 w 29"/>
                <a:gd name="T5" fmla="*/ 4 h 99"/>
                <a:gd name="T6" fmla="*/ 17 w 29"/>
                <a:gd name="T7" fmla="*/ 35 h 99"/>
                <a:gd name="T8" fmla="*/ 23 w 29"/>
                <a:gd name="T9" fmla="*/ 67 h 99"/>
                <a:gd name="T10" fmla="*/ 19 w 29"/>
                <a:gd name="T11" fmla="*/ 87 h 99"/>
                <a:gd name="T12" fmla="*/ 13 w 29"/>
                <a:gd name="T13" fmla="*/ 98 h 99"/>
                <a:gd name="T14" fmla="*/ 20 w 29"/>
                <a:gd name="T15" fmla="*/ 99 h 99"/>
                <a:gd name="T16" fmla="*/ 29 w 29"/>
                <a:gd name="T17" fmla="*/ 99 h 99"/>
                <a:gd name="T18" fmla="*/ 29 w 29"/>
                <a:gd name="T19" fmla="*/ 95 h 99"/>
                <a:gd name="T20" fmla="*/ 29 w 29"/>
                <a:gd name="T21" fmla="*/ 95 h 99"/>
                <a:gd name="T22" fmla="*/ 29 w 29"/>
                <a:gd name="T23" fmla="*/ 95 h 99"/>
                <a:gd name="T24" fmla="*/ 28 w 29"/>
                <a:gd name="T25" fmla="*/ 83 h 99"/>
                <a:gd name="T26" fmla="*/ 24 w 29"/>
                <a:gd name="T27" fmla="*/ 65 h 99"/>
                <a:gd name="T28" fmla="*/ 24 w 29"/>
                <a:gd name="T29" fmla="*/ 51 h 99"/>
                <a:gd name="T30" fmla="*/ 19 w 29"/>
                <a:gd name="T31" fmla="*/ 25 h 99"/>
                <a:gd name="T32" fmla="*/ 22 w 29"/>
                <a:gd name="T33" fmla="*/ 21 h 99"/>
                <a:gd name="T34" fmla="*/ 21 w 29"/>
                <a:gd name="T35" fmla="*/ 18 h 99"/>
                <a:gd name="T36" fmla="*/ 21 w 29"/>
                <a:gd name="T37" fmla="*/ 17 h 99"/>
                <a:gd name="T38" fmla="*/ 1 w 29"/>
                <a:gd name="T3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99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4"/>
                  </a:cubicBezTo>
                  <a:cubicBezTo>
                    <a:pt x="7" y="11"/>
                    <a:pt x="14" y="25"/>
                    <a:pt x="17" y="35"/>
                  </a:cubicBezTo>
                  <a:cubicBezTo>
                    <a:pt x="20" y="45"/>
                    <a:pt x="22" y="58"/>
                    <a:pt x="23" y="67"/>
                  </a:cubicBezTo>
                  <a:cubicBezTo>
                    <a:pt x="24" y="76"/>
                    <a:pt x="22" y="80"/>
                    <a:pt x="19" y="87"/>
                  </a:cubicBezTo>
                  <a:cubicBezTo>
                    <a:pt x="15" y="93"/>
                    <a:pt x="13" y="98"/>
                    <a:pt x="13" y="98"/>
                  </a:cubicBezTo>
                  <a:cubicBezTo>
                    <a:pt x="13" y="98"/>
                    <a:pt x="16" y="98"/>
                    <a:pt x="20" y="99"/>
                  </a:cubicBezTo>
                  <a:cubicBezTo>
                    <a:pt x="25" y="99"/>
                    <a:pt x="29" y="99"/>
                    <a:pt x="29" y="99"/>
                  </a:cubicBezTo>
                  <a:cubicBezTo>
                    <a:pt x="29" y="99"/>
                    <a:pt x="29" y="98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1"/>
                    <a:pt x="29" y="86"/>
                    <a:pt x="28" y="83"/>
                  </a:cubicBezTo>
                  <a:cubicBezTo>
                    <a:pt x="26" y="81"/>
                    <a:pt x="25" y="69"/>
                    <a:pt x="24" y="65"/>
                  </a:cubicBezTo>
                  <a:cubicBezTo>
                    <a:pt x="23" y="62"/>
                    <a:pt x="23" y="57"/>
                    <a:pt x="24" y="51"/>
                  </a:cubicBezTo>
                  <a:cubicBezTo>
                    <a:pt x="24" y="44"/>
                    <a:pt x="17" y="27"/>
                    <a:pt x="19" y="25"/>
                  </a:cubicBezTo>
                  <a:cubicBezTo>
                    <a:pt x="20" y="24"/>
                    <a:pt x="21" y="22"/>
                    <a:pt x="22" y="21"/>
                  </a:cubicBezTo>
                  <a:cubicBezTo>
                    <a:pt x="22" y="19"/>
                    <a:pt x="21" y="18"/>
                    <a:pt x="21" y="18"/>
                  </a:cubicBezTo>
                  <a:cubicBezTo>
                    <a:pt x="21" y="18"/>
                    <a:pt x="21" y="18"/>
                    <a:pt x="21" y="17"/>
                  </a:cubicBezTo>
                  <a:cubicBezTo>
                    <a:pt x="16" y="9"/>
                    <a:pt x="7" y="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43" name="Прямоугольник 542"/>
          <p:cNvSpPr/>
          <p:nvPr/>
        </p:nvSpPr>
        <p:spPr>
          <a:xfrm>
            <a:off x="2724150" y="2199987"/>
            <a:ext cx="1181100" cy="238037"/>
          </a:xfrm>
          <a:prstGeom prst="rect">
            <a:avLst/>
          </a:prstGeom>
          <a:solidFill>
            <a:srgbClr val="92D050">
              <a:alpha val="5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4" tIns="25598" rIns="51194" bIns="25598" rtlCol="0" anchor="ctr"/>
          <a:lstStyle/>
          <a:p>
            <a:pPr algn="ctr"/>
            <a:endParaRPr lang="ru-RU"/>
          </a:p>
        </p:txBody>
      </p:sp>
      <p:sp>
        <p:nvSpPr>
          <p:cNvPr id="553" name="Freeform 8"/>
          <p:cNvSpPr>
            <a:spLocks/>
          </p:cNvSpPr>
          <p:nvPr/>
        </p:nvSpPr>
        <p:spPr bwMode="auto">
          <a:xfrm flipV="1">
            <a:off x="50801" y="2199987"/>
            <a:ext cx="533685" cy="1180740"/>
          </a:xfrm>
          <a:custGeom>
            <a:avLst/>
            <a:gdLst>
              <a:gd name="T0" fmla="*/ 11783 w 13746"/>
              <a:gd name="T1" fmla="*/ 744 h 6517"/>
              <a:gd name="T2" fmla="*/ 5290 w 13746"/>
              <a:gd name="T3" fmla="*/ 745 h 6517"/>
              <a:gd name="T4" fmla="*/ 5018 w 13746"/>
              <a:gd name="T5" fmla="*/ 752 h 6517"/>
              <a:gd name="T6" fmla="*/ 4753 w 13746"/>
              <a:gd name="T7" fmla="*/ 767 h 6517"/>
              <a:gd name="T8" fmla="*/ 4494 w 13746"/>
              <a:gd name="T9" fmla="*/ 786 h 6517"/>
              <a:gd name="T10" fmla="*/ 4243 w 13746"/>
              <a:gd name="T11" fmla="*/ 813 h 6517"/>
              <a:gd name="T12" fmla="*/ 3999 w 13746"/>
              <a:gd name="T13" fmla="*/ 846 h 6517"/>
              <a:gd name="T14" fmla="*/ 3762 w 13746"/>
              <a:gd name="T15" fmla="*/ 885 h 6517"/>
              <a:gd name="T16" fmla="*/ 3533 w 13746"/>
              <a:gd name="T17" fmla="*/ 931 h 6517"/>
              <a:gd name="T18" fmla="*/ 3311 w 13746"/>
              <a:gd name="T19" fmla="*/ 982 h 6517"/>
              <a:gd name="T20" fmla="*/ 3098 w 13746"/>
              <a:gd name="T21" fmla="*/ 1040 h 6517"/>
              <a:gd name="T22" fmla="*/ 2891 w 13746"/>
              <a:gd name="T23" fmla="*/ 1105 h 6517"/>
              <a:gd name="T24" fmla="*/ 2703 w 13746"/>
              <a:gd name="T25" fmla="*/ 1172 h 6517"/>
              <a:gd name="T26" fmla="*/ 2519 w 13746"/>
              <a:gd name="T27" fmla="*/ 1245 h 6517"/>
              <a:gd name="T28" fmla="*/ 2341 w 13746"/>
              <a:gd name="T29" fmla="*/ 1324 h 6517"/>
              <a:gd name="T30" fmla="*/ 2170 w 13746"/>
              <a:gd name="T31" fmla="*/ 1409 h 6517"/>
              <a:gd name="T32" fmla="*/ 2006 w 13746"/>
              <a:gd name="T33" fmla="*/ 1499 h 6517"/>
              <a:gd name="T34" fmla="*/ 1847 w 13746"/>
              <a:gd name="T35" fmla="*/ 1595 h 6517"/>
              <a:gd name="T36" fmla="*/ 1695 w 13746"/>
              <a:gd name="T37" fmla="*/ 1698 h 6517"/>
              <a:gd name="T38" fmla="*/ 1550 w 13746"/>
              <a:gd name="T39" fmla="*/ 1806 h 6517"/>
              <a:gd name="T40" fmla="*/ 1411 w 13746"/>
              <a:gd name="T41" fmla="*/ 1919 h 6517"/>
              <a:gd name="T42" fmla="*/ 1279 w 13746"/>
              <a:gd name="T43" fmla="*/ 2039 h 6517"/>
              <a:gd name="T44" fmla="*/ 1083 w 13746"/>
              <a:gd name="T45" fmla="*/ 2237 h 6517"/>
              <a:gd name="T46" fmla="*/ 793 w 13746"/>
              <a:gd name="T47" fmla="*/ 2602 h 6517"/>
              <a:gd name="T48" fmla="*/ 558 w 13746"/>
              <a:gd name="T49" fmla="*/ 2988 h 6517"/>
              <a:gd name="T50" fmla="*/ 375 w 13746"/>
              <a:gd name="T51" fmla="*/ 3386 h 6517"/>
              <a:gd name="T52" fmla="*/ 236 w 13746"/>
              <a:gd name="T53" fmla="*/ 3793 h 6517"/>
              <a:gd name="T54" fmla="*/ 136 w 13746"/>
              <a:gd name="T55" fmla="*/ 4202 h 6517"/>
              <a:gd name="T56" fmla="*/ 69 w 13746"/>
              <a:gd name="T57" fmla="*/ 4609 h 6517"/>
              <a:gd name="T58" fmla="*/ 28 w 13746"/>
              <a:gd name="T59" fmla="*/ 5009 h 6517"/>
              <a:gd name="T60" fmla="*/ 7 w 13746"/>
              <a:gd name="T61" fmla="*/ 5395 h 6517"/>
              <a:gd name="T62" fmla="*/ 0 w 13746"/>
              <a:gd name="T63" fmla="*/ 5764 h 6517"/>
              <a:gd name="T64" fmla="*/ 2 w 13746"/>
              <a:gd name="T65" fmla="*/ 6256 h 6517"/>
              <a:gd name="T66" fmla="*/ 3 w 13746"/>
              <a:gd name="T67" fmla="*/ 6371 h 6517"/>
              <a:gd name="T68" fmla="*/ 4 w 13746"/>
              <a:gd name="T69" fmla="*/ 6481 h 6517"/>
              <a:gd name="T70" fmla="*/ 1444 w 13746"/>
              <a:gd name="T71" fmla="*/ 6235 h 6517"/>
              <a:gd name="T72" fmla="*/ 1442 w 13746"/>
              <a:gd name="T73" fmla="*/ 6220 h 6517"/>
              <a:gd name="T74" fmla="*/ 1441 w 13746"/>
              <a:gd name="T75" fmla="*/ 6012 h 6517"/>
              <a:gd name="T76" fmla="*/ 1442 w 13746"/>
              <a:gd name="T77" fmla="*/ 5614 h 6517"/>
              <a:gd name="T78" fmla="*/ 1451 w 13746"/>
              <a:gd name="T79" fmla="*/ 5308 h 6517"/>
              <a:gd name="T80" fmla="*/ 1473 w 13746"/>
              <a:gd name="T81" fmla="*/ 5000 h 6517"/>
              <a:gd name="T82" fmla="*/ 1510 w 13746"/>
              <a:gd name="T83" fmla="*/ 4693 h 6517"/>
              <a:gd name="T84" fmla="*/ 1567 w 13746"/>
              <a:gd name="T85" fmla="*/ 4390 h 6517"/>
              <a:gd name="T86" fmla="*/ 1649 w 13746"/>
              <a:gd name="T87" fmla="*/ 4094 h 6517"/>
              <a:gd name="T88" fmla="*/ 1758 w 13746"/>
              <a:gd name="T89" fmla="*/ 3809 h 6517"/>
              <a:gd name="T90" fmla="*/ 1900 w 13746"/>
              <a:gd name="T91" fmla="*/ 3540 h 6517"/>
              <a:gd name="T92" fmla="*/ 2076 w 13746"/>
              <a:gd name="T93" fmla="*/ 3289 h 6517"/>
              <a:gd name="T94" fmla="*/ 2276 w 13746"/>
              <a:gd name="T95" fmla="*/ 3074 h 6517"/>
              <a:gd name="T96" fmla="*/ 2473 w 13746"/>
              <a:gd name="T97" fmla="*/ 2911 h 6517"/>
              <a:gd name="T98" fmla="*/ 2694 w 13746"/>
              <a:gd name="T99" fmla="*/ 2763 h 6517"/>
              <a:gd name="T100" fmla="*/ 2940 w 13746"/>
              <a:gd name="T101" fmla="*/ 2632 h 6517"/>
              <a:gd name="T102" fmla="*/ 3210 w 13746"/>
              <a:gd name="T103" fmla="*/ 2518 h 6517"/>
              <a:gd name="T104" fmla="*/ 3504 w 13746"/>
              <a:gd name="T105" fmla="*/ 2420 h 6517"/>
              <a:gd name="T106" fmla="*/ 3822 w 13746"/>
              <a:gd name="T107" fmla="*/ 2340 h 6517"/>
              <a:gd name="T108" fmla="*/ 4165 w 13746"/>
              <a:gd name="T109" fmla="*/ 2275 h 6517"/>
              <a:gd name="T110" fmla="*/ 4530 w 13746"/>
              <a:gd name="T111" fmla="*/ 2227 h 6517"/>
              <a:gd name="T112" fmla="*/ 4920 w 13746"/>
              <a:gd name="T113" fmla="*/ 2196 h 6517"/>
              <a:gd name="T114" fmla="*/ 5332 w 13746"/>
              <a:gd name="T115" fmla="*/ 2183 h 6517"/>
              <a:gd name="T116" fmla="*/ 11038 w 13746"/>
              <a:gd name="T117" fmla="*/ 2925 h 6517"/>
              <a:gd name="T118" fmla="*/ 12282 w 13746"/>
              <a:gd name="T119" fmla="*/ 0 h 6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746" h="6517">
                <a:moveTo>
                  <a:pt x="12282" y="0"/>
                </a:moveTo>
                <a:lnTo>
                  <a:pt x="11038" y="0"/>
                </a:lnTo>
                <a:lnTo>
                  <a:pt x="11783" y="744"/>
                </a:lnTo>
                <a:lnTo>
                  <a:pt x="5475" y="744"/>
                </a:lnTo>
                <a:lnTo>
                  <a:pt x="5382" y="744"/>
                </a:lnTo>
                <a:lnTo>
                  <a:pt x="5290" y="745"/>
                </a:lnTo>
                <a:lnTo>
                  <a:pt x="5199" y="747"/>
                </a:lnTo>
                <a:lnTo>
                  <a:pt x="5108" y="749"/>
                </a:lnTo>
                <a:lnTo>
                  <a:pt x="5018" y="752"/>
                </a:lnTo>
                <a:lnTo>
                  <a:pt x="4928" y="756"/>
                </a:lnTo>
                <a:lnTo>
                  <a:pt x="4841" y="760"/>
                </a:lnTo>
                <a:lnTo>
                  <a:pt x="4753" y="767"/>
                </a:lnTo>
                <a:lnTo>
                  <a:pt x="4665" y="772"/>
                </a:lnTo>
                <a:lnTo>
                  <a:pt x="4580" y="779"/>
                </a:lnTo>
                <a:lnTo>
                  <a:pt x="4494" y="786"/>
                </a:lnTo>
                <a:lnTo>
                  <a:pt x="4409" y="795"/>
                </a:lnTo>
                <a:lnTo>
                  <a:pt x="4326" y="804"/>
                </a:lnTo>
                <a:lnTo>
                  <a:pt x="4243" y="813"/>
                </a:lnTo>
                <a:lnTo>
                  <a:pt x="4161" y="823"/>
                </a:lnTo>
                <a:lnTo>
                  <a:pt x="4079" y="835"/>
                </a:lnTo>
                <a:lnTo>
                  <a:pt x="3999" y="846"/>
                </a:lnTo>
                <a:lnTo>
                  <a:pt x="3919" y="858"/>
                </a:lnTo>
                <a:lnTo>
                  <a:pt x="3841" y="871"/>
                </a:lnTo>
                <a:lnTo>
                  <a:pt x="3762" y="885"/>
                </a:lnTo>
                <a:lnTo>
                  <a:pt x="3685" y="900"/>
                </a:lnTo>
                <a:lnTo>
                  <a:pt x="3609" y="915"/>
                </a:lnTo>
                <a:lnTo>
                  <a:pt x="3533" y="931"/>
                </a:lnTo>
                <a:lnTo>
                  <a:pt x="3459" y="947"/>
                </a:lnTo>
                <a:lnTo>
                  <a:pt x="3385" y="965"/>
                </a:lnTo>
                <a:lnTo>
                  <a:pt x="3311" y="982"/>
                </a:lnTo>
                <a:lnTo>
                  <a:pt x="3239" y="1001"/>
                </a:lnTo>
                <a:lnTo>
                  <a:pt x="3168" y="1020"/>
                </a:lnTo>
                <a:lnTo>
                  <a:pt x="3098" y="1040"/>
                </a:lnTo>
                <a:lnTo>
                  <a:pt x="3029" y="1061"/>
                </a:lnTo>
                <a:lnTo>
                  <a:pt x="2960" y="1082"/>
                </a:lnTo>
                <a:lnTo>
                  <a:pt x="2891" y="1105"/>
                </a:lnTo>
                <a:lnTo>
                  <a:pt x="2827" y="1126"/>
                </a:lnTo>
                <a:lnTo>
                  <a:pt x="2764" y="1149"/>
                </a:lnTo>
                <a:lnTo>
                  <a:pt x="2703" y="1172"/>
                </a:lnTo>
                <a:lnTo>
                  <a:pt x="2641" y="1195"/>
                </a:lnTo>
                <a:lnTo>
                  <a:pt x="2580" y="1220"/>
                </a:lnTo>
                <a:lnTo>
                  <a:pt x="2519" y="1245"/>
                </a:lnTo>
                <a:lnTo>
                  <a:pt x="2459" y="1271"/>
                </a:lnTo>
                <a:lnTo>
                  <a:pt x="2400" y="1296"/>
                </a:lnTo>
                <a:lnTo>
                  <a:pt x="2341" y="1324"/>
                </a:lnTo>
                <a:lnTo>
                  <a:pt x="2284" y="1351"/>
                </a:lnTo>
                <a:lnTo>
                  <a:pt x="2227" y="1380"/>
                </a:lnTo>
                <a:lnTo>
                  <a:pt x="2170" y="1409"/>
                </a:lnTo>
                <a:lnTo>
                  <a:pt x="2114" y="1439"/>
                </a:lnTo>
                <a:lnTo>
                  <a:pt x="2060" y="1469"/>
                </a:lnTo>
                <a:lnTo>
                  <a:pt x="2006" y="1499"/>
                </a:lnTo>
                <a:lnTo>
                  <a:pt x="1952" y="1530"/>
                </a:lnTo>
                <a:lnTo>
                  <a:pt x="1899" y="1563"/>
                </a:lnTo>
                <a:lnTo>
                  <a:pt x="1847" y="1595"/>
                </a:lnTo>
                <a:lnTo>
                  <a:pt x="1796" y="1629"/>
                </a:lnTo>
                <a:lnTo>
                  <a:pt x="1745" y="1663"/>
                </a:lnTo>
                <a:lnTo>
                  <a:pt x="1695" y="1698"/>
                </a:lnTo>
                <a:lnTo>
                  <a:pt x="1646" y="1733"/>
                </a:lnTo>
                <a:lnTo>
                  <a:pt x="1597" y="1770"/>
                </a:lnTo>
                <a:lnTo>
                  <a:pt x="1550" y="1806"/>
                </a:lnTo>
                <a:lnTo>
                  <a:pt x="1502" y="1843"/>
                </a:lnTo>
                <a:lnTo>
                  <a:pt x="1456" y="1881"/>
                </a:lnTo>
                <a:lnTo>
                  <a:pt x="1411" y="1919"/>
                </a:lnTo>
                <a:lnTo>
                  <a:pt x="1365" y="1958"/>
                </a:lnTo>
                <a:lnTo>
                  <a:pt x="1322" y="1998"/>
                </a:lnTo>
                <a:lnTo>
                  <a:pt x="1279" y="2039"/>
                </a:lnTo>
                <a:lnTo>
                  <a:pt x="1235" y="2079"/>
                </a:lnTo>
                <a:lnTo>
                  <a:pt x="1194" y="2121"/>
                </a:lnTo>
                <a:lnTo>
                  <a:pt x="1083" y="2237"/>
                </a:lnTo>
                <a:lnTo>
                  <a:pt x="979" y="2357"/>
                </a:lnTo>
                <a:lnTo>
                  <a:pt x="882" y="2479"/>
                </a:lnTo>
                <a:lnTo>
                  <a:pt x="793" y="2602"/>
                </a:lnTo>
                <a:lnTo>
                  <a:pt x="708" y="2729"/>
                </a:lnTo>
                <a:lnTo>
                  <a:pt x="630" y="2857"/>
                </a:lnTo>
                <a:lnTo>
                  <a:pt x="558" y="2988"/>
                </a:lnTo>
                <a:lnTo>
                  <a:pt x="492" y="3119"/>
                </a:lnTo>
                <a:lnTo>
                  <a:pt x="430" y="3252"/>
                </a:lnTo>
                <a:lnTo>
                  <a:pt x="375" y="3386"/>
                </a:lnTo>
                <a:lnTo>
                  <a:pt x="324" y="3521"/>
                </a:lnTo>
                <a:lnTo>
                  <a:pt x="279" y="3656"/>
                </a:lnTo>
                <a:lnTo>
                  <a:pt x="236" y="3793"/>
                </a:lnTo>
                <a:lnTo>
                  <a:pt x="199" y="3929"/>
                </a:lnTo>
                <a:lnTo>
                  <a:pt x="166" y="4065"/>
                </a:lnTo>
                <a:lnTo>
                  <a:pt x="136" y="4202"/>
                </a:lnTo>
                <a:lnTo>
                  <a:pt x="110" y="4338"/>
                </a:lnTo>
                <a:lnTo>
                  <a:pt x="89" y="4474"/>
                </a:lnTo>
                <a:lnTo>
                  <a:pt x="69" y="4609"/>
                </a:lnTo>
                <a:lnTo>
                  <a:pt x="53" y="4744"/>
                </a:lnTo>
                <a:lnTo>
                  <a:pt x="39" y="4877"/>
                </a:lnTo>
                <a:lnTo>
                  <a:pt x="28" y="5009"/>
                </a:lnTo>
                <a:lnTo>
                  <a:pt x="20" y="5140"/>
                </a:lnTo>
                <a:lnTo>
                  <a:pt x="12" y="5269"/>
                </a:lnTo>
                <a:lnTo>
                  <a:pt x="7" y="5395"/>
                </a:lnTo>
                <a:lnTo>
                  <a:pt x="4" y="5521"/>
                </a:lnTo>
                <a:lnTo>
                  <a:pt x="1" y="5644"/>
                </a:lnTo>
                <a:lnTo>
                  <a:pt x="0" y="5764"/>
                </a:lnTo>
                <a:lnTo>
                  <a:pt x="0" y="5996"/>
                </a:lnTo>
                <a:lnTo>
                  <a:pt x="2" y="6218"/>
                </a:lnTo>
                <a:lnTo>
                  <a:pt x="2" y="6256"/>
                </a:lnTo>
                <a:lnTo>
                  <a:pt x="3" y="6294"/>
                </a:lnTo>
                <a:lnTo>
                  <a:pt x="3" y="6332"/>
                </a:lnTo>
                <a:lnTo>
                  <a:pt x="3" y="6371"/>
                </a:lnTo>
                <a:lnTo>
                  <a:pt x="4" y="6408"/>
                </a:lnTo>
                <a:lnTo>
                  <a:pt x="4" y="6445"/>
                </a:lnTo>
                <a:lnTo>
                  <a:pt x="4" y="6481"/>
                </a:lnTo>
                <a:lnTo>
                  <a:pt x="4" y="6517"/>
                </a:lnTo>
                <a:lnTo>
                  <a:pt x="1444" y="6517"/>
                </a:lnTo>
                <a:lnTo>
                  <a:pt x="1444" y="6235"/>
                </a:lnTo>
                <a:lnTo>
                  <a:pt x="1443" y="6235"/>
                </a:lnTo>
                <a:lnTo>
                  <a:pt x="1442" y="6227"/>
                </a:lnTo>
                <a:lnTo>
                  <a:pt x="1442" y="6220"/>
                </a:lnTo>
                <a:lnTo>
                  <a:pt x="1442" y="6212"/>
                </a:lnTo>
                <a:lnTo>
                  <a:pt x="1442" y="6204"/>
                </a:lnTo>
                <a:lnTo>
                  <a:pt x="1441" y="6012"/>
                </a:lnTo>
                <a:lnTo>
                  <a:pt x="1440" y="5815"/>
                </a:lnTo>
                <a:lnTo>
                  <a:pt x="1441" y="5715"/>
                </a:lnTo>
                <a:lnTo>
                  <a:pt x="1442" y="5614"/>
                </a:lnTo>
                <a:lnTo>
                  <a:pt x="1444" y="5513"/>
                </a:lnTo>
                <a:lnTo>
                  <a:pt x="1447" y="5411"/>
                </a:lnTo>
                <a:lnTo>
                  <a:pt x="1451" y="5308"/>
                </a:lnTo>
                <a:lnTo>
                  <a:pt x="1457" y="5206"/>
                </a:lnTo>
                <a:lnTo>
                  <a:pt x="1464" y="5103"/>
                </a:lnTo>
                <a:lnTo>
                  <a:pt x="1473" y="5000"/>
                </a:lnTo>
                <a:lnTo>
                  <a:pt x="1483" y="4897"/>
                </a:lnTo>
                <a:lnTo>
                  <a:pt x="1495" y="4795"/>
                </a:lnTo>
                <a:lnTo>
                  <a:pt x="1510" y="4693"/>
                </a:lnTo>
                <a:lnTo>
                  <a:pt x="1527" y="4591"/>
                </a:lnTo>
                <a:lnTo>
                  <a:pt x="1546" y="4490"/>
                </a:lnTo>
                <a:lnTo>
                  <a:pt x="1567" y="4390"/>
                </a:lnTo>
                <a:lnTo>
                  <a:pt x="1592" y="4290"/>
                </a:lnTo>
                <a:lnTo>
                  <a:pt x="1619" y="4191"/>
                </a:lnTo>
                <a:lnTo>
                  <a:pt x="1649" y="4094"/>
                </a:lnTo>
                <a:lnTo>
                  <a:pt x="1682" y="3998"/>
                </a:lnTo>
                <a:lnTo>
                  <a:pt x="1718" y="3903"/>
                </a:lnTo>
                <a:lnTo>
                  <a:pt x="1758" y="3809"/>
                </a:lnTo>
                <a:lnTo>
                  <a:pt x="1802" y="3718"/>
                </a:lnTo>
                <a:lnTo>
                  <a:pt x="1848" y="3628"/>
                </a:lnTo>
                <a:lnTo>
                  <a:pt x="1900" y="3540"/>
                </a:lnTo>
                <a:lnTo>
                  <a:pt x="1954" y="3454"/>
                </a:lnTo>
                <a:lnTo>
                  <a:pt x="2013" y="3370"/>
                </a:lnTo>
                <a:lnTo>
                  <a:pt x="2076" y="3289"/>
                </a:lnTo>
                <a:lnTo>
                  <a:pt x="2144" y="3209"/>
                </a:lnTo>
                <a:lnTo>
                  <a:pt x="2217" y="3132"/>
                </a:lnTo>
                <a:lnTo>
                  <a:pt x="2276" y="3074"/>
                </a:lnTo>
                <a:lnTo>
                  <a:pt x="2339" y="3018"/>
                </a:lnTo>
                <a:lnTo>
                  <a:pt x="2405" y="2963"/>
                </a:lnTo>
                <a:lnTo>
                  <a:pt x="2473" y="2911"/>
                </a:lnTo>
                <a:lnTo>
                  <a:pt x="2545" y="2860"/>
                </a:lnTo>
                <a:lnTo>
                  <a:pt x="2618" y="2811"/>
                </a:lnTo>
                <a:lnTo>
                  <a:pt x="2694" y="2763"/>
                </a:lnTo>
                <a:lnTo>
                  <a:pt x="2774" y="2718"/>
                </a:lnTo>
                <a:lnTo>
                  <a:pt x="2855" y="2674"/>
                </a:lnTo>
                <a:lnTo>
                  <a:pt x="2940" y="2632"/>
                </a:lnTo>
                <a:lnTo>
                  <a:pt x="3028" y="2592"/>
                </a:lnTo>
                <a:lnTo>
                  <a:pt x="3117" y="2554"/>
                </a:lnTo>
                <a:lnTo>
                  <a:pt x="3210" y="2518"/>
                </a:lnTo>
                <a:lnTo>
                  <a:pt x="3305" y="2484"/>
                </a:lnTo>
                <a:lnTo>
                  <a:pt x="3403" y="2451"/>
                </a:lnTo>
                <a:lnTo>
                  <a:pt x="3504" y="2420"/>
                </a:lnTo>
                <a:lnTo>
                  <a:pt x="3608" y="2391"/>
                </a:lnTo>
                <a:lnTo>
                  <a:pt x="3714" y="2364"/>
                </a:lnTo>
                <a:lnTo>
                  <a:pt x="3822" y="2340"/>
                </a:lnTo>
                <a:lnTo>
                  <a:pt x="3934" y="2316"/>
                </a:lnTo>
                <a:lnTo>
                  <a:pt x="4048" y="2294"/>
                </a:lnTo>
                <a:lnTo>
                  <a:pt x="4165" y="2275"/>
                </a:lnTo>
                <a:lnTo>
                  <a:pt x="4283" y="2257"/>
                </a:lnTo>
                <a:lnTo>
                  <a:pt x="4406" y="2242"/>
                </a:lnTo>
                <a:lnTo>
                  <a:pt x="4530" y="2227"/>
                </a:lnTo>
                <a:lnTo>
                  <a:pt x="4658" y="2215"/>
                </a:lnTo>
                <a:lnTo>
                  <a:pt x="4787" y="2204"/>
                </a:lnTo>
                <a:lnTo>
                  <a:pt x="4920" y="2196"/>
                </a:lnTo>
                <a:lnTo>
                  <a:pt x="5054" y="2190"/>
                </a:lnTo>
                <a:lnTo>
                  <a:pt x="5193" y="2185"/>
                </a:lnTo>
                <a:lnTo>
                  <a:pt x="5332" y="2183"/>
                </a:lnTo>
                <a:lnTo>
                  <a:pt x="5475" y="2182"/>
                </a:lnTo>
                <a:lnTo>
                  <a:pt x="11783" y="2182"/>
                </a:lnTo>
                <a:lnTo>
                  <a:pt x="11038" y="2925"/>
                </a:lnTo>
                <a:lnTo>
                  <a:pt x="12282" y="2925"/>
                </a:lnTo>
                <a:lnTo>
                  <a:pt x="13746" y="1462"/>
                </a:lnTo>
                <a:lnTo>
                  <a:pt x="1228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304800" algn="ctr" rotWithShape="0">
              <a:prstClr val="black">
                <a:alpha val="23000"/>
              </a:prstClr>
            </a:outerShdw>
          </a:effectLst>
        </p:spPr>
        <p:txBody>
          <a:bodyPr vert="horz" wrap="square" lIns="51194" tIns="25598" rIns="51194" bIns="2559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4" name="Freeform 8"/>
          <p:cNvSpPr>
            <a:spLocks/>
          </p:cNvSpPr>
          <p:nvPr/>
        </p:nvSpPr>
        <p:spPr bwMode="auto">
          <a:xfrm>
            <a:off x="1935664" y="2169527"/>
            <a:ext cx="785897" cy="952619"/>
          </a:xfrm>
          <a:custGeom>
            <a:avLst/>
            <a:gdLst>
              <a:gd name="T0" fmla="*/ 11783 w 13746"/>
              <a:gd name="T1" fmla="*/ 744 h 6517"/>
              <a:gd name="T2" fmla="*/ 5290 w 13746"/>
              <a:gd name="T3" fmla="*/ 745 h 6517"/>
              <a:gd name="T4" fmla="*/ 5018 w 13746"/>
              <a:gd name="T5" fmla="*/ 752 h 6517"/>
              <a:gd name="T6" fmla="*/ 4753 w 13746"/>
              <a:gd name="T7" fmla="*/ 767 h 6517"/>
              <a:gd name="T8" fmla="*/ 4494 w 13746"/>
              <a:gd name="T9" fmla="*/ 786 h 6517"/>
              <a:gd name="T10" fmla="*/ 4243 w 13746"/>
              <a:gd name="T11" fmla="*/ 813 h 6517"/>
              <a:gd name="T12" fmla="*/ 3999 w 13746"/>
              <a:gd name="T13" fmla="*/ 846 h 6517"/>
              <a:gd name="T14" fmla="*/ 3762 w 13746"/>
              <a:gd name="T15" fmla="*/ 885 h 6517"/>
              <a:gd name="T16" fmla="*/ 3533 w 13746"/>
              <a:gd name="T17" fmla="*/ 931 h 6517"/>
              <a:gd name="T18" fmla="*/ 3311 w 13746"/>
              <a:gd name="T19" fmla="*/ 982 h 6517"/>
              <a:gd name="T20" fmla="*/ 3098 w 13746"/>
              <a:gd name="T21" fmla="*/ 1040 h 6517"/>
              <a:gd name="T22" fmla="*/ 2891 w 13746"/>
              <a:gd name="T23" fmla="*/ 1105 h 6517"/>
              <a:gd name="T24" fmla="*/ 2703 w 13746"/>
              <a:gd name="T25" fmla="*/ 1172 h 6517"/>
              <a:gd name="T26" fmla="*/ 2519 w 13746"/>
              <a:gd name="T27" fmla="*/ 1245 h 6517"/>
              <a:gd name="T28" fmla="*/ 2341 w 13746"/>
              <a:gd name="T29" fmla="*/ 1324 h 6517"/>
              <a:gd name="T30" fmla="*/ 2170 w 13746"/>
              <a:gd name="T31" fmla="*/ 1409 h 6517"/>
              <a:gd name="T32" fmla="*/ 2006 w 13746"/>
              <a:gd name="T33" fmla="*/ 1499 h 6517"/>
              <a:gd name="T34" fmla="*/ 1847 w 13746"/>
              <a:gd name="T35" fmla="*/ 1595 h 6517"/>
              <a:gd name="T36" fmla="*/ 1695 w 13746"/>
              <a:gd name="T37" fmla="*/ 1698 h 6517"/>
              <a:gd name="T38" fmla="*/ 1550 w 13746"/>
              <a:gd name="T39" fmla="*/ 1806 h 6517"/>
              <a:gd name="T40" fmla="*/ 1411 w 13746"/>
              <a:gd name="T41" fmla="*/ 1919 h 6517"/>
              <a:gd name="T42" fmla="*/ 1279 w 13746"/>
              <a:gd name="T43" fmla="*/ 2039 h 6517"/>
              <a:gd name="T44" fmla="*/ 1083 w 13746"/>
              <a:gd name="T45" fmla="*/ 2237 h 6517"/>
              <a:gd name="T46" fmla="*/ 793 w 13746"/>
              <a:gd name="T47" fmla="*/ 2602 h 6517"/>
              <a:gd name="T48" fmla="*/ 558 w 13746"/>
              <a:gd name="T49" fmla="*/ 2988 h 6517"/>
              <a:gd name="T50" fmla="*/ 375 w 13746"/>
              <a:gd name="T51" fmla="*/ 3386 h 6517"/>
              <a:gd name="T52" fmla="*/ 236 w 13746"/>
              <a:gd name="T53" fmla="*/ 3793 h 6517"/>
              <a:gd name="T54" fmla="*/ 136 w 13746"/>
              <a:gd name="T55" fmla="*/ 4202 h 6517"/>
              <a:gd name="T56" fmla="*/ 69 w 13746"/>
              <a:gd name="T57" fmla="*/ 4609 h 6517"/>
              <a:gd name="T58" fmla="*/ 28 w 13746"/>
              <a:gd name="T59" fmla="*/ 5009 h 6517"/>
              <a:gd name="T60" fmla="*/ 7 w 13746"/>
              <a:gd name="T61" fmla="*/ 5395 h 6517"/>
              <a:gd name="T62" fmla="*/ 0 w 13746"/>
              <a:gd name="T63" fmla="*/ 5764 h 6517"/>
              <a:gd name="T64" fmla="*/ 2 w 13746"/>
              <a:gd name="T65" fmla="*/ 6256 h 6517"/>
              <a:gd name="T66" fmla="*/ 3 w 13746"/>
              <a:gd name="T67" fmla="*/ 6371 h 6517"/>
              <a:gd name="T68" fmla="*/ 4 w 13746"/>
              <a:gd name="T69" fmla="*/ 6481 h 6517"/>
              <a:gd name="T70" fmla="*/ 1444 w 13746"/>
              <a:gd name="T71" fmla="*/ 6235 h 6517"/>
              <a:gd name="T72" fmla="*/ 1442 w 13746"/>
              <a:gd name="T73" fmla="*/ 6220 h 6517"/>
              <a:gd name="T74" fmla="*/ 1441 w 13746"/>
              <a:gd name="T75" fmla="*/ 6012 h 6517"/>
              <a:gd name="T76" fmla="*/ 1442 w 13746"/>
              <a:gd name="T77" fmla="*/ 5614 h 6517"/>
              <a:gd name="T78" fmla="*/ 1451 w 13746"/>
              <a:gd name="T79" fmla="*/ 5308 h 6517"/>
              <a:gd name="T80" fmla="*/ 1473 w 13746"/>
              <a:gd name="T81" fmla="*/ 5000 h 6517"/>
              <a:gd name="T82" fmla="*/ 1510 w 13746"/>
              <a:gd name="T83" fmla="*/ 4693 h 6517"/>
              <a:gd name="T84" fmla="*/ 1567 w 13746"/>
              <a:gd name="T85" fmla="*/ 4390 h 6517"/>
              <a:gd name="T86" fmla="*/ 1649 w 13746"/>
              <a:gd name="T87" fmla="*/ 4094 h 6517"/>
              <a:gd name="T88" fmla="*/ 1758 w 13746"/>
              <a:gd name="T89" fmla="*/ 3809 h 6517"/>
              <a:gd name="T90" fmla="*/ 1900 w 13746"/>
              <a:gd name="T91" fmla="*/ 3540 h 6517"/>
              <a:gd name="T92" fmla="*/ 2076 w 13746"/>
              <a:gd name="T93" fmla="*/ 3289 h 6517"/>
              <a:gd name="T94" fmla="*/ 2276 w 13746"/>
              <a:gd name="T95" fmla="*/ 3074 h 6517"/>
              <a:gd name="T96" fmla="*/ 2473 w 13746"/>
              <a:gd name="T97" fmla="*/ 2911 h 6517"/>
              <a:gd name="T98" fmla="*/ 2694 w 13746"/>
              <a:gd name="T99" fmla="*/ 2763 h 6517"/>
              <a:gd name="T100" fmla="*/ 2940 w 13746"/>
              <a:gd name="T101" fmla="*/ 2632 h 6517"/>
              <a:gd name="T102" fmla="*/ 3210 w 13746"/>
              <a:gd name="T103" fmla="*/ 2518 h 6517"/>
              <a:gd name="T104" fmla="*/ 3504 w 13746"/>
              <a:gd name="T105" fmla="*/ 2420 h 6517"/>
              <a:gd name="T106" fmla="*/ 3822 w 13746"/>
              <a:gd name="T107" fmla="*/ 2340 h 6517"/>
              <a:gd name="T108" fmla="*/ 4165 w 13746"/>
              <a:gd name="T109" fmla="*/ 2275 h 6517"/>
              <a:gd name="T110" fmla="*/ 4530 w 13746"/>
              <a:gd name="T111" fmla="*/ 2227 h 6517"/>
              <a:gd name="T112" fmla="*/ 4920 w 13746"/>
              <a:gd name="T113" fmla="*/ 2196 h 6517"/>
              <a:gd name="T114" fmla="*/ 5332 w 13746"/>
              <a:gd name="T115" fmla="*/ 2183 h 6517"/>
              <a:gd name="T116" fmla="*/ 11038 w 13746"/>
              <a:gd name="T117" fmla="*/ 2925 h 6517"/>
              <a:gd name="T118" fmla="*/ 12282 w 13746"/>
              <a:gd name="T119" fmla="*/ 0 h 6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746" h="6517">
                <a:moveTo>
                  <a:pt x="12282" y="0"/>
                </a:moveTo>
                <a:lnTo>
                  <a:pt x="11038" y="0"/>
                </a:lnTo>
                <a:lnTo>
                  <a:pt x="11783" y="744"/>
                </a:lnTo>
                <a:lnTo>
                  <a:pt x="5475" y="744"/>
                </a:lnTo>
                <a:lnTo>
                  <a:pt x="5382" y="744"/>
                </a:lnTo>
                <a:lnTo>
                  <a:pt x="5290" y="745"/>
                </a:lnTo>
                <a:lnTo>
                  <a:pt x="5199" y="747"/>
                </a:lnTo>
                <a:lnTo>
                  <a:pt x="5108" y="749"/>
                </a:lnTo>
                <a:lnTo>
                  <a:pt x="5018" y="752"/>
                </a:lnTo>
                <a:lnTo>
                  <a:pt x="4928" y="756"/>
                </a:lnTo>
                <a:lnTo>
                  <a:pt x="4841" y="760"/>
                </a:lnTo>
                <a:lnTo>
                  <a:pt x="4753" y="767"/>
                </a:lnTo>
                <a:lnTo>
                  <a:pt x="4665" y="772"/>
                </a:lnTo>
                <a:lnTo>
                  <a:pt x="4580" y="779"/>
                </a:lnTo>
                <a:lnTo>
                  <a:pt x="4494" y="786"/>
                </a:lnTo>
                <a:lnTo>
                  <a:pt x="4409" y="795"/>
                </a:lnTo>
                <a:lnTo>
                  <a:pt x="4326" y="804"/>
                </a:lnTo>
                <a:lnTo>
                  <a:pt x="4243" y="813"/>
                </a:lnTo>
                <a:lnTo>
                  <a:pt x="4161" y="823"/>
                </a:lnTo>
                <a:lnTo>
                  <a:pt x="4079" y="835"/>
                </a:lnTo>
                <a:lnTo>
                  <a:pt x="3999" y="846"/>
                </a:lnTo>
                <a:lnTo>
                  <a:pt x="3919" y="858"/>
                </a:lnTo>
                <a:lnTo>
                  <a:pt x="3841" y="871"/>
                </a:lnTo>
                <a:lnTo>
                  <a:pt x="3762" y="885"/>
                </a:lnTo>
                <a:lnTo>
                  <a:pt x="3685" y="900"/>
                </a:lnTo>
                <a:lnTo>
                  <a:pt x="3609" y="915"/>
                </a:lnTo>
                <a:lnTo>
                  <a:pt x="3533" y="931"/>
                </a:lnTo>
                <a:lnTo>
                  <a:pt x="3459" y="947"/>
                </a:lnTo>
                <a:lnTo>
                  <a:pt x="3385" y="965"/>
                </a:lnTo>
                <a:lnTo>
                  <a:pt x="3311" y="982"/>
                </a:lnTo>
                <a:lnTo>
                  <a:pt x="3239" y="1001"/>
                </a:lnTo>
                <a:lnTo>
                  <a:pt x="3168" y="1020"/>
                </a:lnTo>
                <a:lnTo>
                  <a:pt x="3098" y="1040"/>
                </a:lnTo>
                <a:lnTo>
                  <a:pt x="3029" y="1061"/>
                </a:lnTo>
                <a:lnTo>
                  <a:pt x="2960" y="1082"/>
                </a:lnTo>
                <a:lnTo>
                  <a:pt x="2891" y="1105"/>
                </a:lnTo>
                <a:lnTo>
                  <a:pt x="2827" y="1126"/>
                </a:lnTo>
                <a:lnTo>
                  <a:pt x="2764" y="1149"/>
                </a:lnTo>
                <a:lnTo>
                  <a:pt x="2703" y="1172"/>
                </a:lnTo>
                <a:lnTo>
                  <a:pt x="2641" y="1195"/>
                </a:lnTo>
                <a:lnTo>
                  <a:pt x="2580" y="1220"/>
                </a:lnTo>
                <a:lnTo>
                  <a:pt x="2519" y="1245"/>
                </a:lnTo>
                <a:lnTo>
                  <a:pt x="2459" y="1271"/>
                </a:lnTo>
                <a:lnTo>
                  <a:pt x="2400" y="1296"/>
                </a:lnTo>
                <a:lnTo>
                  <a:pt x="2341" y="1324"/>
                </a:lnTo>
                <a:lnTo>
                  <a:pt x="2284" y="1351"/>
                </a:lnTo>
                <a:lnTo>
                  <a:pt x="2227" y="1380"/>
                </a:lnTo>
                <a:lnTo>
                  <a:pt x="2170" y="1409"/>
                </a:lnTo>
                <a:lnTo>
                  <a:pt x="2114" y="1439"/>
                </a:lnTo>
                <a:lnTo>
                  <a:pt x="2060" y="1469"/>
                </a:lnTo>
                <a:lnTo>
                  <a:pt x="2006" y="1499"/>
                </a:lnTo>
                <a:lnTo>
                  <a:pt x="1952" y="1530"/>
                </a:lnTo>
                <a:lnTo>
                  <a:pt x="1899" y="1563"/>
                </a:lnTo>
                <a:lnTo>
                  <a:pt x="1847" y="1595"/>
                </a:lnTo>
                <a:lnTo>
                  <a:pt x="1796" y="1629"/>
                </a:lnTo>
                <a:lnTo>
                  <a:pt x="1745" y="1663"/>
                </a:lnTo>
                <a:lnTo>
                  <a:pt x="1695" y="1698"/>
                </a:lnTo>
                <a:lnTo>
                  <a:pt x="1646" y="1733"/>
                </a:lnTo>
                <a:lnTo>
                  <a:pt x="1597" y="1770"/>
                </a:lnTo>
                <a:lnTo>
                  <a:pt x="1550" y="1806"/>
                </a:lnTo>
                <a:lnTo>
                  <a:pt x="1502" y="1843"/>
                </a:lnTo>
                <a:lnTo>
                  <a:pt x="1456" y="1881"/>
                </a:lnTo>
                <a:lnTo>
                  <a:pt x="1411" y="1919"/>
                </a:lnTo>
                <a:lnTo>
                  <a:pt x="1365" y="1958"/>
                </a:lnTo>
                <a:lnTo>
                  <a:pt x="1322" y="1998"/>
                </a:lnTo>
                <a:lnTo>
                  <a:pt x="1279" y="2039"/>
                </a:lnTo>
                <a:lnTo>
                  <a:pt x="1235" y="2079"/>
                </a:lnTo>
                <a:lnTo>
                  <a:pt x="1194" y="2121"/>
                </a:lnTo>
                <a:lnTo>
                  <a:pt x="1083" y="2237"/>
                </a:lnTo>
                <a:lnTo>
                  <a:pt x="979" y="2357"/>
                </a:lnTo>
                <a:lnTo>
                  <a:pt x="882" y="2479"/>
                </a:lnTo>
                <a:lnTo>
                  <a:pt x="793" y="2602"/>
                </a:lnTo>
                <a:lnTo>
                  <a:pt x="708" y="2729"/>
                </a:lnTo>
                <a:lnTo>
                  <a:pt x="630" y="2857"/>
                </a:lnTo>
                <a:lnTo>
                  <a:pt x="558" y="2988"/>
                </a:lnTo>
                <a:lnTo>
                  <a:pt x="492" y="3119"/>
                </a:lnTo>
                <a:lnTo>
                  <a:pt x="430" y="3252"/>
                </a:lnTo>
                <a:lnTo>
                  <a:pt x="375" y="3386"/>
                </a:lnTo>
                <a:lnTo>
                  <a:pt x="324" y="3521"/>
                </a:lnTo>
                <a:lnTo>
                  <a:pt x="279" y="3656"/>
                </a:lnTo>
                <a:lnTo>
                  <a:pt x="236" y="3793"/>
                </a:lnTo>
                <a:lnTo>
                  <a:pt x="199" y="3929"/>
                </a:lnTo>
                <a:lnTo>
                  <a:pt x="166" y="4065"/>
                </a:lnTo>
                <a:lnTo>
                  <a:pt x="136" y="4202"/>
                </a:lnTo>
                <a:lnTo>
                  <a:pt x="110" y="4338"/>
                </a:lnTo>
                <a:lnTo>
                  <a:pt x="89" y="4474"/>
                </a:lnTo>
                <a:lnTo>
                  <a:pt x="69" y="4609"/>
                </a:lnTo>
                <a:lnTo>
                  <a:pt x="53" y="4744"/>
                </a:lnTo>
                <a:lnTo>
                  <a:pt x="39" y="4877"/>
                </a:lnTo>
                <a:lnTo>
                  <a:pt x="28" y="5009"/>
                </a:lnTo>
                <a:lnTo>
                  <a:pt x="20" y="5140"/>
                </a:lnTo>
                <a:lnTo>
                  <a:pt x="12" y="5269"/>
                </a:lnTo>
                <a:lnTo>
                  <a:pt x="7" y="5395"/>
                </a:lnTo>
                <a:lnTo>
                  <a:pt x="4" y="5521"/>
                </a:lnTo>
                <a:lnTo>
                  <a:pt x="1" y="5644"/>
                </a:lnTo>
                <a:lnTo>
                  <a:pt x="0" y="5764"/>
                </a:lnTo>
                <a:lnTo>
                  <a:pt x="0" y="5996"/>
                </a:lnTo>
                <a:lnTo>
                  <a:pt x="2" y="6218"/>
                </a:lnTo>
                <a:lnTo>
                  <a:pt x="2" y="6256"/>
                </a:lnTo>
                <a:lnTo>
                  <a:pt x="3" y="6294"/>
                </a:lnTo>
                <a:lnTo>
                  <a:pt x="3" y="6332"/>
                </a:lnTo>
                <a:lnTo>
                  <a:pt x="3" y="6371"/>
                </a:lnTo>
                <a:lnTo>
                  <a:pt x="4" y="6408"/>
                </a:lnTo>
                <a:lnTo>
                  <a:pt x="4" y="6445"/>
                </a:lnTo>
                <a:lnTo>
                  <a:pt x="4" y="6481"/>
                </a:lnTo>
                <a:lnTo>
                  <a:pt x="4" y="6517"/>
                </a:lnTo>
                <a:lnTo>
                  <a:pt x="1444" y="6517"/>
                </a:lnTo>
                <a:lnTo>
                  <a:pt x="1444" y="6235"/>
                </a:lnTo>
                <a:lnTo>
                  <a:pt x="1443" y="6235"/>
                </a:lnTo>
                <a:lnTo>
                  <a:pt x="1442" y="6227"/>
                </a:lnTo>
                <a:lnTo>
                  <a:pt x="1442" y="6220"/>
                </a:lnTo>
                <a:lnTo>
                  <a:pt x="1442" y="6212"/>
                </a:lnTo>
                <a:lnTo>
                  <a:pt x="1442" y="6204"/>
                </a:lnTo>
                <a:lnTo>
                  <a:pt x="1441" y="6012"/>
                </a:lnTo>
                <a:lnTo>
                  <a:pt x="1440" y="5815"/>
                </a:lnTo>
                <a:lnTo>
                  <a:pt x="1441" y="5715"/>
                </a:lnTo>
                <a:lnTo>
                  <a:pt x="1442" y="5614"/>
                </a:lnTo>
                <a:lnTo>
                  <a:pt x="1444" y="5513"/>
                </a:lnTo>
                <a:lnTo>
                  <a:pt x="1447" y="5411"/>
                </a:lnTo>
                <a:lnTo>
                  <a:pt x="1451" y="5308"/>
                </a:lnTo>
                <a:lnTo>
                  <a:pt x="1457" y="5206"/>
                </a:lnTo>
                <a:lnTo>
                  <a:pt x="1464" y="5103"/>
                </a:lnTo>
                <a:lnTo>
                  <a:pt x="1473" y="5000"/>
                </a:lnTo>
                <a:lnTo>
                  <a:pt x="1483" y="4897"/>
                </a:lnTo>
                <a:lnTo>
                  <a:pt x="1495" y="4795"/>
                </a:lnTo>
                <a:lnTo>
                  <a:pt x="1510" y="4693"/>
                </a:lnTo>
                <a:lnTo>
                  <a:pt x="1527" y="4591"/>
                </a:lnTo>
                <a:lnTo>
                  <a:pt x="1546" y="4490"/>
                </a:lnTo>
                <a:lnTo>
                  <a:pt x="1567" y="4390"/>
                </a:lnTo>
                <a:lnTo>
                  <a:pt x="1592" y="4290"/>
                </a:lnTo>
                <a:lnTo>
                  <a:pt x="1619" y="4191"/>
                </a:lnTo>
                <a:lnTo>
                  <a:pt x="1649" y="4094"/>
                </a:lnTo>
                <a:lnTo>
                  <a:pt x="1682" y="3998"/>
                </a:lnTo>
                <a:lnTo>
                  <a:pt x="1718" y="3903"/>
                </a:lnTo>
                <a:lnTo>
                  <a:pt x="1758" y="3809"/>
                </a:lnTo>
                <a:lnTo>
                  <a:pt x="1802" y="3718"/>
                </a:lnTo>
                <a:lnTo>
                  <a:pt x="1848" y="3628"/>
                </a:lnTo>
                <a:lnTo>
                  <a:pt x="1900" y="3540"/>
                </a:lnTo>
                <a:lnTo>
                  <a:pt x="1954" y="3454"/>
                </a:lnTo>
                <a:lnTo>
                  <a:pt x="2013" y="3370"/>
                </a:lnTo>
                <a:lnTo>
                  <a:pt x="2076" y="3289"/>
                </a:lnTo>
                <a:lnTo>
                  <a:pt x="2144" y="3209"/>
                </a:lnTo>
                <a:lnTo>
                  <a:pt x="2217" y="3132"/>
                </a:lnTo>
                <a:lnTo>
                  <a:pt x="2276" y="3074"/>
                </a:lnTo>
                <a:lnTo>
                  <a:pt x="2339" y="3018"/>
                </a:lnTo>
                <a:lnTo>
                  <a:pt x="2405" y="2963"/>
                </a:lnTo>
                <a:lnTo>
                  <a:pt x="2473" y="2911"/>
                </a:lnTo>
                <a:lnTo>
                  <a:pt x="2545" y="2860"/>
                </a:lnTo>
                <a:lnTo>
                  <a:pt x="2618" y="2811"/>
                </a:lnTo>
                <a:lnTo>
                  <a:pt x="2694" y="2763"/>
                </a:lnTo>
                <a:lnTo>
                  <a:pt x="2774" y="2718"/>
                </a:lnTo>
                <a:lnTo>
                  <a:pt x="2855" y="2674"/>
                </a:lnTo>
                <a:lnTo>
                  <a:pt x="2940" y="2632"/>
                </a:lnTo>
                <a:lnTo>
                  <a:pt x="3028" y="2592"/>
                </a:lnTo>
                <a:lnTo>
                  <a:pt x="3117" y="2554"/>
                </a:lnTo>
                <a:lnTo>
                  <a:pt x="3210" y="2518"/>
                </a:lnTo>
                <a:lnTo>
                  <a:pt x="3305" y="2484"/>
                </a:lnTo>
                <a:lnTo>
                  <a:pt x="3403" y="2451"/>
                </a:lnTo>
                <a:lnTo>
                  <a:pt x="3504" y="2420"/>
                </a:lnTo>
                <a:lnTo>
                  <a:pt x="3608" y="2391"/>
                </a:lnTo>
                <a:lnTo>
                  <a:pt x="3714" y="2364"/>
                </a:lnTo>
                <a:lnTo>
                  <a:pt x="3822" y="2340"/>
                </a:lnTo>
                <a:lnTo>
                  <a:pt x="3934" y="2316"/>
                </a:lnTo>
                <a:lnTo>
                  <a:pt x="4048" y="2294"/>
                </a:lnTo>
                <a:lnTo>
                  <a:pt x="4165" y="2275"/>
                </a:lnTo>
                <a:lnTo>
                  <a:pt x="4283" y="2257"/>
                </a:lnTo>
                <a:lnTo>
                  <a:pt x="4406" y="2242"/>
                </a:lnTo>
                <a:lnTo>
                  <a:pt x="4530" y="2227"/>
                </a:lnTo>
                <a:lnTo>
                  <a:pt x="4658" y="2215"/>
                </a:lnTo>
                <a:lnTo>
                  <a:pt x="4787" y="2204"/>
                </a:lnTo>
                <a:lnTo>
                  <a:pt x="4920" y="2196"/>
                </a:lnTo>
                <a:lnTo>
                  <a:pt x="5054" y="2190"/>
                </a:lnTo>
                <a:lnTo>
                  <a:pt x="5193" y="2185"/>
                </a:lnTo>
                <a:lnTo>
                  <a:pt x="5332" y="2183"/>
                </a:lnTo>
                <a:lnTo>
                  <a:pt x="5475" y="2182"/>
                </a:lnTo>
                <a:lnTo>
                  <a:pt x="11783" y="2182"/>
                </a:lnTo>
                <a:lnTo>
                  <a:pt x="11038" y="2925"/>
                </a:lnTo>
                <a:lnTo>
                  <a:pt x="12282" y="2925"/>
                </a:lnTo>
                <a:lnTo>
                  <a:pt x="13746" y="1462"/>
                </a:lnTo>
                <a:lnTo>
                  <a:pt x="1228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304800" algn="ctr" rotWithShape="0">
              <a:prstClr val="black">
                <a:alpha val="23000"/>
              </a:prstClr>
            </a:outerShdw>
          </a:effectLst>
        </p:spPr>
        <p:txBody>
          <a:bodyPr vert="horz" wrap="square" lIns="51194" tIns="25598" rIns="51194" bIns="2559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" name="Rectangle 5"/>
          <p:cNvSpPr/>
          <p:nvPr/>
        </p:nvSpPr>
        <p:spPr>
          <a:xfrm>
            <a:off x="584485" y="2756050"/>
            <a:ext cx="1730232" cy="1812594"/>
          </a:xfrm>
          <a:prstGeom prst="rect">
            <a:avLst/>
          </a:prstGeom>
          <a:solidFill>
            <a:srgbClr val="A0E9F8">
              <a:alpha val="83000"/>
            </a:srgbClr>
          </a:solidFill>
          <a:ln>
            <a:noFill/>
          </a:ln>
          <a:effectLst>
            <a:reflection blurRad="1270000" stA="4500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4" tIns="25598" rIns="51194" bIns="25598" rtlCol="0" anchor="ctr"/>
          <a:lstStyle/>
          <a:p>
            <a:pPr algn="ctr"/>
            <a:r>
              <a:rPr lang="ru-RU" sz="13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Запрос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информации о </a:t>
            </a:r>
            <a:r>
              <a:rPr lang="ru-RU" sz="13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разрешительных документах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АПС «Личный кабинет»</a:t>
            </a:r>
            <a:endParaRPr lang="en-US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4" name="Slide Number Placeholder 5">
            <a:extLst>
              <a:ext uri="{FF2B5EF4-FFF2-40B4-BE49-F238E27FC236}">
                <a16:creationId xmlns="" xmlns:a16="http://schemas.microsoft.com/office/drawing/2014/main" id="{FB192FB7-E55C-A947-BE3C-BA9A4B7A9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1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0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z="1500">
                <a:solidFill>
                  <a:srgbClr val="FFFFFF"/>
                </a:solidFill>
              </a:rPr>
              <a:pPr/>
              <a:t>15</a:t>
            </a:fld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425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" grpId="0" animBg="1"/>
      <p:bldP spid="553" grpId="0" animBg="1"/>
      <p:bldP spid="554" grpId="0" animBg="1"/>
      <p:bldP spid="5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00660" y="274302"/>
            <a:ext cx="7699756" cy="664785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возможности АПС «Личный кабинет» </a:t>
            </a:r>
            <a:br>
              <a:rPr lang="ru-RU" altLang="ru-RU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перспективы развития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619627" y="1124099"/>
            <a:ext cx="3863662" cy="676126"/>
          </a:xfrm>
          <a:prstGeom prst="roundRect">
            <a:avLst/>
          </a:prstGeom>
          <a:gradFill flip="none" rotWithShape="1">
            <a:gsLst>
              <a:gs pos="0">
                <a:srgbClr val="C7B429">
                  <a:tint val="66000"/>
                  <a:satMod val="160000"/>
                </a:srgbClr>
              </a:gs>
              <a:gs pos="50000">
                <a:srgbClr val="C7B429">
                  <a:tint val="44500"/>
                  <a:satMod val="160000"/>
                </a:srgbClr>
              </a:gs>
              <a:gs pos="100000">
                <a:srgbClr val="C7B42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5" tIns="45717" rIns="91435" bIns="45717" anchor="ctr"/>
          <a:lstStyle/>
          <a:p>
            <a:pPr algn="ctr">
              <a:defRPr/>
            </a:pPr>
            <a:r>
              <a:rPr lang="ru-RU" dirty="0" smtClean="0">
                <a:ln>
                  <a:solidFill>
                    <a:schemeClr val="tx1"/>
                  </a:solidFill>
                </a:ln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«Разрешительные документы»</a:t>
            </a:r>
            <a:endParaRPr lang="ru-RU" dirty="0">
              <a:ln>
                <a:solidFill>
                  <a:schemeClr val="tx1"/>
                </a:solidFill>
              </a:ln>
              <a:effectLst>
                <a:glow rad="101600">
                  <a:srgbClr val="FFFFFF">
                    <a:alpha val="6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61976" y="1950956"/>
            <a:ext cx="8181975" cy="792244"/>
            <a:chOff x="561975" y="1655681"/>
            <a:chExt cx="8181975" cy="792244"/>
          </a:xfrm>
        </p:grpSpPr>
        <p:sp>
          <p:nvSpPr>
            <p:cNvPr id="30" name="Скругленный прямоугольник 29"/>
            <p:cNvSpPr/>
            <p:nvPr/>
          </p:nvSpPr>
          <p:spPr bwMode="auto">
            <a:xfrm>
              <a:off x="583754" y="1893168"/>
              <a:ext cx="8160196" cy="554757"/>
            </a:xfrm>
            <a:prstGeom prst="roundRect">
              <a:avLst/>
            </a:prstGeom>
            <a:gradFill flip="none" rotWithShape="1">
              <a:gsLst>
                <a:gs pos="0">
                  <a:srgbClr val="33CC33">
                    <a:tint val="66000"/>
                    <a:satMod val="160000"/>
                  </a:srgbClr>
                </a:gs>
                <a:gs pos="50000">
                  <a:srgbClr val="33CC33">
                    <a:tint val="44500"/>
                    <a:satMod val="160000"/>
                  </a:srgbClr>
                </a:gs>
                <a:gs pos="100000">
                  <a:srgbClr val="33CC33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0" anchor="ctr"/>
            <a:lstStyle/>
            <a:p>
              <a:pPr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В режиме онлайн участники ВЭД могут увидеть разрешительные документы, выданные им федеральными органами исполнительной власти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1975" y="1655681"/>
              <a:ext cx="888633" cy="763669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561976" y="2837712"/>
            <a:ext cx="8181975" cy="781789"/>
            <a:chOff x="561975" y="2323361"/>
            <a:chExt cx="8181975" cy="781789"/>
          </a:xfrm>
        </p:grpSpPr>
        <p:sp>
          <p:nvSpPr>
            <p:cNvPr id="36" name="Скругленный прямоугольник 35"/>
            <p:cNvSpPr/>
            <p:nvPr/>
          </p:nvSpPr>
          <p:spPr bwMode="auto">
            <a:xfrm>
              <a:off x="583754" y="2550393"/>
              <a:ext cx="8160196" cy="554757"/>
            </a:xfrm>
            <a:prstGeom prst="roundRect">
              <a:avLst/>
            </a:prstGeom>
            <a:gradFill flip="none" rotWithShape="1">
              <a:gsLst>
                <a:gs pos="0">
                  <a:srgbClr val="33CC33">
                    <a:tint val="66000"/>
                    <a:satMod val="160000"/>
                  </a:srgbClr>
                </a:gs>
                <a:gs pos="50000">
                  <a:srgbClr val="33CC33">
                    <a:tint val="44500"/>
                    <a:satMod val="160000"/>
                  </a:srgbClr>
                </a:gs>
                <a:gs pos="100000">
                  <a:srgbClr val="33CC33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0" anchor="ctr"/>
            <a:lstStyle/>
            <a:p>
              <a:pPr>
                <a:defRPr/>
              </a:pPr>
              <a:r>
                <a:rPr lang="ru-RU" sz="1400" dirty="0"/>
                <a:t>Обеспечена возможность предоставления участнику ВЭД информации об остатках товара по лицензии </a:t>
              </a:r>
              <a:r>
                <a:rPr lang="ru-RU" sz="1400" dirty="0" err="1"/>
                <a:t>Минпромторга</a:t>
              </a:r>
              <a:r>
                <a:rPr lang="ru-RU" sz="1400" dirty="0"/>
                <a:t> России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1975" y="2323361"/>
              <a:ext cx="888633" cy="763669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583754" y="5197549"/>
            <a:ext cx="8160196" cy="673174"/>
            <a:chOff x="583754" y="3648075"/>
            <a:chExt cx="8160196" cy="673174"/>
          </a:xfrm>
        </p:grpSpPr>
        <p:sp>
          <p:nvSpPr>
            <p:cNvPr id="40" name="Скругленный прямоугольник 39"/>
            <p:cNvSpPr/>
            <p:nvPr/>
          </p:nvSpPr>
          <p:spPr bwMode="auto">
            <a:xfrm>
              <a:off x="583754" y="3648075"/>
              <a:ext cx="8160196" cy="673174"/>
            </a:xfrm>
            <a:prstGeom prst="round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0" anchor="ctr"/>
            <a:lstStyle/>
            <a:p>
              <a:pPr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Информирование участников ВЭД о представлении в таможенные органы сведений о разрешительных документах (представлялись/не представлялись)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6863" y="3733800"/>
              <a:ext cx="503605" cy="501724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61345" y="3665457"/>
            <a:ext cx="8160826" cy="763669"/>
            <a:chOff x="561345" y="3084431"/>
            <a:chExt cx="8160826" cy="763669"/>
          </a:xfrm>
        </p:grpSpPr>
        <p:sp>
          <p:nvSpPr>
            <p:cNvPr id="42" name="Скругленный прямоугольник 41"/>
            <p:cNvSpPr/>
            <p:nvPr/>
          </p:nvSpPr>
          <p:spPr bwMode="auto">
            <a:xfrm>
              <a:off x="561975" y="3293343"/>
              <a:ext cx="8160196" cy="554757"/>
            </a:xfrm>
            <a:prstGeom prst="roundRect">
              <a:avLst/>
            </a:prstGeom>
            <a:gradFill flip="none" rotWithShape="1">
              <a:gsLst>
                <a:gs pos="0">
                  <a:srgbClr val="33CC33">
                    <a:tint val="66000"/>
                    <a:satMod val="160000"/>
                  </a:srgbClr>
                </a:gs>
                <a:gs pos="50000">
                  <a:srgbClr val="33CC33">
                    <a:tint val="44500"/>
                    <a:satMod val="160000"/>
                  </a:srgbClr>
                </a:gs>
                <a:gs pos="100000">
                  <a:srgbClr val="33CC33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0" anchor="ctr"/>
            <a:lstStyle/>
            <a:p>
              <a:pPr>
                <a:defRPr/>
              </a:pPr>
              <a:r>
                <a:rPr lang="ru-RU" sz="1400" dirty="0"/>
                <a:t>Получение информации об отнесении ввозимых товаров к подконтрольным объектам, в отношении которых установлены и применяются запреты и ограничения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1345" y="3084431"/>
              <a:ext cx="888633" cy="763669"/>
            </a:xfrm>
            <a:prstGeom prst="rect">
              <a:avLst/>
            </a:prstGeom>
          </p:spPr>
        </p:pic>
      </p:grp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FB192FB7-E55C-A947-BE3C-BA9A4B7A9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1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0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z="1500">
                <a:solidFill>
                  <a:srgbClr val="FFFFFF"/>
                </a:solidFill>
              </a:rPr>
              <a:pPr/>
              <a:t>16</a:t>
            </a:fld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261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32" y="116632"/>
            <a:ext cx="7699756" cy="6647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006600"/>
                </a:solidFill>
              </a:rPr>
              <a:t>получение информации из библиотеки практики применения мер нетарифного регулирования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74" y="1024473"/>
            <a:ext cx="8939525" cy="5318967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145210" y="3473768"/>
            <a:ext cx="5366591" cy="539432"/>
          </a:xfrm>
          <a:prstGeom prst="round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5" tIns="45717" rIns="91435" bIns="45717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7069670" y="4715936"/>
            <a:ext cx="1718734" cy="448735"/>
          </a:xfrm>
          <a:prstGeom prst="round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5" tIns="45717" rIns="91435" bIns="45717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840" y="1066809"/>
            <a:ext cx="3352796" cy="4571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ru-RU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FB192FB7-E55C-A947-BE3C-BA9A4B7A9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1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0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z="1500">
                <a:solidFill>
                  <a:srgbClr val="FFFFFF"/>
                </a:solidFill>
              </a:rPr>
              <a:pPr/>
              <a:t>17</a:t>
            </a:fld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570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699756" cy="6647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06600"/>
                </a:solidFill>
              </a:rPr>
              <a:t>Пример получение информации из библиотеки практики применения мер нетарифного регулирования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74" y="990607"/>
            <a:ext cx="8939525" cy="533984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179078" y="2389992"/>
            <a:ext cx="2081524" cy="269716"/>
          </a:xfrm>
          <a:prstGeom prst="round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5" tIns="45717" rIns="91435" bIns="45717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7645400" y="2328242"/>
            <a:ext cx="1363146" cy="372554"/>
          </a:xfrm>
          <a:prstGeom prst="round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5" tIns="45717" rIns="91435" bIns="45717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9840" y="1007540"/>
            <a:ext cx="3352796" cy="4571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FB192FB7-E55C-A947-BE3C-BA9A4B7A9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1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0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z="1500">
                <a:solidFill>
                  <a:srgbClr val="FFFFFF"/>
                </a:solidFill>
              </a:rPr>
              <a:pPr/>
              <a:t>18</a:t>
            </a:fld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149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39" y="108611"/>
            <a:ext cx="7699756" cy="6647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006600"/>
                </a:solidFill>
              </a:rPr>
              <a:t>Получение информации о подконтрольных товарах и технологий в АПС «Личный кабинет»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02874" y="1024473"/>
            <a:ext cx="8939525" cy="5318967"/>
            <a:chOff x="102874" y="1024472"/>
            <a:chExt cx="8939525" cy="531896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2874" y="1024472"/>
              <a:ext cx="8939525" cy="5318967"/>
            </a:xfrm>
            <a:prstGeom prst="rect">
              <a:avLst/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4461" y="3329596"/>
              <a:ext cx="8908413" cy="2985718"/>
            </a:xfrm>
            <a:prstGeom prst="rect">
              <a:avLst/>
            </a:prstGeom>
          </p:spPr>
        </p:pic>
      </p:grpSp>
      <p:sp>
        <p:nvSpPr>
          <p:cNvPr id="7" name="Скругленный прямоугольник 6"/>
          <p:cNvSpPr/>
          <p:nvPr/>
        </p:nvSpPr>
        <p:spPr bwMode="auto">
          <a:xfrm>
            <a:off x="402385" y="3530919"/>
            <a:ext cx="5579316" cy="539432"/>
          </a:xfrm>
          <a:prstGeom prst="round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5" tIns="45717" rIns="91435" bIns="45717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837890" y="4354671"/>
            <a:ext cx="1718734" cy="448735"/>
          </a:xfrm>
          <a:prstGeom prst="round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5" tIns="45717" rIns="91435" bIns="45717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840" y="1066809"/>
            <a:ext cx="3352796" cy="4571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ru-RU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FB192FB7-E55C-A947-BE3C-BA9A4B7A9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1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0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z="1500">
                <a:solidFill>
                  <a:srgbClr val="FFFFFF"/>
                </a:solidFill>
              </a:rPr>
              <a:pPr/>
              <a:t>19</a:t>
            </a:fld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379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D82EE4-09F1-3C48-93DC-7DD57105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53136"/>
            <a:ext cx="9144000" cy="2016224"/>
          </a:xfrm>
        </p:spPr>
        <p:txBody>
          <a:bodyPr vert="horz" lIns="0" tIns="71988" rIns="0" bIns="71988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altLang="ru-RU" sz="2500" cap="none" spc="0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Доклад начальника отдела таможенных платежей Екатеринбургской таможни</a:t>
            </a:r>
            <a:br>
              <a:rPr lang="ru-RU" altLang="ru-RU" sz="2500" cap="none" spc="0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altLang="ru-RU" sz="3100" cap="none" spc="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Шумиловой Алены Васильевны</a:t>
            </a:r>
            <a:r>
              <a:rPr lang="ru-RU" altLang="ru-RU" sz="2800" cap="none" spc="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altLang="ru-RU" sz="2800" cap="none" spc="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1300" b="0" cap="none" spc="0" dirty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 useBgFill="1">
        <p:nvSpPr>
          <p:cNvPr id="3" name="TextBox 2"/>
          <p:cNvSpPr txBox="1"/>
          <p:nvPr/>
        </p:nvSpPr>
        <p:spPr>
          <a:xfrm>
            <a:off x="744605" y="2204864"/>
            <a:ext cx="7848872" cy="2380850"/>
          </a:xfrm>
          <a:prstGeom prst="rect">
            <a:avLst/>
          </a:prstGeom>
        </p:spPr>
        <p:txBody>
          <a:bodyPr wrap="square" lIns="163265" tIns="81632" rIns="163265" bIns="81632" rtlCol="0">
            <a:spAutoFit/>
          </a:bodyPr>
          <a:lstStyle/>
          <a:p>
            <a:pPr algn="ctr"/>
            <a:r>
              <a:rPr lang="ru-RU" b="1" dirty="0">
                <a:solidFill>
                  <a:srgbClr val="1D6846"/>
                </a:solidFill>
                <a:latin typeface="Arial" pitchFamily="34" charset="0"/>
                <a:cs typeface="Arial" pitchFamily="34" charset="0"/>
              </a:rPr>
              <a:t>«Об изменении порядка администрирования единых лицевых счетов плательщиков, а также об изменении порядка заполнения графы «В» деклараций на товары, в связи с вступлением  в силу приказа ФТС России от 24 августа 2018 г. №1329 «Об апробации администрирования единого ресурса лицевых счетов плательщиков таможенных пошлин, налогов, открытых на уровне ФТС России, с применением комплекса программных средств «Лицевые счета - ЕЛС». </a:t>
            </a:r>
          </a:p>
        </p:txBody>
      </p:sp>
    </p:spTree>
    <p:extLst>
      <p:ext uri="{BB962C8B-B14F-4D97-AF65-F5344CB8AC3E}">
        <p14:creationId xmlns:p14="http://schemas.microsoft.com/office/powerpoint/2010/main" xmlns="" val="1018259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693"/>
            <a:ext cx="9144000" cy="6857999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598542" y="260648"/>
            <a:ext cx="4785360" cy="359473"/>
          </a:xfrm>
          <a:prstGeom prst="rect">
            <a:avLst/>
          </a:prstGeom>
          <a:noFill/>
        </p:spPr>
        <p:txBody>
          <a:bodyPr wrap="square" lIns="51194" tIns="25598" rIns="51194" bIns="25598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  <a:endParaRPr lang="ru-RU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lide Number Placeholder 21"/>
          <p:cNvSpPr>
            <a:spLocks noGrp="1"/>
          </p:cNvSpPr>
          <p:nvPr/>
        </p:nvSpPr>
        <p:spPr>
          <a:xfrm>
            <a:off x="0" y="6638390"/>
            <a:ext cx="1968754" cy="226576"/>
          </a:xfrm>
          <a:prstGeom prst="rect">
            <a:avLst/>
          </a:prstGeom>
        </p:spPr>
        <p:txBody>
          <a:bodyPr vert="horz" lIns="51188" tIns="25594" rIns="51188" bIns="25594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i="0" kern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761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37523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06285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504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438086" algn="l" defTabSz="137523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4125703" algn="l" defTabSz="137523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4813320" algn="l" defTabSz="137523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5500937" algn="l" defTabSz="137523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8"/>
          <p:cNvSpPr/>
          <p:nvPr/>
        </p:nvSpPr>
        <p:spPr>
          <a:xfrm>
            <a:off x="7297948" y="1574336"/>
            <a:ext cx="927654" cy="1437136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4" tIns="25598" rIns="51194" bIns="25598" rtlCol="0" anchor="ctr"/>
          <a:lstStyle/>
          <a:p>
            <a:pPr algn="ctr"/>
            <a:endParaRPr lang="en-US"/>
          </a:p>
        </p:txBody>
      </p:sp>
      <p:sp>
        <p:nvSpPr>
          <p:cNvPr id="8" name="Овал 10"/>
          <p:cNvSpPr/>
          <p:nvPr/>
        </p:nvSpPr>
        <p:spPr>
          <a:xfrm>
            <a:off x="8039898" y="988152"/>
            <a:ext cx="1082868" cy="1492200"/>
          </a:xfrm>
          <a:prstGeom prst="ellipse">
            <a:avLst/>
          </a:prstGeom>
          <a:gradFill flip="none" rotWithShape="1">
            <a:gsLst>
              <a:gs pos="100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4" tIns="25598" rIns="51194" bIns="25598" rtlCol="0" anchor="ctr"/>
          <a:lstStyle/>
          <a:p>
            <a:pPr algn="ctr"/>
            <a:endParaRPr lang="en-US"/>
          </a:p>
        </p:txBody>
      </p:sp>
      <p:pic>
        <p:nvPicPr>
          <p:cNvPr id="9" name="Picture 89">
            <a:extLst>
              <a:ext uri="{FF2B5EF4-FFF2-40B4-BE49-F238E27FC236}">
                <a16:creationId xmlns="" xmlns:a16="http://schemas.microsoft.com/office/drawing/2014/main" id="{AFBD7EF1-84DF-E448-B2D3-5290C792DB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14275" y="1641246"/>
            <a:ext cx="670615" cy="12426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29026" y="2175599"/>
            <a:ext cx="3590926" cy="2683186"/>
          </a:xfrm>
          <a:prstGeom prst="rect">
            <a:avLst/>
          </a:prstGeom>
          <a:noFill/>
        </p:spPr>
        <p:txBody>
          <a:bodyPr wrap="square" lIns="51194" tIns="25598" rIns="51194" bIns="25598" rtlCol="0">
            <a:spAutoFit/>
          </a:bodyPr>
          <a:lstStyle/>
          <a:p>
            <a:pPr algn="just"/>
            <a:r>
              <a:rPr lang="ru-RU" sz="1600" b="1" i="1" dirty="0">
                <a:solidFill>
                  <a:srgbClr val="766620"/>
                </a:solidFill>
              </a:rPr>
              <a:t>Проводимые мероприятия направлены на увеличение случаев автовыпуска товаров, что в свою очередь способствует оптимизации совершения таможенных операций, сокращению временных и финансовых издержек для участников ВЭД без потери эффективности проведения таможенного контроля</a:t>
            </a:r>
            <a:endParaRPr lang="ru-RU" sz="1100" dirty="0">
              <a:solidFill>
                <a:srgbClr val="7666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>
              <a:solidFill>
                <a:srgbClr val="7666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97">
            <a:extLst>
              <a:ext uri="{FF2B5EF4-FFF2-40B4-BE49-F238E27FC236}">
                <a16:creationId xmlns:a16="http://schemas.microsoft.com/office/drawing/2014/main" xmlns="" id="{3E9C6267-9FC1-5D4C-88E8-180C6ADD05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3880" y="1079576"/>
            <a:ext cx="450011" cy="1264121"/>
          </a:xfrm>
          <a:prstGeom prst="rect">
            <a:avLst/>
          </a:prstGeom>
        </p:spPr>
      </p:pic>
      <p:sp>
        <p:nvSpPr>
          <p:cNvPr id="11" name="Овал 8"/>
          <p:cNvSpPr/>
          <p:nvPr/>
        </p:nvSpPr>
        <p:spPr>
          <a:xfrm>
            <a:off x="7947691" y="2175600"/>
            <a:ext cx="958833" cy="1077693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4" tIns="25598" rIns="51194" bIns="25598" rtlCol="0" anchor="ctr"/>
          <a:lstStyle/>
          <a:p>
            <a:pPr algn="ctr"/>
            <a:endParaRPr lang="en-US"/>
          </a:p>
        </p:txBody>
      </p:sp>
      <p:pic>
        <p:nvPicPr>
          <p:cNvPr id="12" name="Picture 80">
            <a:extLst>
              <a:ext uri="{FF2B5EF4-FFF2-40B4-BE49-F238E27FC236}">
                <a16:creationId xmlns="" xmlns:a16="http://schemas.microsoft.com/office/drawing/2014/main" id="{DC1C1BF6-A68A-5E48-B2C0-6E2107E46B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38259" y="2343696"/>
            <a:ext cx="626068" cy="759886"/>
          </a:xfrm>
          <a:prstGeom prst="rect">
            <a:avLst/>
          </a:prstGeom>
        </p:spPr>
      </p:pic>
      <p:sp>
        <p:nvSpPr>
          <p:cNvPr id="22" name="Freeform 111"/>
          <p:cNvSpPr>
            <a:spLocks/>
          </p:cNvSpPr>
          <p:nvPr/>
        </p:nvSpPr>
        <p:spPr bwMode="auto">
          <a:xfrm>
            <a:off x="1551462" y="3563269"/>
            <a:ext cx="145741" cy="194291"/>
          </a:xfrm>
          <a:custGeom>
            <a:avLst/>
            <a:gdLst>
              <a:gd name="T0" fmla="*/ 152 w 186"/>
              <a:gd name="T1" fmla="*/ 0 h 184"/>
              <a:gd name="T2" fmla="*/ 166 w 186"/>
              <a:gd name="T3" fmla="*/ 16 h 184"/>
              <a:gd name="T4" fmla="*/ 177 w 186"/>
              <a:gd name="T5" fmla="*/ 34 h 184"/>
              <a:gd name="T6" fmla="*/ 183 w 186"/>
              <a:gd name="T7" fmla="*/ 55 h 184"/>
              <a:gd name="T8" fmla="*/ 186 w 186"/>
              <a:gd name="T9" fmla="*/ 78 h 184"/>
              <a:gd name="T10" fmla="*/ 183 w 186"/>
              <a:gd name="T11" fmla="*/ 101 h 184"/>
              <a:gd name="T12" fmla="*/ 175 w 186"/>
              <a:gd name="T13" fmla="*/ 124 h 184"/>
              <a:gd name="T14" fmla="*/ 162 w 186"/>
              <a:gd name="T15" fmla="*/ 144 h 184"/>
              <a:gd name="T16" fmla="*/ 145 w 186"/>
              <a:gd name="T17" fmla="*/ 161 h 184"/>
              <a:gd name="T18" fmla="*/ 126 w 186"/>
              <a:gd name="T19" fmla="*/ 174 h 184"/>
              <a:gd name="T20" fmla="*/ 103 w 186"/>
              <a:gd name="T21" fmla="*/ 182 h 184"/>
              <a:gd name="T22" fmla="*/ 78 w 186"/>
              <a:gd name="T23" fmla="*/ 184 h 184"/>
              <a:gd name="T24" fmla="*/ 55 w 186"/>
              <a:gd name="T25" fmla="*/ 182 h 184"/>
              <a:gd name="T26" fmla="*/ 35 w 186"/>
              <a:gd name="T27" fmla="*/ 176 h 184"/>
              <a:gd name="T28" fmla="*/ 16 w 186"/>
              <a:gd name="T29" fmla="*/ 164 h 184"/>
              <a:gd name="T30" fmla="*/ 0 w 186"/>
              <a:gd name="T31" fmla="*/ 151 h 184"/>
              <a:gd name="T32" fmla="*/ 26 w 186"/>
              <a:gd name="T33" fmla="*/ 141 h 184"/>
              <a:gd name="T34" fmla="*/ 50 w 186"/>
              <a:gd name="T35" fmla="*/ 127 h 184"/>
              <a:gd name="T36" fmla="*/ 73 w 186"/>
              <a:gd name="T37" fmla="*/ 112 h 184"/>
              <a:gd name="T38" fmla="*/ 95 w 186"/>
              <a:gd name="T39" fmla="*/ 93 h 184"/>
              <a:gd name="T40" fmla="*/ 113 w 186"/>
              <a:gd name="T41" fmla="*/ 71 h 184"/>
              <a:gd name="T42" fmla="*/ 129 w 186"/>
              <a:gd name="T43" fmla="*/ 49 h 184"/>
              <a:gd name="T44" fmla="*/ 142 w 186"/>
              <a:gd name="T45" fmla="*/ 25 h 184"/>
              <a:gd name="T46" fmla="*/ 152 w 186"/>
              <a:gd name="T4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6" h="184">
                <a:moveTo>
                  <a:pt x="152" y="0"/>
                </a:moveTo>
                <a:lnTo>
                  <a:pt x="166" y="16"/>
                </a:lnTo>
                <a:lnTo>
                  <a:pt x="177" y="34"/>
                </a:lnTo>
                <a:lnTo>
                  <a:pt x="183" y="55"/>
                </a:lnTo>
                <a:lnTo>
                  <a:pt x="186" y="78"/>
                </a:lnTo>
                <a:lnTo>
                  <a:pt x="183" y="101"/>
                </a:lnTo>
                <a:lnTo>
                  <a:pt x="175" y="124"/>
                </a:lnTo>
                <a:lnTo>
                  <a:pt x="162" y="144"/>
                </a:lnTo>
                <a:lnTo>
                  <a:pt x="145" y="161"/>
                </a:lnTo>
                <a:lnTo>
                  <a:pt x="126" y="174"/>
                </a:lnTo>
                <a:lnTo>
                  <a:pt x="103" y="182"/>
                </a:lnTo>
                <a:lnTo>
                  <a:pt x="78" y="184"/>
                </a:lnTo>
                <a:lnTo>
                  <a:pt x="55" y="182"/>
                </a:lnTo>
                <a:lnTo>
                  <a:pt x="35" y="176"/>
                </a:lnTo>
                <a:lnTo>
                  <a:pt x="16" y="164"/>
                </a:lnTo>
                <a:lnTo>
                  <a:pt x="0" y="151"/>
                </a:lnTo>
                <a:lnTo>
                  <a:pt x="26" y="141"/>
                </a:lnTo>
                <a:lnTo>
                  <a:pt x="50" y="127"/>
                </a:lnTo>
                <a:lnTo>
                  <a:pt x="73" y="112"/>
                </a:lnTo>
                <a:lnTo>
                  <a:pt x="95" y="93"/>
                </a:lnTo>
                <a:lnTo>
                  <a:pt x="113" y="71"/>
                </a:lnTo>
                <a:lnTo>
                  <a:pt x="129" y="49"/>
                </a:lnTo>
                <a:lnTo>
                  <a:pt x="142" y="25"/>
                </a:lnTo>
                <a:lnTo>
                  <a:pt x="152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194" tIns="25598" rIns="51194" bIns="2559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112"/>
          <p:cNvSpPr>
            <a:spLocks/>
          </p:cNvSpPr>
          <p:nvPr/>
        </p:nvSpPr>
        <p:spPr bwMode="auto">
          <a:xfrm>
            <a:off x="1215138" y="3129851"/>
            <a:ext cx="784759" cy="1031236"/>
          </a:xfrm>
          <a:custGeom>
            <a:avLst/>
            <a:gdLst>
              <a:gd name="T0" fmla="*/ 581 w 1048"/>
              <a:gd name="T1" fmla="*/ 3 h 1045"/>
              <a:gd name="T2" fmla="*/ 690 w 1048"/>
              <a:gd name="T3" fmla="*/ 26 h 1045"/>
              <a:gd name="T4" fmla="*/ 788 w 1048"/>
              <a:gd name="T5" fmla="*/ 71 h 1045"/>
              <a:gd name="T6" fmla="*/ 875 w 1048"/>
              <a:gd name="T7" fmla="*/ 135 h 1045"/>
              <a:gd name="T8" fmla="*/ 947 w 1048"/>
              <a:gd name="T9" fmla="*/ 214 h 1045"/>
              <a:gd name="T10" fmla="*/ 1002 w 1048"/>
              <a:gd name="T11" fmla="*/ 307 h 1045"/>
              <a:gd name="T12" fmla="*/ 1037 w 1048"/>
              <a:gd name="T13" fmla="*/ 410 h 1045"/>
              <a:gd name="T14" fmla="*/ 1048 w 1048"/>
              <a:gd name="T15" fmla="*/ 523 h 1045"/>
              <a:gd name="T16" fmla="*/ 1037 w 1048"/>
              <a:gd name="T17" fmla="*/ 634 h 1045"/>
              <a:gd name="T18" fmla="*/ 1002 w 1048"/>
              <a:gd name="T19" fmla="*/ 738 h 1045"/>
              <a:gd name="T20" fmla="*/ 947 w 1048"/>
              <a:gd name="T21" fmla="*/ 830 h 1045"/>
              <a:gd name="T22" fmla="*/ 875 w 1048"/>
              <a:gd name="T23" fmla="*/ 910 h 1045"/>
              <a:gd name="T24" fmla="*/ 788 w 1048"/>
              <a:gd name="T25" fmla="*/ 974 h 1045"/>
              <a:gd name="T26" fmla="*/ 690 w 1048"/>
              <a:gd name="T27" fmla="*/ 1018 h 1045"/>
              <a:gd name="T28" fmla="*/ 581 w 1048"/>
              <a:gd name="T29" fmla="*/ 1042 h 1045"/>
              <a:gd name="T30" fmla="*/ 467 w 1048"/>
              <a:gd name="T31" fmla="*/ 1042 h 1045"/>
              <a:gd name="T32" fmla="*/ 358 w 1048"/>
              <a:gd name="T33" fmla="*/ 1018 h 1045"/>
              <a:gd name="T34" fmla="*/ 260 w 1048"/>
              <a:gd name="T35" fmla="*/ 974 h 1045"/>
              <a:gd name="T36" fmla="*/ 173 w 1048"/>
              <a:gd name="T37" fmla="*/ 910 h 1045"/>
              <a:gd name="T38" fmla="*/ 100 w 1048"/>
              <a:gd name="T39" fmla="*/ 830 h 1045"/>
              <a:gd name="T40" fmla="*/ 46 w 1048"/>
              <a:gd name="T41" fmla="*/ 738 h 1045"/>
              <a:gd name="T42" fmla="*/ 11 w 1048"/>
              <a:gd name="T43" fmla="*/ 634 h 1045"/>
              <a:gd name="T44" fmla="*/ 0 w 1048"/>
              <a:gd name="T45" fmla="*/ 523 h 1045"/>
              <a:gd name="T46" fmla="*/ 10 w 1048"/>
              <a:gd name="T47" fmla="*/ 416 h 1045"/>
              <a:gd name="T48" fmla="*/ 26 w 1048"/>
              <a:gd name="T49" fmla="*/ 368 h 1045"/>
              <a:gd name="T50" fmla="*/ 39 w 1048"/>
              <a:gd name="T51" fmla="*/ 381 h 1045"/>
              <a:gd name="T52" fmla="*/ 62 w 1048"/>
              <a:gd name="T53" fmla="*/ 405 h 1045"/>
              <a:gd name="T54" fmla="*/ 92 w 1048"/>
              <a:gd name="T55" fmla="*/ 435 h 1045"/>
              <a:gd name="T56" fmla="*/ 125 w 1048"/>
              <a:gd name="T57" fmla="*/ 467 h 1045"/>
              <a:gd name="T58" fmla="*/ 158 w 1048"/>
              <a:gd name="T59" fmla="*/ 499 h 1045"/>
              <a:gd name="T60" fmla="*/ 186 w 1048"/>
              <a:gd name="T61" fmla="*/ 527 h 1045"/>
              <a:gd name="T62" fmla="*/ 207 w 1048"/>
              <a:gd name="T63" fmla="*/ 547 h 1045"/>
              <a:gd name="T64" fmla="*/ 216 w 1048"/>
              <a:gd name="T65" fmla="*/ 556 h 1045"/>
              <a:gd name="T66" fmla="*/ 236 w 1048"/>
              <a:gd name="T67" fmla="*/ 636 h 1045"/>
              <a:gd name="T68" fmla="*/ 276 w 1048"/>
              <a:gd name="T69" fmla="*/ 706 h 1045"/>
              <a:gd name="T70" fmla="*/ 332 w 1048"/>
              <a:gd name="T71" fmla="*/ 764 h 1045"/>
              <a:gd name="T72" fmla="*/ 402 w 1048"/>
              <a:gd name="T73" fmla="*/ 805 h 1045"/>
              <a:gd name="T74" fmla="*/ 482 w 1048"/>
              <a:gd name="T75" fmla="*/ 828 h 1045"/>
              <a:gd name="T76" fmla="*/ 566 w 1048"/>
              <a:gd name="T77" fmla="*/ 828 h 1045"/>
              <a:gd name="T78" fmla="*/ 644 w 1048"/>
              <a:gd name="T79" fmla="*/ 806 h 1045"/>
              <a:gd name="T80" fmla="*/ 713 w 1048"/>
              <a:gd name="T81" fmla="*/ 766 h 1045"/>
              <a:gd name="T82" fmla="*/ 769 w 1048"/>
              <a:gd name="T83" fmla="*/ 710 h 1045"/>
              <a:gd name="T84" fmla="*/ 809 w 1048"/>
              <a:gd name="T85" fmla="*/ 642 h 1045"/>
              <a:gd name="T86" fmla="*/ 831 w 1048"/>
              <a:gd name="T87" fmla="*/ 564 h 1045"/>
              <a:gd name="T88" fmla="*/ 831 w 1048"/>
              <a:gd name="T89" fmla="*/ 480 h 1045"/>
              <a:gd name="T90" fmla="*/ 809 w 1048"/>
              <a:gd name="T91" fmla="*/ 401 h 1045"/>
              <a:gd name="T92" fmla="*/ 768 w 1048"/>
              <a:gd name="T93" fmla="*/ 332 h 1045"/>
              <a:gd name="T94" fmla="*/ 710 w 1048"/>
              <a:gd name="T95" fmla="*/ 276 h 1045"/>
              <a:gd name="T96" fmla="*/ 639 w 1048"/>
              <a:gd name="T97" fmla="*/ 236 h 1045"/>
              <a:gd name="T98" fmla="*/ 559 w 1048"/>
              <a:gd name="T99" fmla="*/ 216 h 1045"/>
              <a:gd name="T100" fmla="*/ 550 w 1048"/>
              <a:gd name="T101" fmla="*/ 207 h 1045"/>
              <a:gd name="T102" fmla="*/ 530 w 1048"/>
              <a:gd name="T103" fmla="*/ 186 h 1045"/>
              <a:gd name="T104" fmla="*/ 502 w 1048"/>
              <a:gd name="T105" fmla="*/ 157 h 1045"/>
              <a:gd name="T106" fmla="*/ 470 w 1048"/>
              <a:gd name="T107" fmla="*/ 125 h 1045"/>
              <a:gd name="T108" fmla="*/ 437 w 1048"/>
              <a:gd name="T109" fmla="*/ 92 h 1045"/>
              <a:gd name="T110" fmla="*/ 407 w 1048"/>
              <a:gd name="T111" fmla="*/ 62 h 1045"/>
              <a:gd name="T112" fmla="*/ 384 w 1048"/>
              <a:gd name="T113" fmla="*/ 39 h 1045"/>
              <a:gd name="T114" fmla="*/ 371 w 1048"/>
              <a:gd name="T115" fmla="*/ 25 h 1045"/>
              <a:gd name="T116" fmla="*/ 418 w 1048"/>
              <a:gd name="T117" fmla="*/ 11 h 1045"/>
              <a:gd name="T118" fmla="*/ 524 w 1048"/>
              <a:gd name="T119" fmla="*/ 0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48" h="1045">
                <a:moveTo>
                  <a:pt x="524" y="0"/>
                </a:moveTo>
                <a:lnTo>
                  <a:pt x="581" y="3"/>
                </a:lnTo>
                <a:lnTo>
                  <a:pt x="636" y="12"/>
                </a:lnTo>
                <a:lnTo>
                  <a:pt x="690" y="26"/>
                </a:lnTo>
                <a:lnTo>
                  <a:pt x="741" y="46"/>
                </a:lnTo>
                <a:lnTo>
                  <a:pt x="788" y="71"/>
                </a:lnTo>
                <a:lnTo>
                  <a:pt x="834" y="101"/>
                </a:lnTo>
                <a:lnTo>
                  <a:pt x="875" y="135"/>
                </a:lnTo>
                <a:lnTo>
                  <a:pt x="914" y="173"/>
                </a:lnTo>
                <a:lnTo>
                  <a:pt x="947" y="214"/>
                </a:lnTo>
                <a:lnTo>
                  <a:pt x="977" y="258"/>
                </a:lnTo>
                <a:lnTo>
                  <a:pt x="1002" y="307"/>
                </a:lnTo>
                <a:lnTo>
                  <a:pt x="1022" y="358"/>
                </a:lnTo>
                <a:lnTo>
                  <a:pt x="1037" y="410"/>
                </a:lnTo>
                <a:lnTo>
                  <a:pt x="1045" y="466"/>
                </a:lnTo>
                <a:lnTo>
                  <a:pt x="1048" y="523"/>
                </a:lnTo>
                <a:lnTo>
                  <a:pt x="1045" y="579"/>
                </a:lnTo>
                <a:lnTo>
                  <a:pt x="1037" y="634"/>
                </a:lnTo>
                <a:lnTo>
                  <a:pt x="1022" y="687"/>
                </a:lnTo>
                <a:lnTo>
                  <a:pt x="1002" y="738"/>
                </a:lnTo>
                <a:lnTo>
                  <a:pt x="977" y="786"/>
                </a:lnTo>
                <a:lnTo>
                  <a:pt x="947" y="830"/>
                </a:lnTo>
                <a:lnTo>
                  <a:pt x="914" y="872"/>
                </a:lnTo>
                <a:lnTo>
                  <a:pt x="875" y="910"/>
                </a:lnTo>
                <a:lnTo>
                  <a:pt x="834" y="944"/>
                </a:lnTo>
                <a:lnTo>
                  <a:pt x="788" y="974"/>
                </a:lnTo>
                <a:lnTo>
                  <a:pt x="741" y="998"/>
                </a:lnTo>
                <a:lnTo>
                  <a:pt x="690" y="1018"/>
                </a:lnTo>
                <a:lnTo>
                  <a:pt x="636" y="1032"/>
                </a:lnTo>
                <a:lnTo>
                  <a:pt x="581" y="1042"/>
                </a:lnTo>
                <a:lnTo>
                  <a:pt x="524" y="1045"/>
                </a:lnTo>
                <a:lnTo>
                  <a:pt x="467" y="1042"/>
                </a:lnTo>
                <a:lnTo>
                  <a:pt x="411" y="1032"/>
                </a:lnTo>
                <a:lnTo>
                  <a:pt x="358" y="1018"/>
                </a:lnTo>
                <a:lnTo>
                  <a:pt x="308" y="998"/>
                </a:lnTo>
                <a:lnTo>
                  <a:pt x="260" y="974"/>
                </a:lnTo>
                <a:lnTo>
                  <a:pt x="214" y="944"/>
                </a:lnTo>
                <a:lnTo>
                  <a:pt x="173" y="910"/>
                </a:lnTo>
                <a:lnTo>
                  <a:pt x="135" y="872"/>
                </a:lnTo>
                <a:lnTo>
                  <a:pt x="100" y="830"/>
                </a:lnTo>
                <a:lnTo>
                  <a:pt x="71" y="786"/>
                </a:lnTo>
                <a:lnTo>
                  <a:pt x="46" y="738"/>
                </a:lnTo>
                <a:lnTo>
                  <a:pt x="27" y="687"/>
                </a:lnTo>
                <a:lnTo>
                  <a:pt x="11" y="634"/>
                </a:lnTo>
                <a:lnTo>
                  <a:pt x="3" y="579"/>
                </a:lnTo>
                <a:lnTo>
                  <a:pt x="0" y="523"/>
                </a:lnTo>
                <a:lnTo>
                  <a:pt x="2" y="469"/>
                </a:lnTo>
                <a:lnTo>
                  <a:pt x="10" y="416"/>
                </a:lnTo>
                <a:lnTo>
                  <a:pt x="24" y="367"/>
                </a:lnTo>
                <a:lnTo>
                  <a:pt x="26" y="368"/>
                </a:lnTo>
                <a:lnTo>
                  <a:pt x="31" y="373"/>
                </a:lnTo>
                <a:lnTo>
                  <a:pt x="39" y="381"/>
                </a:lnTo>
                <a:lnTo>
                  <a:pt x="50" y="393"/>
                </a:lnTo>
                <a:lnTo>
                  <a:pt x="62" y="405"/>
                </a:lnTo>
                <a:lnTo>
                  <a:pt x="76" y="419"/>
                </a:lnTo>
                <a:lnTo>
                  <a:pt x="92" y="435"/>
                </a:lnTo>
                <a:lnTo>
                  <a:pt x="109" y="450"/>
                </a:lnTo>
                <a:lnTo>
                  <a:pt x="125" y="467"/>
                </a:lnTo>
                <a:lnTo>
                  <a:pt x="142" y="483"/>
                </a:lnTo>
                <a:lnTo>
                  <a:pt x="158" y="499"/>
                </a:lnTo>
                <a:lnTo>
                  <a:pt x="173" y="513"/>
                </a:lnTo>
                <a:lnTo>
                  <a:pt x="186" y="527"/>
                </a:lnTo>
                <a:lnTo>
                  <a:pt x="198" y="538"/>
                </a:lnTo>
                <a:lnTo>
                  <a:pt x="207" y="547"/>
                </a:lnTo>
                <a:lnTo>
                  <a:pt x="213" y="554"/>
                </a:lnTo>
                <a:lnTo>
                  <a:pt x="216" y="556"/>
                </a:lnTo>
                <a:lnTo>
                  <a:pt x="224" y="597"/>
                </a:lnTo>
                <a:lnTo>
                  <a:pt x="236" y="636"/>
                </a:lnTo>
                <a:lnTo>
                  <a:pt x="254" y="673"/>
                </a:lnTo>
                <a:lnTo>
                  <a:pt x="276" y="706"/>
                </a:lnTo>
                <a:lnTo>
                  <a:pt x="302" y="737"/>
                </a:lnTo>
                <a:lnTo>
                  <a:pt x="332" y="764"/>
                </a:lnTo>
                <a:lnTo>
                  <a:pt x="366" y="787"/>
                </a:lnTo>
                <a:lnTo>
                  <a:pt x="402" y="805"/>
                </a:lnTo>
                <a:lnTo>
                  <a:pt x="440" y="819"/>
                </a:lnTo>
                <a:lnTo>
                  <a:pt x="482" y="828"/>
                </a:lnTo>
                <a:lnTo>
                  <a:pt x="524" y="830"/>
                </a:lnTo>
                <a:lnTo>
                  <a:pt x="566" y="828"/>
                </a:lnTo>
                <a:lnTo>
                  <a:pt x="606" y="820"/>
                </a:lnTo>
                <a:lnTo>
                  <a:pt x="644" y="806"/>
                </a:lnTo>
                <a:lnTo>
                  <a:pt x="681" y="789"/>
                </a:lnTo>
                <a:lnTo>
                  <a:pt x="713" y="766"/>
                </a:lnTo>
                <a:lnTo>
                  <a:pt x="743" y="740"/>
                </a:lnTo>
                <a:lnTo>
                  <a:pt x="769" y="710"/>
                </a:lnTo>
                <a:lnTo>
                  <a:pt x="791" y="677"/>
                </a:lnTo>
                <a:lnTo>
                  <a:pt x="809" y="642"/>
                </a:lnTo>
                <a:lnTo>
                  <a:pt x="823" y="604"/>
                </a:lnTo>
                <a:lnTo>
                  <a:pt x="831" y="564"/>
                </a:lnTo>
                <a:lnTo>
                  <a:pt x="834" y="523"/>
                </a:lnTo>
                <a:lnTo>
                  <a:pt x="831" y="480"/>
                </a:lnTo>
                <a:lnTo>
                  <a:pt x="823" y="439"/>
                </a:lnTo>
                <a:lnTo>
                  <a:pt x="809" y="401"/>
                </a:lnTo>
                <a:lnTo>
                  <a:pt x="790" y="365"/>
                </a:lnTo>
                <a:lnTo>
                  <a:pt x="768" y="332"/>
                </a:lnTo>
                <a:lnTo>
                  <a:pt x="741" y="302"/>
                </a:lnTo>
                <a:lnTo>
                  <a:pt x="710" y="276"/>
                </a:lnTo>
                <a:lnTo>
                  <a:pt x="676" y="253"/>
                </a:lnTo>
                <a:lnTo>
                  <a:pt x="639" y="236"/>
                </a:lnTo>
                <a:lnTo>
                  <a:pt x="601" y="223"/>
                </a:lnTo>
                <a:lnTo>
                  <a:pt x="559" y="216"/>
                </a:lnTo>
                <a:lnTo>
                  <a:pt x="556" y="213"/>
                </a:lnTo>
                <a:lnTo>
                  <a:pt x="550" y="207"/>
                </a:lnTo>
                <a:lnTo>
                  <a:pt x="542" y="198"/>
                </a:lnTo>
                <a:lnTo>
                  <a:pt x="530" y="186"/>
                </a:lnTo>
                <a:lnTo>
                  <a:pt x="517" y="173"/>
                </a:lnTo>
                <a:lnTo>
                  <a:pt x="502" y="157"/>
                </a:lnTo>
                <a:lnTo>
                  <a:pt x="487" y="142"/>
                </a:lnTo>
                <a:lnTo>
                  <a:pt x="470" y="125"/>
                </a:lnTo>
                <a:lnTo>
                  <a:pt x="454" y="109"/>
                </a:lnTo>
                <a:lnTo>
                  <a:pt x="437" y="92"/>
                </a:lnTo>
                <a:lnTo>
                  <a:pt x="422" y="77"/>
                </a:lnTo>
                <a:lnTo>
                  <a:pt x="407" y="62"/>
                </a:lnTo>
                <a:lnTo>
                  <a:pt x="395" y="49"/>
                </a:lnTo>
                <a:lnTo>
                  <a:pt x="384" y="39"/>
                </a:lnTo>
                <a:lnTo>
                  <a:pt x="376" y="30"/>
                </a:lnTo>
                <a:lnTo>
                  <a:pt x="371" y="25"/>
                </a:lnTo>
                <a:lnTo>
                  <a:pt x="369" y="23"/>
                </a:lnTo>
                <a:lnTo>
                  <a:pt x="418" y="11"/>
                </a:lnTo>
                <a:lnTo>
                  <a:pt x="470" y="3"/>
                </a:lnTo>
                <a:lnTo>
                  <a:pt x="52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194" tIns="25598" rIns="51194" bIns="2559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113"/>
          <p:cNvSpPr>
            <a:spLocks/>
          </p:cNvSpPr>
          <p:nvPr/>
        </p:nvSpPr>
        <p:spPr bwMode="auto">
          <a:xfrm>
            <a:off x="912444" y="2711377"/>
            <a:ext cx="1401355" cy="1868182"/>
          </a:xfrm>
          <a:custGeom>
            <a:avLst/>
            <a:gdLst>
              <a:gd name="T0" fmla="*/ 1094 w 1884"/>
              <a:gd name="T1" fmla="*/ 12 h 1875"/>
              <a:gd name="T2" fmla="*/ 1308 w 1884"/>
              <a:gd name="T3" fmla="*/ 73 h 1875"/>
              <a:gd name="T4" fmla="*/ 1498 w 1884"/>
              <a:gd name="T5" fmla="*/ 180 h 1875"/>
              <a:gd name="T6" fmla="*/ 1657 w 1884"/>
              <a:gd name="T7" fmla="*/ 327 h 1875"/>
              <a:gd name="T8" fmla="*/ 1778 w 1884"/>
              <a:gd name="T9" fmla="*/ 506 h 1875"/>
              <a:gd name="T10" fmla="*/ 1856 w 1884"/>
              <a:gd name="T11" fmla="*/ 712 h 1875"/>
              <a:gd name="T12" fmla="*/ 1884 w 1884"/>
              <a:gd name="T13" fmla="*/ 938 h 1875"/>
              <a:gd name="T14" fmla="*/ 1856 w 1884"/>
              <a:gd name="T15" fmla="*/ 1163 h 1875"/>
              <a:gd name="T16" fmla="*/ 1778 w 1884"/>
              <a:gd name="T17" fmla="*/ 1368 h 1875"/>
              <a:gd name="T18" fmla="*/ 1657 w 1884"/>
              <a:gd name="T19" fmla="*/ 1547 h 1875"/>
              <a:gd name="T20" fmla="*/ 1498 w 1884"/>
              <a:gd name="T21" fmla="*/ 1694 h 1875"/>
              <a:gd name="T22" fmla="*/ 1308 w 1884"/>
              <a:gd name="T23" fmla="*/ 1801 h 1875"/>
              <a:gd name="T24" fmla="*/ 1094 w 1884"/>
              <a:gd name="T25" fmla="*/ 1863 h 1875"/>
              <a:gd name="T26" fmla="*/ 865 w 1884"/>
              <a:gd name="T27" fmla="*/ 1871 h 1875"/>
              <a:gd name="T28" fmla="*/ 645 w 1884"/>
              <a:gd name="T29" fmla="*/ 1827 h 1875"/>
              <a:gd name="T30" fmla="*/ 447 w 1884"/>
              <a:gd name="T31" fmla="*/ 1734 h 1875"/>
              <a:gd name="T32" fmla="*/ 277 w 1884"/>
              <a:gd name="T33" fmla="*/ 1600 h 1875"/>
              <a:gd name="T34" fmla="*/ 141 w 1884"/>
              <a:gd name="T35" fmla="*/ 1431 h 1875"/>
              <a:gd name="T36" fmla="*/ 48 w 1884"/>
              <a:gd name="T37" fmla="*/ 1234 h 1875"/>
              <a:gd name="T38" fmla="*/ 3 w 1884"/>
              <a:gd name="T39" fmla="*/ 1014 h 1875"/>
              <a:gd name="T40" fmla="*/ 12 w 1884"/>
              <a:gd name="T41" fmla="*/ 794 h 1875"/>
              <a:gd name="T42" fmla="*/ 67 w 1884"/>
              <a:gd name="T43" fmla="*/ 592 h 1875"/>
              <a:gd name="T44" fmla="*/ 286 w 1884"/>
              <a:gd name="T45" fmla="*/ 626 h 1875"/>
              <a:gd name="T46" fmla="*/ 227 w 1884"/>
              <a:gd name="T47" fmla="*/ 807 h 1875"/>
              <a:gd name="T48" fmla="*/ 218 w 1884"/>
              <a:gd name="T49" fmla="*/ 1003 h 1875"/>
              <a:gd name="T50" fmla="*/ 261 w 1884"/>
              <a:gd name="T51" fmla="*/ 1189 h 1875"/>
              <a:gd name="T52" fmla="*/ 348 w 1884"/>
              <a:gd name="T53" fmla="*/ 1354 h 1875"/>
              <a:gd name="T54" fmla="*/ 474 w 1884"/>
              <a:gd name="T55" fmla="*/ 1491 h 1875"/>
              <a:gd name="T56" fmla="*/ 631 w 1884"/>
              <a:gd name="T57" fmla="*/ 1591 h 1875"/>
              <a:gd name="T58" fmla="*/ 812 w 1884"/>
              <a:gd name="T59" fmla="*/ 1650 h 1875"/>
              <a:gd name="T60" fmla="*/ 1008 w 1884"/>
              <a:gd name="T61" fmla="*/ 1658 h 1875"/>
              <a:gd name="T62" fmla="*/ 1195 w 1884"/>
              <a:gd name="T63" fmla="*/ 1616 h 1875"/>
              <a:gd name="T64" fmla="*/ 1361 w 1884"/>
              <a:gd name="T65" fmla="*/ 1528 h 1875"/>
              <a:gd name="T66" fmla="*/ 1498 w 1884"/>
              <a:gd name="T67" fmla="*/ 1403 h 1875"/>
              <a:gd name="T68" fmla="*/ 1599 w 1884"/>
              <a:gd name="T69" fmla="*/ 1247 h 1875"/>
              <a:gd name="T70" fmla="*/ 1657 w 1884"/>
              <a:gd name="T71" fmla="*/ 1067 h 1875"/>
              <a:gd name="T72" fmla="*/ 1665 w 1884"/>
              <a:gd name="T73" fmla="*/ 872 h 1875"/>
              <a:gd name="T74" fmla="*/ 1623 w 1884"/>
              <a:gd name="T75" fmla="*/ 685 h 1875"/>
              <a:gd name="T76" fmla="*/ 1536 w 1884"/>
              <a:gd name="T77" fmla="*/ 520 h 1875"/>
              <a:gd name="T78" fmla="*/ 1411 w 1884"/>
              <a:gd name="T79" fmla="*/ 384 h 1875"/>
              <a:gd name="T80" fmla="*/ 1253 w 1884"/>
              <a:gd name="T81" fmla="*/ 283 h 1875"/>
              <a:gd name="T82" fmla="*/ 1073 w 1884"/>
              <a:gd name="T83" fmla="*/ 226 h 1875"/>
              <a:gd name="T84" fmla="*/ 876 w 1884"/>
              <a:gd name="T85" fmla="*/ 216 h 1875"/>
              <a:gd name="T86" fmla="*/ 688 w 1884"/>
              <a:gd name="T87" fmla="*/ 259 h 1875"/>
              <a:gd name="T88" fmla="*/ 533 w 1884"/>
              <a:gd name="T89" fmla="*/ 93 h 1875"/>
              <a:gd name="T90" fmla="*/ 729 w 1884"/>
              <a:gd name="T91" fmla="*/ 23 h 1875"/>
              <a:gd name="T92" fmla="*/ 942 w 1884"/>
              <a:gd name="T93" fmla="*/ 0 h 1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84" h="1875">
                <a:moveTo>
                  <a:pt x="942" y="0"/>
                </a:moveTo>
                <a:lnTo>
                  <a:pt x="1019" y="3"/>
                </a:lnTo>
                <a:lnTo>
                  <a:pt x="1094" y="12"/>
                </a:lnTo>
                <a:lnTo>
                  <a:pt x="1168" y="27"/>
                </a:lnTo>
                <a:lnTo>
                  <a:pt x="1240" y="47"/>
                </a:lnTo>
                <a:lnTo>
                  <a:pt x="1308" y="73"/>
                </a:lnTo>
                <a:lnTo>
                  <a:pt x="1374" y="104"/>
                </a:lnTo>
                <a:lnTo>
                  <a:pt x="1437" y="140"/>
                </a:lnTo>
                <a:lnTo>
                  <a:pt x="1498" y="180"/>
                </a:lnTo>
                <a:lnTo>
                  <a:pt x="1555" y="226"/>
                </a:lnTo>
                <a:lnTo>
                  <a:pt x="1607" y="274"/>
                </a:lnTo>
                <a:lnTo>
                  <a:pt x="1657" y="327"/>
                </a:lnTo>
                <a:lnTo>
                  <a:pt x="1702" y="384"/>
                </a:lnTo>
                <a:lnTo>
                  <a:pt x="1742" y="443"/>
                </a:lnTo>
                <a:lnTo>
                  <a:pt x="1778" y="506"/>
                </a:lnTo>
                <a:lnTo>
                  <a:pt x="1809" y="572"/>
                </a:lnTo>
                <a:lnTo>
                  <a:pt x="1835" y="642"/>
                </a:lnTo>
                <a:lnTo>
                  <a:pt x="1856" y="712"/>
                </a:lnTo>
                <a:lnTo>
                  <a:pt x="1872" y="785"/>
                </a:lnTo>
                <a:lnTo>
                  <a:pt x="1881" y="860"/>
                </a:lnTo>
                <a:lnTo>
                  <a:pt x="1884" y="938"/>
                </a:lnTo>
                <a:lnTo>
                  <a:pt x="1881" y="1014"/>
                </a:lnTo>
                <a:lnTo>
                  <a:pt x="1872" y="1089"/>
                </a:lnTo>
                <a:lnTo>
                  <a:pt x="1856" y="1163"/>
                </a:lnTo>
                <a:lnTo>
                  <a:pt x="1835" y="1234"/>
                </a:lnTo>
                <a:lnTo>
                  <a:pt x="1809" y="1302"/>
                </a:lnTo>
                <a:lnTo>
                  <a:pt x="1778" y="1368"/>
                </a:lnTo>
                <a:lnTo>
                  <a:pt x="1742" y="1431"/>
                </a:lnTo>
                <a:lnTo>
                  <a:pt x="1702" y="1491"/>
                </a:lnTo>
                <a:lnTo>
                  <a:pt x="1657" y="1547"/>
                </a:lnTo>
                <a:lnTo>
                  <a:pt x="1607" y="1600"/>
                </a:lnTo>
                <a:lnTo>
                  <a:pt x="1555" y="1649"/>
                </a:lnTo>
                <a:lnTo>
                  <a:pt x="1498" y="1694"/>
                </a:lnTo>
                <a:lnTo>
                  <a:pt x="1437" y="1734"/>
                </a:lnTo>
                <a:lnTo>
                  <a:pt x="1374" y="1770"/>
                </a:lnTo>
                <a:lnTo>
                  <a:pt x="1308" y="1801"/>
                </a:lnTo>
                <a:lnTo>
                  <a:pt x="1240" y="1827"/>
                </a:lnTo>
                <a:lnTo>
                  <a:pt x="1168" y="1848"/>
                </a:lnTo>
                <a:lnTo>
                  <a:pt x="1094" y="1863"/>
                </a:lnTo>
                <a:lnTo>
                  <a:pt x="1019" y="1871"/>
                </a:lnTo>
                <a:lnTo>
                  <a:pt x="942" y="1875"/>
                </a:lnTo>
                <a:lnTo>
                  <a:pt x="865" y="1871"/>
                </a:lnTo>
                <a:lnTo>
                  <a:pt x="790" y="1863"/>
                </a:lnTo>
                <a:lnTo>
                  <a:pt x="716" y="1848"/>
                </a:lnTo>
                <a:lnTo>
                  <a:pt x="645" y="1827"/>
                </a:lnTo>
                <a:lnTo>
                  <a:pt x="576" y="1801"/>
                </a:lnTo>
                <a:lnTo>
                  <a:pt x="510" y="1770"/>
                </a:lnTo>
                <a:lnTo>
                  <a:pt x="447" y="1734"/>
                </a:lnTo>
                <a:lnTo>
                  <a:pt x="387" y="1694"/>
                </a:lnTo>
                <a:lnTo>
                  <a:pt x="330" y="1649"/>
                </a:lnTo>
                <a:lnTo>
                  <a:pt x="277" y="1600"/>
                </a:lnTo>
                <a:lnTo>
                  <a:pt x="227" y="1547"/>
                </a:lnTo>
                <a:lnTo>
                  <a:pt x="183" y="1491"/>
                </a:lnTo>
                <a:lnTo>
                  <a:pt x="141" y="1431"/>
                </a:lnTo>
                <a:lnTo>
                  <a:pt x="106" y="1368"/>
                </a:lnTo>
                <a:lnTo>
                  <a:pt x="75" y="1302"/>
                </a:lnTo>
                <a:lnTo>
                  <a:pt x="48" y="1234"/>
                </a:lnTo>
                <a:lnTo>
                  <a:pt x="28" y="1163"/>
                </a:lnTo>
                <a:lnTo>
                  <a:pt x="13" y="1089"/>
                </a:lnTo>
                <a:lnTo>
                  <a:pt x="3" y="1014"/>
                </a:lnTo>
                <a:lnTo>
                  <a:pt x="0" y="938"/>
                </a:lnTo>
                <a:lnTo>
                  <a:pt x="3" y="864"/>
                </a:lnTo>
                <a:lnTo>
                  <a:pt x="12" y="794"/>
                </a:lnTo>
                <a:lnTo>
                  <a:pt x="25" y="724"/>
                </a:lnTo>
                <a:lnTo>
                  <a:pt x="44" y="657"/>
                </a:lnTo>
                <a:lnTo>
                  <a:pt x="67" y="592"/>
                </a:lnTo>
                <a:lnTo>
                  <a:pt x="95" y="529"/>
                </a:lnTo>
                <a:lnTo>
                  <a:pt x="127" y="468"/>
                </a:lnTo>
                <a:lnTo>
                  <a:pt x="286" y="626"/>
                </a:lnTo>
                <a:lnTo>
                  <a:pt x="261" y="684"/>
                </a:lnTo>
                <a:lnTo>
                  <a:pt x="242" y="745"/>
                </a:lnTo>
                <a:lnTo>
                  <a:pt x="227" y="807"/>
                </a:lnTo>
                <a:lnTo>
                  <a:pt x="219" y="872"/>
                </a:lnTo>
                <a:lnTo>
                  <a:pt x="216" y="938"/>
                </a:lnTo>
                <a:lnTo>
                  <a:pt x="218" y="1003"/>
                </a:lnTo>
                <a:lnTo>
                  <a:pt x="227" y="1067"/>
                </a:lnTo>
                <a:lnTo>
                  <a:pt x="242" y="1130"/>
                </a:lnTo>
                <a:lnTo>
                  <a:pt x="261" y="1189"/>
                </a:lnTo>
                <a:lnTo>
                  <a:pt x="285" y="1247"/>
                </a:lnTo>
                <a:lnTo>
                  <a:pt x="315" y="1302"/>
                </a:lnTo>
                <a:lnTo>
                  <a:pt x="348" y="1354"/>
                </a:lnTo>
                <a:lnTo>
                  <a:pt x="387" y="1403"/>
                </a:lnTo>
                <a:lnTo>
                  <a:pt x="428" y="1448"/>
                </a:lnTo>
                <a:lnTo>
                  <a:pt x="474" y="1491"/>
                </a:lnTo>
                <a:lnTo>
                  <a:pt x="524" y="1528"/>
                </a:lnTo>
                <a:lnTo>
                  <a:pt x="575" y="1562"/>
                </a:lnTo>
                <a:lnTo>
                  <a:pt x="631" y="1591"/>
                </a:lnTo>
                <a:lnTo>
                  <a:pt x="689" y="1616"/>
                </a:lnTo>
                <a:lnTo>
                  <a:pt x="749" y="1635"/>
                </a:lnTo>
                <a:lnTo>
                  <a:pt x="812" y="1650"/>
                </a:lnTo>
                <a:lnTo>
                  <a:pt x="876" y="1658"/>
                </a:lnTo>
                <a:lnTo>
                  <a:pt x="942" y="1661"/>
                </a:lnTo>
                <a:lnTo>
                  <a:pt x="1008" y="1658"/>
                </a:lnTo>
                <a:lnTo>
                  <a:pt x="1073" y="1650"/>
                </a:lnTo>
                <a:lnTo>
                  <a:pt x="1135" y="1635"/>
                </a:lnTo>
                <a:lnTo>
                  <a:pt x="1195" y="1616"/>
                </a:lnTo>
                <a:lnTo>
                  <a:pt x="1253" y="1591"/>
                </a:lnTo>
                <a:lnTo>
                  <a:pt x="1309" y="1562"/>
                </a:lnTo>
                <a:lnTo>
                  <a:pt x="1361" y="1528"/>
                </a:lnTo>
                <a:lnTo>
                  <a:pt x="1411" y="1491"/>
                </a:lnTo>
                <a:lnTo>
                  <a:pt x="1456" y="1448"/>
                </a:lnTo>
                <a:lnTo>
                  <a:pt x="1498" y="1403"/>
                </a:lnTo>
                <a:lnTo>
                  <a:pt x="1536" y="1354"/>
                </a:lnTo>
                <a:lnTo>
                  <a:pt x="1569" y="1302"/>
                </a:lnTo>
                <a:lnTo>
                  <a:pt x="1599" y="1247"/>
                </a:lnTo>
                <a:lnTo>
                  <a:pt x="1623" y="1189"/>
                </a:lnTo>
                <a:lnTo>
                  <a:pt x="1643" y="1130"/>
                </a:lnTo>
                <a:lnTo>
                  <a:pt x="1657" y="1067"/>
                </a:lnTo>
                <a:lnTo>
                  <a:pt x="1665" y="1003"/>
                </a:lnTo>
                <a:lnTo>
                  <a:pt x="1669" y="938"/>
                </a:lnTo>
                <a:lnTo>
                  <a:pt x="1665" y="872"/>
                </a:lnTo>
                <a:lnTo>
                  <a:pt x="1657" y="808"/>
                </a:lnTo>
                <a:lnTo>
                  <a:pt x="1643" y="745"/>
                </a:lnTo>
                <a:lnTo>
                  <a:pt x="1623" y="685"/>
                </a:lnTo>
                <a:lnTo>
                  <a:pt x="1599" y="627"/>
                </a:lnTo>
                <a:lnTo>
                  <a:pt x="1569" y="572"/>
                </a:lnTo>
                <a:lnTo>
                  <a:pt x="1536" y="520"/>
                </a:lnTo>
                <a:lnTo>
                  <a:pt x="1498" y="471"/>
                </a:lnTo>
                <a:lnTo>
                  <a:pt x="1456" y="426"/>
                </a:lnTo>
                <a:lnTo>
                  <a:pt x="1411" y="384"/>
                </a:lnTo>
                <a:lnTo>
                  <a:pt x="1361" y="346"/>
                </a:lnTo>
                <a:lnTo>
                  <a:pt x="1309" y="312"/>
                </a:lnTo>
                <a:lnTo>
                  <a:pt x="1253" y="283"/>
                </a:lnTo>
                <a:lnTo>
                  <a:pt x="1195" y="259"/>
                </a:lnTo>
                <a:lnTo>
                  <a:pt x="1135" y="239"/>
                </a:lnTo>
                <a:lnTo>
                  <a:pt x="1073" y="226"/>
                </a:lnTo>
                <a:lnTo>
                  <a:pt x="1008" y="216"/>
                </a:lnTo>
                <a:lnTo>
                  <a:pt x="942" y="213"/>
                </a:lnTo>
                <a:lnTo>
                  <a:pt x="876" y="216"/>
                </a:lnTo>
                <a:lnTo>
                  <a:pt x="812" y="226"/>
                </a:lnTo>
                <a:lnTo>
                  <a:pt x="749" y="239"/>
                </a:lnTo>
                <a:lnTo>
                  <a:pt x="688" y="259"/>
                </a:lnTo>
                <a:lnTo>
                  <a:pt x="630" y="283"/>
                </a:lnTo>
                <a:lnTo>
                  <a:pt x="472" y="126"/>
                </a:lnTo>
                <a:lnTo>
                  <a:pt x="533" y="93"/>
                </a:lnTo>
                <a:lnTo>
                  <a:pt x="596" y="66"/>
                </a:lnTo>
                <a:lnTo>
                  <a:pt x="661" y="42"/>
                </a:lnTo>
                <a:lnTo>
                  <a:pt x="729" y="23"/>
                </a:lnTo>
                <a:lnTo>
                  <a:pt x="798" y="10"/>
                </a:lnTo>
                <a:lnTo>
                  <a:pt x="870" y="2"/>
                </a:lnTo>
                <a:lnTo>
                  <a:pt x="94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194" tIns="25598" rIns="51194" bIns="2559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114"/>
          <p:cNvSpPr>
            <a:spLocks/>
          </p:cNvSpPr>
          <p:nvPr/>
        </p:nvSpPr>
        <p:spPr bwMode="auto">
          <a:xfrm>
            <a:off x="598542" y="2307851"/>
            <a:ext cx="975343" cy="1285310"/>
          </a:xfrm>
          <a:custGeom>
            <a:avLst/>
            <a:gdLst>
              <a:gd name="T0" fmla="*/ 144 w 1296"/>
              <a:gd name="T1" fmla="*/ 0 h 1290"/>
              <a:gd name="T2" fmla="*/ 1267 w 1296"/>
              <a:gd name="T3" fmla="*/ 1118 h 1290"/>
              <a:gd name="T4" fmla="*/ 1282 w 1296"/>
              <a:gd name="T5" fmla="*/ 1136 h 1290"/>
              <a:gd name="T6" fmla="*/ 1292 w 1296"/>
              <a:gd name="T7" fmla="*/ 1157 h 1290"/>
              <a:gd name="T8" fmla="*/ 1296 w 1296"/>
              <a:gd name="T9" fmla="*/ 1178 h 1290"/>
              <a:gd name="T10" fmla="*/ 1296 w 1296"/>
              <a:gd name="T11" fmla="*/ 1200 h 1290"/>
              <a:gd name="T12" fmla="*/ 1292 w 1296"/>
              <a:gd name="T13" fmla="*/ 1222 h 1290"/>
              <a:gd name="T14" fmla="*/ 1282 w 1296"/>
              <a:gd name="T15" fmla="*/ 1242 h 1290"/>
              <a:gd name="T16" fmla="*/ 1267 w 1296"/>
              <a:gd name="T17" fmla="*/ 1260 h 1290"/>
              <a:gd name="T18" fmla="*/ 1252 w 1296"/>
              <a:gd name="T19" fmla="*/ 1273 h 1290"/>
              <a:gd name="T20" fmla="*/ 1234 w 1296"/>
              <a:gd name="T21" fmla="*/ 1283 h 1290"/>
              <a:gd name="T22" fmla="*/ 1215 w 1296"/>
              <a:gd name="T23" fmla="*/ 1288 h 1290"/>
              <a:gd name="T24" fmla="*/ 1196 w 1296"/>
              <a:gd name="T25" fmla="*/ 1290 h 1290"/>
              <a:gd name="T26" fmla="*/ 1177 w 1296"/>
              <a:gd name="T27" fmla="*/ 1288 h 1290"/>
              <a:gd name="T28" fmla="*/ 1158 w 1296"/>
              <a:gd name="T29" fmla="*/ 1283 h 1290"/>
              <a:gd name="T30" fmla="*/ 1141 w 1296"/>
              <a:gd name="T31" fmla="*/ 1273 h 1290"/>
              <a:gd name="T32" fmla="*/ 1124 w 1296"/>
              <a:gd name="T33" fmla="*/ 1260 h 1290"/>
              <a:gd name="T34" fmla="*/ 0 w 1296"/>
              <a:gd name="T35" fmla="*/ 142 h 1290"/>
              <a:gd name="T36" fmla="*/ 26 w 1296"/>
              <a:gd name="T37" fmla="*/ 142 h 1290"/>
              <a:gd name="T38" fmla="*/ 53 w 1296"/>
              <a:gd name="T39" fmla="*/ 138 h 1290"/>
              <a:gd name="T40" fmla="*/ 78 w 1296"/>
              <a:gd name="T41" fmla="*/ 129 h 1290"/>
              <a:gd name="T42" fmla="*/ 99 w 1296"/>
              <a:gd name="T43" fmla="*/ 116 h 1290"/>
              <a:gd name="T44" fmla="*/ 118 w 1296"/>
              <a:gd name="T45" fmla="*/ 97 h 1290"/>
              <a:gd name="T46" fmla="*/ 131 w 1296"/>
              <a:gd name="T47" fmla="*/ 75 h 1290"/>
              <a:gd name="T48" fmla="*/ 141 w 1296"/>
              <a:gd name="T49" fmla="*/ 51 h 1290"/>
              <a:gd name="T50" fmla="*/ 144 w 1296"/>
              <a:gd name="T51" fmla="*/ 24 h 1290"/>
              <a:gd name="T52" fmla="*/ 144 w 1296"/>
              <a:gd name="T53" fmla="*/ 0 h 1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96" h="1290">
                <a:moveTo>
                  <a:pt x="144" y="0"/>
                </a:moveTo>
                <a:lnTo>
                  <a:pt x="1267" y="1118"/>
                </a:lnTo>
                <a:lnTo>
                  <a:pt x="1282" y="1136"/>
                </a:lnTo>
                <a:lnTo>
                  <a:pt x="1292" y="1157"/>
                </a:lnTo>
                <a:lnTo>
                  <a:pt x="1296" y="1178"/>
                </a:lnTo>
                <a:lnTo>
                  <a:pt x="1296" y="1200"/>
                </a:lnTo>
                <a:lnTo>
                  <a:pt x="1292" y="1222"/>
                </a:lnTo>
                <a:lnTo>
                  <a:pt x="1282" y="1242"/>
                </a:lnTo>
                <a:lnTo>
                  <a:pt x="1267" y="1260"/>
                </a:lnTo>
                <a:lnTo>
                  <a:pt x="1252" y="1273"/>
                </a:lnTo>
                <a:lnTo>
                  <a:pt x="1234" y="1283"/>
                </a:lnTo>
                <a:lnTo>
                  <a:pt x="1215" y="1288"/>
                </a:lnTo>
                <a:lnTo>
                  <a:pt x="1196" y="1290"/>
                </a:lnTo>
                <a:lnTo>
                  <a:pt x="1177" y="1288"/>
                </a:lnTo>
                <a:lnTo>
                  <a:pt x="1158" y="1283"/>
                </a:lnTo>
                <a:lnTo>
                  <a:pt x="1141" y="1273"/>
                </a:lnTo>
                <a:lnTo>
                  <a:pt x="1124" y="1260"/>
                </a:lnTo>
                <a:lnTo>
                  <a:pt x="0" y="142"/>
                </a:lnTo>
                <a:lnTo>
                  <a:pt x="26" y="142"/>
                </a:lnTo>
                <a:lnTo>
                  <a:pt x="53" y="138"/>
                </a:lnTo>
                <a:lnTo>
                  <a:pt x="78" y="129"/>
                </a:lnTo>
                <a:lnTo>
                  <a:pt x="99" y="116"/>
                </a:lnTo>
                <a:lnTo>
                  <a:pt x="118" y="97"/>
                </a:lnTo>
                <a:lnTo>
                  <a:pt x="131" y="75"/>
                </a:lnTo>
                <a:lnTo>
                  <a:pt x="141" y="51"/>
                </a:lnTo>
                <a:lnTo>
                  <a:pt x="144" y="24"/>
                </a:lnTo>
                <a:lnTo>
                  <a:pt x="144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194" tIns="25598" rIns="51194" bIns="2559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115"/>
          <p:cNvSpPr>
            <a:spLocks/>
          </p:cNvSpPr>
          <p:nvPr/>
        </p:nvSpPr>
        <p:spPr bwMode="auto">
          <a:xfrm>
            <a:off x="441588" y="2098613"/>
            <a:ext cx="2331856" cy="3093710"/>
          </a:xfrm>
          <a:custGeom>
            <a:avLst/>
            <a:gdLst>
              <a:gd name="T0" fmla="*/ 1764 w 3122"/>
              <a:gd name="T1" fmla="*/ 13 h 3109"/>
              <a:gd name="T2" fmla="*/ 2054 w 3122"/>
              <a:gd name="T3" fmla="*/ 79 h 3109"/>
              <a:gd name="T4" fmla="*/ 2321 w 3122"/>
              <a:gd name="T5" fmla="*/ 197 h 3109"/>
              <a:gd name="T6" fmla="*/ 2558 w 3122"/>
              <a:gd name="T7" fmla="*/ 359 h 3109"/>
              <a:gd name="T8" fmla="*/ 2761 w 3122"/>
              <a:gd name="T9" fmla="*/ 561 h 3109"/>
              <a:gd name="T10" fmla="*/ 2925 w 3122"/>
              <a:gd name="T11" fmla="*/ 798 h 3109"/>
              <a:gd name="T12" fmla="*/ 3043 w 3122"/>
              <a:gd name="T13" fmla="*/ 1063 h 3109"/>
              <a:gd name="T14" fmla="*/ 3109 w 3122"/>
              <a:gd name="T15" fmla="*/ 1351 h 3109"/>
              <a:gd name="T16" fmla="*/ 3119 w 3122"/>
              <a:gd name="T17" fmla="*/ 1656 h 3109"/>
              <a:gd name="T18" fmla="*/ 3071 w 3122"/>
              <a:gd name="T19" fmla="*/ 1951 h 3109"/>
              <a:gd name="T20" fmla="*/ 2969 w 3122"/>
              <a:gd name="T21" fmla="*/ 2224 h 3109"/>
              <a:gd name="T22" fmla="*/ 2820 w 3122"/>
              <a:gd name="T23" fmla="*/ 2472 h 3109"/>
              <a:gd name="T24" fmla="*/ 2629 w 3122"/>
              <a:gd name="T25" fmla="*/ 2687 h 3109"/>
              <a:gd name="T26" fmla="*/ 2404 w 3122"/>
              <a:gd name="T27" fmla="*/ 2863 h 3109"/>
              <a:gd name="T28" fmla="*/ 2146 w 3122"/>
              <a:gd name="T29" fmla="*/ 2995 h 3109"/>
              <a:gd name="T30" fmla="*/ 1863 w 3122"/>
              <a:gd name="T31" fmla="*/ 3080 h 3109"/>
              <a:gd name="T32" fmla="*/ 1561 w 3122"/>
              <a:gd name="T33" fmla="*/ 3109 h 3109"/>
              <a:gd name="T34" fmla="*/ 1259 w 3122"/>
              <a:gd name="T35" fmla="*/ 3080 h 3109"/>
              <a:gd name="T36" fmla="*/ 977 w 3122"/>
              <a:gd name="T37" fmla="*/ 2995 h 3109"/>
              <a:gd name="T38" fmla="*/ 719 w 3122"/>
              <a:gd name="T39" fmla="*/ 2863 h 3109"/>
              <a:gd name="T40" fmla="*/ 492 w 3122"/>
              <a:gd name="T41" fmla="*/ 2687 h 3109"/>
              <a:gd name="T42" fmla="*/ 302 w 3122"/>
              <a:gd name="T43" fmla="*/ 2472 h 3109"/>
              <a:gd name="T44" fmla="*/ 153 w 3122"/>
              <a:gd name="T45" fmla="*/ 2224 h 3109"/>
              <a:gd name="T46" fmla="*/ 51 w 3122"/>
              <a:gd name="T47" fmla="*/ 1951 h 3109"/>
              <a:gd name="T48" fmla="*/ 4 w 3122"/>
              <a:gd name="T49" fmla="*/ 1656 h 3109"/>
              <a:gd name="T50" fmla="*/ 13 w 3122"/>
              <a:gd name="T51" fmla="*/ 1352 h 3109"/>
              <a:gd name="T52" fmla="*/ 79 w 3122"/>
              <a:gd name="T53" fmla="*/ 1066 h 3109"/>
              <a:gd name="T54" fmla="*/ 195 w 3122"/>
              <a:gd name="T55" fmla="*/ 801 h 3109"/>
              <a:gd name="T56" fmla="*/ 598 w 3122"/>
              <a:gd name="T57" fmla="*/ 939 h 3109"/>
              <a:gd name="T58" fmla="*/ 491 w 3122"/>
              <a:gd name="T59" fmla="*/ 1152 h 3109"/>
              <a:gd name="T60" fmla="*/ 430 w 3122"/>
              <a:gd name="T61" fmla="*/ 1387 h 3109"/>
              <a:gd name="T62" fmla="*/ 420 w 3122"/>
              <a:gd name="T63" fmla="*/ 1639 h 3109"/>
              <a:gd name="T64" fmla="*/ 466 w 3122"/>
              <a:gd name="T65" fmla="*/ 1883 h 3109"/>
              <a:gd name="T66" fmla="*/ 560 w 3122"/>
              <a:gd name="T67" fmla="*/ 2106 h 3109"/>
              <a:gd name="T68" fmla="*/ 698 w 3122"/>
              <a:gd name="T69" fmla="*/ 2301 h 3109"/>
              <a:gd name="T70" fmla="*/ 873 w 3122"/>
              <a:gd name="T71" fmla="*/ 2464 h 3109"/>
              <a:gd name="T72" fmla="*/ 1079 w 3122"/>
              <a:gd name="T73" fmla="*/ 2587 h 3109"/>
              <a:gd name="T74" fmla="*/ 1310 w 3122"/>
              <a:gd name="T75" fmla="*/ 2666 h 3109"/>
              <a:gd name="T76" fmla="*/ 1561 w 3122"/>
              <a:gd name="T77" fmla="*/ 2694 h 3109"/>
              <a:gd name="T78" fmla="*/ 1812 w 3122"/>
              <a:gd name="T79" fmla="*/ 2666 h 3109"/>
              <a:gd name="T80" fmla="*/ 2043 w 3122"/>
              <a:gd name="T81" fmla="*/ 2587 h 3109"/>
              <a:gd name="T82" fmla="*/ 2249 w 3122"/>
              <a:gd name="T83" fmla="*/ 2464 h 3109"/>
              <a:gd name="T84" fmla="*/ 2424 w 3122"/>
              <a:gd name="T85" fmla="*/ 2301 h 3109"/>
              <a:gd name="T86" fmla="*/ 2562 w 3122"/>
              <a:gd name="T87" fmla="*/ 2106 h 3109"/>
              <a:gd name="T88" fmla="*/ 2656 w 3122"/>
              <a:gd name="T89" fmla="*/ 1883 h 3109"/>
              <a:gd name="T90" fmla="*/ 2702 w 3122"/>
              <a:gd name="T91" fmla="*/ 1639 h 3109"/>
              <a:gd name="T92" fmla="*/ 2693 w 3122"/>
              <a:gd name="T93" fmla="*/ 1386 h 3109"/>
              <a:gd name="T94" fmla="*/ 2631 w 3122"/>
              <a:gd name="T95" fmla="*/ 1149 h 3109"/>
              <a:gd name="T96" fmla="*/ 2521 w 3122"/>
              <a:gd name="T97" fmla="*/ 935 h 3109"/>
              <a:gd name="T98" fmla="*/ 2369 w 3122"/>
              <a:gd name="T99" fmla="*/ 749 h 3109"/>
              <a:gd name="T100" fmla="*/ 2184 w 3122"/>
              <a:gd name="T101" fmla="*/ 599 h 3109"/>
              <a:gd name="T102" fmla="*/ 1968 w 3122"/>
              <a:gd name="T103" fmla="*/ 490 h 3109"/>
              <a:gd name="T104" fmla="*/ 1730 w 3122"/>
              <a:gd name="T105" fmla="*/ 428 h 3109"/>
              <a:gd name="T106" fmla="*/ 1476 w 3122"/>
              <a:gd name="T107" fmla="*/ 419 h 3109"/>
              <a:gd name="T108" fmla="*/ 1234 w 3122"/>
              <a:gd name="T109" fmla="*/ 463 h 3109"/>
              <a:gd name="T110" fmla="*/ 1012 w 3122"/>
              <a:gd name="T111" fmla="*/ 556 h 3109"/>
              <a:gd name="T112" fmla="*/ 723 w 3122"/>
              <a:gd name="T113" fmla="*/ 243 h 3109"/>
              <a:gd name="T114" fmla="*/ 979 w 3122"/>
              <a:gd name="T115" fmla="*/ 112 h 3109"/>
              <a:gd name="T116" fmla="*/ 1261 w 3122"/>
              <a:gd name="T117" fmla="*/ 29 h 3109"/>
              <a:gd name="T118" fmla="*/ 1561 w 3122"/>
              <a:gd name="T119" fmla="*/ 0 h 3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22" h="3109">
                <a:moveTo>
                  <a:pt x="1561" y="0"/>
                </a:moveTo>
                <a:lnTo>
                  <a:pt x="1664" y="3"/>
                </a:lnTo>
                <a:lnTo>
                  <a:pt x="1764" y="13"/>
                </a:lnTo>
                <a:lnTo>
                  <a:pt x="1863" y="29"/>
                </a:lnTo>
                <a:lnTo>
                  <a:pt x="1960" y="51"/>
                </a:lnTo>
                <a:lnTo>
                  <a:pt x="2054" y="79"/>
                </a:lnTo>
                <a:lnTo>
                  <a:pt x="2146" y="113"/>
                </a:lnTo>
                <a:lnTo>
                  <a:pt x="2235" y="152"/>
                </a:lnTo>
                <a:lnTo>
                  <a:pt x="2321" y="197"/>
                </a:lnTo>
                <a:lnTo>
                  <a:pt x="2404" y="246"/>
                </a:lnTo>
                <a:lnTo>
                  <a:pt x="2482" y="300"/>
                </a:lnTo>
                <a:lnTo>
                  <a:pt x="2558" y="359"/>
                </a:lnTo>
                <a:lnTo>
                  <a:pt x="2629" y="423"/>
                </a:lnTo>
                <a:lnTo>
                  <a:pt x="2698" y="490"/>
                </a:lnTo>
                <a:lnTo>
                  <a:pt x="2761" y="561"/>
                </a:lnTo>
                <a:lnTo>
                  <a:pt x="2820" y="636"/>
                </a:lnTo>
                <a:lnTo>
                  <a:pt x="2875" y="716"/>
                </a:lnTo>
                <a:lnTo>
                  <a:pt x="2925" y="798"/>
                </a:lnTo>
                <a:lnTo>
                  <a:pt x="2969" y="884"/>
                </a:lnTo>
                <a:lnTo>
                  <a:pt x="3009" y="972"/>
                </a:lnTo>
                <a:lnTo>
                  <a:pt x="3043" y="1063"/>
                </a:lnTo>
                <a:lnTo>
                  <a:pt x="3071" y="1157"/>
                </a:lnTo>
                <a:lnTo>
                  <a:pt x="3093" y="1253"/>
                </a:lnTo>
                <a:lnTo>
                  <a:pt x="3109" y="1351"/>
                </a:lnTo>
                <a:lnTo>
                  <a:pt x="3119" y="1452"/>
                </a:lnTo>
                <a:lnTo>
                  <a:pt x="3122" y="1555"/>
                </a:lnTo>
                <a:lnTo>
                  <a:pt x="3119" y="1656"/>
                </a:lnTo>
                <a:lnTo>
                  <a:pt x="3109" y="1757"/>
                </a:lnTo>
                <a:lnTo>
                  <a:pt x="3093" y="1855"/>
                </a:lnTo>
                <a:lnTo>
                  <a:pt x="3071" y="1951"/>
                </a:lnTo>
                <a:lnTo>
                  <a:pt x="3043" y="2045"/>
                </a:lnTo>
                <a:lnTo>
                  <a:pt x="3009" y="2137"/>
                </a:lnTo>
                <a:lnTo>
                  <a:pt x="2969" y="2224"/>
                </a:lnTo>
                <a:lnTo>
                  <a:pt x="2925" y="2310"/>
                </a:lnTo>
                <a:lnTo>
                  <a:pt x="2875" y="2392"/>
                </a:lnTo>
                <a:lnTo>
                  <a:pt x="2820" y="2472"/>
                </a:lnTo>
                <a:lnTo>
                  <a:pt x="2761" y="2547"/>
                </a:lnTo>
                <a:lnTo>
                  <a:pt x="2698" y="2618"/>
                </a:lnTo>
                <a:lnTo>
                  <a:pt x="2629" y="2687"/>
                </a:lnTo>
                <a:lnTo>
                  <a:pt x="2558" y="2749"/>
                </a:lnTo>
                <a:lnTo>
                  <a:pt x="2482" y="2808"/>
                </a:lnTo>
                <a:lnTo>
                  <a:pt x="2404" y="2863"/>
                </a:lnTo>
                <a:lnTo>
                  <a:pt x="2321" y="2913"/>
                </a:lnTo>
                <a:lnTo>
                  <a:pt x="2235" y="2957"/>
                </a:lnTo>
                <a:lnTo>
                  <a:pt x="2146" y="2995"/>
                </a:lnTo>
                <a:lnTo>
                  <a:pt x="2054" y="3029"/>
                </a:lnTo>
                <a:lnTo>
                  <a:pt x="1960" y="3057"/>
                </a:lnTo>
                <a:lnTo>
                  <a:pt x="1863" y="3080"/>
                </a:lnTo>
                <a:lnTo>
                  <a:pt x="1764" y="3095"/>
                </a:lnTo>
                <a:lnTo>
                  <a:pt x="1664" y="3105"/>
                </a:lnTo>
                <a:lnTo>
                  <a:pt x="1561" y="3109"/>
                </a:lnTo>
                <a:lnTo>
                  <a:pt x="1459" y="3105"/>
                </a:lnTo>
                <a:lnTo>
                  <a:pt x="1358" y="3095"/>
                </a:lnTo>
                <a:lnTo>
                  <a:pt x="1259" y="3080"/>
                </a:lnTo>
                <a:lnTo>
                  <a:pt x="1162" y="3057"/>
                </a:lnTo>
                <a:lnTo>
                  <a:pt x="1068" y="3029"/>
                </a:lnTo>
                <a:lnTo>
                  <a:pt x="977" y="2995"/>
                </a:lnTo>
                <a:lnTo>
                  <a:pt x="888" y="2957"/>
                </a:lnTo>
                <a:lnTo>
                  <a:pt x="802" y="2913"/>
                </a:lnTo>
                <a:lnTo>
                  <a:pt x="719" y="2863"/>
                </a:lnTo>
                <a:lnTo>
                  <a:pt x="640" y="2808"/>
                </a:lnTo>
                <a:lnTo>
                  <a:pt x="564" y="2749"/>
                </a:lnTo>
                <a:lnTo>
                  <a:pt x="492" y="2687"/>
                </a:lnTo>
                <a:lnTo>
                  <a:pt x="424" y="2618"/>
                </a:lnTo>
                <a:lnTo>
                  <a:pt x="361" y="2547"/>
                </a:lnTo>
                <a:lnTo>
                  <a:pt x="302" y="2472"/>
                </a:lnTo>
                <a:lnTo>
                  <a:pt x="247" y="2392"/>
                </a:lnTo>
                <a:lnTo>
                  <a:pt x="197" y="2310"/>
                </a:lnTo>
                <a:lnTo>
                  <a:pt x="153" y="2224"/>
                </a:lnTo>
                <a:lnTo>
                  <a:pt x="114" y="2137"/>
                </a:lnTo>
                <a:lnTo>
                  <a:pt x="79" y="2045"/>
                </a:lnTo>
                <a:lnTo>
                  <a:pt x="51" y="1951"/>
                </a:lnTo>
                <a:lnTo>
                  <a:pt x="30" y="1855"/>
                </a:lnTo>
                <a:lnTo>
                  <a:pt x="13" y="1757"/>
                </a:lnTo>
                <a:lnTo>
                  <a:pt x="4" y="1656"/>
                </a:lnTo>
                <a:lnTo>
                  <a:pt x="0" y="1555"/>
                </a:lnTo>
                <a:lnTo>
                  <a:pt x="4" y="1452"/>
                </a:lnTo>
                <a:lnTo>
                  <a:pt x="13" y="1352"/>
                </a:lnTo>
                <a:lnTo>
                  <a:pt x="30" y="1255"/>
                </a:lnTo>
                <a:lnTo>
                  <a:pt x="51" y="1159"/>
                </a:lnTo>
                <a:lnTo>
                  <a:pt x="79" y="1066"/>
                </a:lnTo>
                <a:lnTo>
                  <a:pt x="113" y="975"/>
                </a:lnTo>
                <a:lnTo>
                  <a:pt x="152" y="887"/>
                </a:lnTo>
                <a:lnTo>
                  <a:pt x="195" y="801"/>
                </a:lnTo>
                <a:lnTo>
                  <a:pt x="245" y="719"/>
                </a:lnTo>
                <a:lnTo>
                  <a:pt x="299" y="640"/>
                </a:lnTo>
                <a:lnTo>
                  <a:pt x="598" y="939"/>
                </a:lnTo>
                <a:lnTo>
                  <a:pt x="558" y="1007"/>
                </a:lnTo>
                <a:lnTo>
                  <a:pt x="522" y="1078"/>
                </a:lnTo>
                <a:lnTo>
                  <a:pt x="491" y="1152"/>
                </a:lnTo>
                <a:lnTo>
                  <a:pt x="465" y="1229"/>
                </a:lnTo>
                <a:lnTo>
                  <a:pt x="444" y="1307"/>
                </a:lnTo>
                <a:lnTo>
                  <a:pt x="430" y="1387"/>
                </a:lnTo>
                <a:lnTo>
                  <a:pt x="420" y="1470"/>
                </a:lnTo>
                <a:lnTo>
                  <a:pt x="417" y="1555"/>
                </a:lnTo>
                <a:lnTo>
                  <a:pt x="420" y="1639"/>
                </a:lnTo>
                <a:lnTo>
                  <a:pt x="430" y="1722"/>
                </a:lnTo>
                <a:lnTo>
                  <a:pt x="445" y="1803"/>
                </a:lnTo>
                <a:lnTo>
                  <a:pt x="466" y="1883"/>
                </a:lnTo>
                <a:lnTo>
                  <a:pt x="492" y="1960"/>
                </a:lnTo>
                <a:lnTo>
                  <a:pt x="524" y="2034"/>
                </a:lnTo>
                <a:lnTo>
                  <a:pt x="560" y="2106"/>
                </a:lnTo>
                <a:lnTo>
                  <a:pt x="602" y="2174"/>
                </a:lnTo>
                <a:lnTo>
                  <a:pt x="648" y="2240"/>
                </a:lnTo>
                <a:lnTo>
                  <a:pt x="698" y="2301"/>
                </a:lnTo>
                <a:lnTo>
                  <a:pt x="753" y="2359"/>
                </a:lnTo>
                <a:lnTo>
                  <a:pt x="811" y="2413"/>
                </a:lnTo>
                <a:lnTo>
                  <a:pt x="873" y="2464"/>
                </a:lnTo>
                <a:lnTo>
                  <a:pt x="938" y="2509"/>
                </a:lnTo>
                <a:lnTo>
                  <a:pt x="1008" y="2550"/>
                </a:lnTo>
                <a:lnTo>
                  <a:pt x="1079" y="2587"/>
                </a:lnTo>
                <a:lnTo>
                  <a:pt x="1154" y="2618"/>
                </a:lnTo>
                <a:lnTo>
                  <a:pt x="1231" y="2645"/>
                </a:lnTo>
                <a:lnTo>
                  <a:pt x="1310" y="2666"/>
                </a:lnTo>
                <a:lnTo>
                  <a:pt x="1392" y="2681"/>
                </a:lnTo>
                <a:lnTo>
                  <a:pt x="1476" y="2690"/>
                </a:lnTo>
                <a:lnTo>
                  <a:pt x="1561" y="2694"/>
                </a:lnTo>
                <a:lnTo>
                  <a:pt x="1646" y="2690"/>
                </a:lnTo>
                <a:lnTo>
                  <a:pt x="1730" y="2681"/>
                </a:lnTo>
                <a:lnTo>
                  <a:pt x="1812" y="2666"/>
                </a:lnTo>
                <a:lnTo>
                  <a:pt x="1891" y="2645"/>
                </a:lnTo>
                <a:lnTo>
                  <a:pt x="1968" y="2618"/>
                </a:lnTo>
                <a:lnTo>
                  <a:pt x="2043" y="2587"/>
                </a:lnTo>
                <a:lnTo>
                  <a:pt x="2114" y="2550"/>
                </a:lnTo>
                <a:lnTo>
                  <a:pt x="2184" y="2509"/>
                </a:lnTo>
                <a:lnTo>
                  <a:pt x="2249" y="2464"/>
                </a:lnTo>
                <a:lnTo>
                  <a:pt x="2311" y="2413"/>
                </a:lnTo>
                <a:lnTo>
                  <a:pt x="2369" y="2359"/>
                </a:lnTo>
                <a:lnTo>
                  <a:pt x="2424" y="2301"/>
                </a:lnTo>
                <a:lnTo>
                  <a:pt x="2474" y="2240"/>
                </a:lnTo>
                <a:lnTo>
                  <a:pt x="2521" y="2174"/>
                </a:lnTo>
                <a:lnTo>
                  <a:pt x="2562" y="2106"/>
                </a:lnTo>
                <a:lnTo>
                  <a:pt x="2598" y="2034"/>
                </a:lnTo>
                <a:lnTo>
                  <a:pt x="2631" y="1960"/>
                </a:lnTo>
                <a:lnTo>
                  <a:pt x="2656" y="1883"/>
                </a:lnTo>
                <a:lnTo>
                  <a:pt x="2677" y="1803"/>
                </a:lnTo>
                <a:lnTo>
                  <a:pt x="2693" y="1722"/>
                </a:lnTo>
                <a:lnTo>
                  <a:pt x="2702" y="1639"/>
                </a:lnTo>
                <a:lnTo>
                  <a:pt x="2705" y="1555"/>
                </a:lnTo>
                <a:lnTo>
                  <a:pt x="2702" y="1469"/>
                </a:lnTo>
                <a:lnTo>
                  <a:pt x="2693" y="1386"/>
                </a:lnTo>
                <a:lnTo>
                  <a:pt x="2677" y="1305"/>
                </a:lnTo>
                <a:lnTo>
                  <a:pt x="2656" y="1225"/>
                </a:lnTo>
                <a:lnTo>
                  <a:pt x="2631" y="1149"/>
                </a:lnTo>
                <a:lnTo>
                  <a:pt x="2598" y="1075"/>
                </a:lnTo>
                <a:lnTo>
                  <a:pt x="2562" y="1003"/>
                </a:lnTo>
                <a:lnTo>
                  <a:pt x="2521" y="935"/>
                </a:lnTo>
                <a:lnTo>
                  <a:pt x="2474" y="870"/>
                </a:lnTo>
                <a:lnTo>
                  <a:pt x="2424" y="808"/>
                </a:lnTo>
                <a:lnTo>
                  <a:pt x="2369" y="749"/>
                </a:lnTo>
                <a:lnTo>
                  <a:pt x="2311" y="695"/>
                </a:lnTo>
                <a:lnTo>
                  <a:pt x="2249" y="645"/>
                </a:lnTo>
                <a:lnTo>
                  <a:pt x="2184" y="599"/>
                </a:lnTo>
                <a:lnTo>
                  <a:pt x="2114" y="558"/>
                </a:lnTo>
                <a:lnTo>
                  <a:pt x="2043" y="521"/>
                </a:lnTo>
                <a:lnTo>
                  <a:pt x="1968" y="490"/>
                </a:lnTo>
                <a:lnTo>
                  <a:pt x="1891" y="463"/>
                </a:lnTo>
                <a:lnTo>
                  <a:pt x="1812" y="442"/>
                </a:lnTo>
                <a:lnTo>
                  <a:pt x="1730" y="428"/>
                </a:lnTo>
                <a:lnTo>
                  <a:pt x="1646" y="419"/>
                </a:lnTo>
                <a:lnTo>
                  <a:pt x="1561" y="416"/>
                </a:lnTo>
                <a:lnTo>
                  <a:pt x="1476" y="419"/>
                </a:lnTo>
                <a:lnTo>
                  <a:pt x="1394" y="427"/>
                </a:lnTo>
                <a:lnTo>
                  <a:pt x="1312" y="442"/>
                </a:lnTo>
                <a:lnTo>
                  <a:pt x="1234" y="463"/>
                </a:lnTo>
                <a:lnTo>
                  <a:pt x="1157" y="489"/>
                </a:lnTo>
                <a:lnTo>
                  <a:pt x="1083" y="520"/>
                </a:lnTo>
                <a:lnTo>
                  <a:pt x="1012" y="556"/>
                </a:lnTo>
                <a:lnTo>
                  <a:pt x="944" y="596"/>
                </a:lnTo>
                <a:lnTo>
                  <a:pt x="644" y="298"/>
                </a:lnTo>
                <a:lnTo>
                  <a:pt x="723" y="243"/>
                </a:lnTo>
                <a:lnTo>
                  <a:pt x="805" y="195"/>
                </a:lnTo>
                <a:lnTo>
                  <a:pt x="891" y="150"/>
                </a:lnTo>
                <a:lnTo>
                  <a:pt x="979" y="112"/>
                </a:lnTo>
                <a:lnTo>
                  <a:pt x="1071" y="78"/>
                </a:lnTo>
                <a:lnTo>
                  <a:pt x="1164" y="50"/>
                </a:lnTo>
                <a:lnTo>
                  <a:pt x="1261" y="29"/>
                </a:lnTo>
                <a:lnTo>
                  <a:pt x="1359" y="13"/>
                </a:lnTo>
                <a:lnTo>
                  <a:pt x="1460" y="3"/>
                </a:lnTo>
                <a:lnTo>
                  <a:pt x="1561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194" tIns="25598" rIns="51194" bIns="2559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116"/>
          <p:cNvSpPr>
            <a:spLocks/>
          </p:cNvSpPr>
          <p:nvPr/>
        </p:nvSpPr>
        <p:spPr bwMode="auto">
          <a:xfrm>
            <a:off x="239795" y="1829596"/>
            <a:ext cx="358747" cy="463309"/>
          </a:xfrm>
          <a:custGeom>
            <a:avLst/>
            <a:gdLst>
              <a:gd name="T0" fmla="*/ 249 w 473"/>
              <a:gd name="T1" fmla="*/ 0 h 467"/>
              <a:gd name="T2" fmla="*/ 259 w 473"/>
              <a:gd name="T3" fmla="*/ 0 h 467"/>
              <a:gd name="T4" fmla="*/ 268 w 473"/>
              <a:gd name="T5" fmla="*/ 7 h 467"/>
              <a:gd name="T6" fmla="*/ 465 w 473"/>
              <a:gd name="T7" fmla="*/ 201 h 467"/>
              <a:gd name="T8" fmla="*/ 468 w 473"/>
              <a:gd name="T9" fmla="*/ 204 h 467"/>
              <a:gd name="T10" fmla="*/ 470 w 473"/>
              <a:gd name="T11" fmla="*/ 208 h 467"/>
              <a:gd name="T12" fmla="*/ 471 w 473"/>
              <a:gd name="T13" fmla="*/ 212 h 467"/>
              <a:gd name="T14" fmla="*/ 473 w 473"/>
              <a:gd name="T15" fmla="*/ 216 h 467"/>
              <a:gd name="T16" fmla="*/ 473 w 473"/>
              <a:gd name="T17" fmla="*/ 444 h 467"/>
              <a:gd name="T18" fmla="*/ 469 w 473"/>
              <a:gd name="T19" fmla="*/ 455 h 467"/>
              <a:gd name="T20" fmla="*/ 461 w 473"/>
              <a:gd name="T21" fmla="*/ 464 h 467"/>
              <a:gd name="T22" fmla="*/ 450 w 473"/>
              <a:gd name="T23" fmla="*/ 467 h 467"/>
              <a:gd name="T24" fmla="*/ 222 w 473"/>
              <a:gd name="T25" fmla="*/ 467 h 467"/>
              <a:gd name="T26" fmla="*/ 218 w 473"/>
              <a:gd name="T27" fmla="*/ 466 h 467"/>
              <a:gd name="T28" fmla="*/ 213 w 473"/>
              <a:gd name="T29" fmla="*/ 465 h 467"/>
              <a:gd name="T30" fmla="*/ 209 w 473"/>
              <a:gd name="T31" fmla="*/ 463 h 467"/>
              <a:gd name="T32" fmla="*/ 206 w 473"/>
              <a:gd name="T33" fmla="*/ 461 h 467"/>
              <a:gd name="T34" fmla="*/ 6 w 473"/>
              <a:gd name="T35" fmla="*/ 263 h 467"/>
              <a:gd name="T36" fmla="*/ 1 w 473"/>
              <a:gd name="T37" fmla="*/ 254 h 467"/>
              <a:gd name="T38" fmla="*/ 0 w 473"/>
              <a:gd name="T39" fmla="*/ 245 h 467"/>
              <a:gd name="T40" fmla="*/ 4 w 473"/>
              <a:gd name="T41" fmla="*/ 236 h 467"/>
              <a:gd name="T42" fmla="*/ 11 w 473"/>
              <a:gd name="T43" fmla="*/ 228 h 467"/>
              <a:gd name="T44" fmla="*/ 23 w 473"/>
              <a:gd name="T45" fmla="*/ 226 h 467"/>
              <a:gd name="T46" fmla="*/ 90 w 473"/>
              <a:gd name="T47" fmla="*/ 226 h 467"/>
              <a:gd name="T48" fmla="*/ 118 w 473"/>
              <a:gd name="T49" fmla="*/ 223 h 467"/>
              <a:gd name="T50" fmla="*/ 145 w 473"/>
              <a:gd name="T51" fmla="*/ 215 h 467"/>
              <a:gd name="T52" fmla="*/ 169 w 473"/>
              <a:gd name="T53" fmla="*/ 202 h 467"/>
              <a:gd name="T54" fmla="*/ 190 w 473"/>
              <a:gd name="T55" fmla="*/ 185 h 467"/>
              <a:gd name="T56" fmla="*/ 206 w 473"/>
              <a:gd name="T57" fmla="*/ 164 h 467"/>
              <a:gd name="T58" fmla="*/ 220 w 473"/>
              <a:gd name="T59" fmla="*/ 141 h 467"/>
              <a:gd name="T60" fmla="*/ 228 w 473"/>
              <a:gd name="T61" fmla="*/ 114 h 467"/>
              <a:gd name="T62" fmla="*/ 230 w 473"/>
              <a:gd name="T63" fmla="*/ 86 h 467"/>
              <a:gd name="T64" fmla="*/ 230 w 473"/>
              <a:gd name="T65" fmla="*/ 22 h 467"/>
              <a:gd name="T66" fmla="*/ 233 w 473"/>
              <a:gd name="T67" fmla="*/ 12 h 467"/>
              <a:gd name="T68" fmla="*/ 239 w 473"/>
              <a:gd name="T69" fmla="*/ 5 h 467"/>
              <a:gd name="T70" fmla="*/ 249 w 473"/>
              <a:gd name="T71" fmla="*/ 0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73" h="467">
                <a:moveTo>
                  <a:pt x="249" y="0"/>
                </a:moveTo>
                <a:lnTo>
                  <a:pt x="259" y="0"/>
                </a:lnTo>
                <a:lnTo>
                  <a:pt x="268" y="7"/>
                </a:lnTo>
                <a:lnTo>
                  <a:pt x="465" y="201"/>
                </a:lnTo>
                <a:lnTo>
                  <a:pt x="468" y="204"/>
                </a:lnTo>
                <a:lnTo>
                  <a:pt x="470" y="208"/>
                </a:lnTo>
                <a:lnTo>
                  <a:pt x="471" y="212"/>
                </a:lnTo>
                <a:lnTo>
                  <a:pt x="473" y="216"/>
                </a:lnTo>
                <a:lnTo>
                  <a:pt x="473" y="444"/>
                </a:lnTo>
                <a:lnTo>
                  <a:pt x="469" y="455"/>
                </a:lnTo>
                <a:lnTo>
                  <a:pt x="461" y="464"/>
                </a:lnTo>
                <a:lnTo>
                  <a:pt x="450" y="467"/>
                </a:lnTo>
                <a:lnTo>
                  <a:pt x="222" y="467"/>
                </a:lnTo>
                <a:lnTo>
                  <a:pt x="218" y="466"/>
                </a:lnTo>
                <a:lnTo>
                  <a:pt x="213" y="465"/>
                </a:lnTo>
                <a:lnTo>
                  <a:pt x="209" y="463"/>
                </a:lnTo>
                <a:lnTo>
                  <a:pt x="206" y="461"/>
                </a:lnTo>
                <a:lnTo>
                  <a:pt x="6" y="263"/>
                </a:lnTo>
                <a:lnTo>
                  <a:pt x="1" y="254"/>
                </a:lnTo>
                <a:lnTo>
                  <a:pt x="0" y="245"/>
                </a:lnTo>
                <a:lnTo>
                  <a:pt x="4" y="236"/>
                </a:lnTo>
                <a:lnTo>
                  <a:pt x="11" y="228"/>
                </a:lnTo>
                <a:lnTo>
                  <a:pt x="23" y="226"/>
                </a:lnTo>
                <a:lnTo>
                  <a:pt x="90" y="226"/>
                </a:lnTo>
                <a:lnTo>
                  <a:pt x="118" y="223"/>
                </a:lnTo>
                <a:lnTo>
                  <a:pt x="145" y="215"/>
                </a:lnTo>
                <a:lnTo>
                  <a:pt x="169" y="202"/>
                </a:lnTo>
                <a:lnTo>
                  <a:pt x="190" y="185"/>
                </a:lnTo>
                <a:lnTo>
                  <a:pt x="206" y="164"/>
                </a:lnTo>
                <a:lnTo>
                  <a:pt x="220" y="141"/>
                </a:lnTo>
                <a:lnTo>
                  <a:pt x="228" y="114"/>
                </a:lnTo>
                <a:lnTo>
                  <a:pt x="230" y="86"/>
                </a:lnTo>
                <a:lnTo>
                  <a:pt x="230" y="22"/>
                </a:lnTo>
                <a:lnTo>
                  <a:pt x="233" y="12"/>
                </a:lnTo>
                <a:lnTo>
                  <a:pt x="239" y="5"/>
                </a:lnTo>
                <a:lnTo>
                  <a:pt x="249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194" tIns="25598" rIns="51194" bIns="2559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="" xmlns:a16="http://schemas.microsoft.com/office/drawing/2014/main" id="{FB192FB7-E55C-A947-BE3C-BA9A4B7A911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01321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0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z="1500">
                <a:solidFill>
                  <a:srgbClr val="FFFFFF"/>
                </a:solidFill>
              </a:rPr>
              <a:pPr/>
              <a:t>20</a:t>
            </a:fld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227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59" y="2351262"/>
            <a:ext cx="9144000" cy="2322495"/>
          </a:xfrm>
          <a:prstGeom prst="rect">
            <a:avLst/>
          </a:prstGeom>
        </p:spPr>
        <p:txBody>
          <a:bodyPr wrap="square" lIns="59753" tIns="29877" rIns="59753" bIns="29877">
            <a:spAutoFit/>
          </a:bodyPr>
          <a:lstStyle/>
          <a:p>
            <a:pPr algn="ctr" defTabSz="1048640"/>
            <a:r>
              <a:rPr lang="ru-RU" sz="2100" dirty="0">
                <a:solidFill>
                  <a:srgbClr val="146234"/>
                </a:solidFill>
                <a:latin typeface="Arial Black" panose="020B0A04020102020204" pitchFamily="34" charset="0"/>
              </a:rPr>
              <a:t>Заседание рабочей группы </a:t>
            </a:r>
            <a:endParaRPr lang="ru-RU" sz="2100" dirty="0" smtClean="0">
              <a:solidFill>
                <a:srgbClr val="146234"/>
              </a:solidFill>
              <a:latin typeface="Arial Black" panose="020B0A04020102020204" pitchFamily="34" charset="0"/>
            </a:endParaRPr>
          </a:p>
          <a:p>
            <a:pPr algn="ctr" defTabSz="1048640"/>
            <a:r>
              <a:rPr lang="ru-RU" sz="2100" dirty="0" smtClean="0">
                <a:solidFill>
                  <a:srgbClr val="146234"/>
                </a:solidFill>
                <a:latin typeface="Arial Black" panose="020B0A04020102020204" pitchFamily="34" charset="0"/>
              </a:rPr>
              <a:t>при </a:t>
            </a:r>
            <a:r>
              <a:rPr lang="ru-RU" sz="2100" dirty="0">
                <a:solidFill>
                  <a:srgbClr val="146234"/>
                </a:solidFill>
                <a:latin typeface="Arial Black" panose="020B0A04020102020204" pitchFamily="34" charset="0"/>
              </a:rPr>
              <a:t>Екатеринбургской таможне </a:t>
            </a:r>
          </a:p>
          <a:p>
            <a:pPr algn="ctr" defTabSz="1048640"/>
            <a:r>
              <a:rPr lang="ru-RU" sz="2100" dirty="0">
                <a:solidFill>
                  <a:srgbClr val="146234"/>
                </a:solidFill>
                <a:latin typeface="Arial Black" panose="020B0A04020102020204" pitchFamily="34" charset="0"/>
              </a:rPr>
              <a:t>Экспертно-консультативного совета при Уральском таможенном управлении по организации взаимодействия с участниками ВЭД в сфере таможенного дела</a:t>
            </a:r>
          </a:p>
          <a:p>
            <a:pPr algn="ctr" defTabSz="1048640"/>
            <a:r>
              <a:rPr lang="ru-RU" sz="2100" dirty="0">
                <a:solidFill>
                  <a:srgbClr val="146234"/>
                </a:solidFill>
                <a:latin typeface="Arial Black" panose="020B0A04020102020204" pitchFamily="34" charset="0"/>
              </a:rPr>
              <a:t>с участием должностных лиц </a:t>
            </a:r>
          </a:p>
          <a:p>
            <a:pPr algn="ctr" defTabSz="1048640"/>
            <a:r>
              <a:rPr lang="ru-RU" sz="2100" dirty="0">
                <a:solidFill>
                  <a:srgbClr val="146234"/>
                </a:solidFill>
                <a:latin typeface="Arial Black" panose="020B0A04020102020204" pitchFamily="34" charset="0"/>
              </a:rPr>
              <a:t>Уральской электронной таможни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5234320"/>
            <a:ext cx="9144000" cy="489881"/>
          </a:xfrm>
          <a:prstGeom prst="rect">
            <a:avLst/>
          </a:prstGeom>
          <a:noFill/>
        </p:spPr>
        <p:txBody>
          <a:bodyPr lIns="59753" tIns="29877" rIns="59753" bIns="29877"/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spc="10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2100" dirty="0">
                <a:solidFill>
                  <a:srgbClr val="F1F1F1"/>
                </a:solidFill>
              </a:rPr>
              <a:t>г. Екатеринбург                                        04.10.2018</a:t>
            </a:r>
          </a:p>
        </p:txBody>
      </p:sp>
    </p:spTree>
    <p:extLst>
      <p:ext uri="{BB962C8B-B14F-4D97-AF65-F5344CB8AC3E}">
        <p14:creationId xmlns:p14="http://schemas.microsoft.com/office/powerpoint/2010/main" xmlns="" val="922742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>
            <a:extLst>
              <a:ext uri="{FF2B5EF4-FFF2-40B4-BE49-F238E27FC236}">
                <a16:creationId xmlns="" xmlns:a16="http://schemas.microsoft.com/office/drawing/2014/main" id="{FB192FB7-E55C-A947-BE3C-BA9A4B7A9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1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0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z="1500">
                <a:solidFill>
                  <a:srgbClr val="FFFFFF"/>
                </a:solidFill>
              </a:rPr>
              <a:pPr/>
              <a:t>3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7200800" cy="601733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006600"/>
                </a:solidFill>
              </a:rPr>
              <a:t>новые положения по единому лицевому счету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1532" y="908720"/>
            <a:ext cx="813690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Вся информация по ЕЛС в Личном кабинете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сервис «Лицевой счет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Администрирование лицевого счёта осуществляется РТУ по месту налогового учёта по КПП (первые два символа КПП (ХХ**01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***).</a:t>
            </a:r>
          </a:p>
          <a:p>
            <a:pPr algn="just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Без заявления плательщика осуществляется возврат денежного залога, излишне уплаченных платежей - путем зачёта в счёт авансовых платежей на ЕЛС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Изменены/упрощены правила заполнения графы «В» ДТ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Открытие ЕЛС таможенным представителям без подачи ими соответствующего заявления в ФТС России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открытия ЕЛС декларантам без подачи ими соответствующего заявления в ФТС России.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080391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>
            <a:extLst>
              <a:ext uri="{FF2B5EF4-FFF2-40B4-BE49-F238E27FC236}">
                <a16:creationId xmlns="" xmlns:a16="http://schemas.microsoft.com/office/drawing/2014/main" id="{FB192FB7-E55C-A947-BE3C-BA9A4B7A9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1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0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z="1500">
                <a:solidFill>
                  <a:srgbClr val="FFFFFF"/>
                </a:solidFill>
              </a:rPr>
              <a:pPr/>
              <a:t>4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146234"/>
                </a:solidFill>
              </a:rPr>
              <a:t>Региональные таможенные управления</a:t>
            </a:r>
            <a:br>
              <a:rPr lang="ru-RU" b="1" dirty="0">
                <a:solidFill>
                  <a:srgbClr val="146234"/>
                </a:solidFill>
              </a:rPr>
            </a:br>
            <a:r>
              <a:rPr lang="ru-RU" b="1" dirty="0">
                <a:solidFill>
                  <a:srgbClr val="146234"/>
                </a:solidFill>
              </a:rPr>
              <a:t>администрируют  лицевые счета по КПП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777686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Центральное таможенное управление КПП с 31, 32, 33, 36, 37, 40, 44, 46, 48, 50, 57, 62, 67, 68, 69, 71, 76, 77;</a:t>
            </a:r>
          </a:p>
          <a:p>
            <a:pPr algn="just"/>
            <a:r>
              <a:rPr lang="ru-RU" dirty="0"/>
              <a:t>Северо-Западное таможенное управление КПП с 10, 11, 29, 35, 47, 51, 53, 60, 78, 83;</a:t>
            </a:r>
          </a:p>
          <a:p>
            <a:pPr algn="just"/>
            <a:r>
              <a:rPr lang="ru-RU" dirty="0"/>
              <a:t>Южное таможенное управление КПП с 01, 08, 23, 30, 34, 61, 91, 92;</a:t>
            </a:r>
          </a:p>
          <a:p>
            <a:pPr algn="just"/>
            <a:r>
              <a:rPr lang="ru-RU" dirty="0"/>
              <a:t>Приволжское таможенное управление КПП с 02, 12, 13, 16, 18, 21, 43, 52, 56, 58, 59, 63, 64, 73, 81;</a:t>
            </a:r>
          </a:p>
          <a:p>
            <a:pPr algn="just"/>
            <a:r>
              <a:rPr lang="ru-RU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Уральское таможенное управление </a:t>
            </a:r>
            <a:endParaRPr lang="ru-RU" sz="20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КПП </a:t>
            </a:r>
            <a:r>
              <a:rPr lang="ru-RU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45, 66, 72, 74, 86, 89;</a:t>
            </a:r>
          </a:p>
          <a:p>
            <a:pPr algn="just"/>
            <a:r>
              <a:rPr lang="ru-RU" dirty="0"/>
              <a:t>Сибирское таможенное управление с 03, 04, 17, 19, 22, 24, 38, 42, 54, 55, 70, 75, 80, 84, 85, 88;</a:t>
            </a:r>
          </a:p>
          <a:p>
            <a:pPr algn="just"/>
            <a:r>
              <a:rPr lang="ru-RU" dirty="0"/>
              <a:t>Дальневосточное таможенное управление КПП с 14, 25, 27, 28, 41, 49, 65, 79, 82, 87;</a:t>
            </a:r>
          </a:p>
          <a:p>
            <a:pPr algn="just"/>
            <a:r>
              <a:rPr lang="ru-RU" dirty="0"/>
              <a:t>Северо-Кавказское таможенное управление КПП с 05, 06, 07, 09, 15, 20, 26;</a:t>
            </a:r>
          </a:p>
          <a:p>
            <a:pPr algn="just"/>
            <a:r>
              <a:rPr lang="ru-RU" dirty="0"/>
              <a:t>Калининградская областная таможня КПП с 39.</a:t>
            </a:r>
          </a:p>
        </p:txBody>
      </p:sp>
    </p:spTree>
    <p:extLst>
      <p:ext uri="{BB962C8B-B14F-4D97-AF65-F5344CB8AC3E}">
        <p14:creationId xmlns:p14="http://schemas.microsoft.com/office/powerpoint/2010/main" xmlns="" val="1080391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>
            <a:extLst>
              <a:ext uri="{FF2B5EF4-FFF2-40B4-BE49-F238E27FC236}">
                <a16:creationId xmlns="" xmlns:a16="http://schemas.microsoft.com/office/drawing/2014/main" id="{FB192FB7-E55C-A947-BE3C-BA9A4B7A9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1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0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z="1500">
                <a:solidFill>
                  <a:srgbClr val="FFFFFF"/>
                </a:solidFill>
              </a:rPr>
              <a:pPr/>
              <a:t>5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Изменение порядка и сроков возврата </a:t>
            </a:r>
            <a:br>
              <a:rPr lang="ru-RU" b="1" dirty="0"/>
            </a:br>
            <a:r>
              <a:rPr lang="ru-RU" b="1" dirty="0"/>
              <a:t>денежных средств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7711448" cy="4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0391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>
            <a:extLst>
              <a:ext uri="{FF2B5EF4-FFF2-40B4-BE49-F238E27FC236}">
                <a16:creationId xmlns="" xmlns:a16="http://schemas.microsoft.com/office/drawing/2014/main" id="{FB192FB7-E55C-A947-BE3C-BA9A4B7A9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1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0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z="1500">
                <a:solidFill>
                  <a:srgbClr val="FFFFFF"/>
                </a:solidFill>
              </a:rPr>
              <a:pPr/>
              <a:t>6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146234"/>
                </a:solidFill>
              </a:rPr>
              <a:t>Правила заполнения графы «в» декларации на товары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39552" y="1268760"/>
            <a:ext cx="8311540" cy="5350914"/>
            <a:chOff x="954912" y="1655936"/>
            <a:chExt cx="13093370" cy="8353918"/>
          </a:xfrm>
        </p:grpSpPr>
        <p:sp>
          <p:nvSpPr>
            <p:cNvPr id="6" name="TextBox 5"/>
            <p:cNvSpPr txBox="1"/>
            <p:nvPr/>
          </p:nvSpPr>
          <p:spPr>
            <a:xfrm>
              <a:off x="954912" y="1655936"/>
              <a:ext cx="12931698" cy="341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вид </a:t>
              </a:r>
              <a:r>
                <a:rPr lang="ru-RU" sz="2000" dirty="0"/>
                <a:t>платежа 1010,  сумма 375,00,   код валюты 643, ИНН </a:t>
              </a:r>
              <a:r>
                <a:rPr lang="ru-RU" sz="2000" dirty="0" smtClean="0"/>
                <a:t>7777777777</a:t>
              </a:r>
            </a:p>
            <a:p>
              <a:endParaRPr lang="ru-RU" sz="2000" dirty="0"/>
            </a:p>
            <a:p>
              <a:r>
                <a:rPr lang="ru-RU" sz="2000" dirty="0"/>
                <a:t>вид платежа 2010,  сумма 1111,11, код валюты 643, ИНН </a:t>
              </a:r>
              <a:r>
                <a:rPr lang="ru-RU" sz="2000" dirty="0" smtClean="0"/>
                <a:t>7777777777</a:t>
              </a:r>
            </a:p>
            <a:p>
              <a:endParaRPr lang="ru-RU" sz="2000" dirty="0"/>
            </a:p>
            <a:p>
              <a:r>
                <a:rPr lang="ru-RU" sz="2000" dirty="0"/>
                <a:t>вид платежа 5010,  сумма 3333,33, код валюты 643, ИНН </a:t>
              </a:r>
              <a:r>
                <a:rPr lang="ru-RU" sz="2000" dirty="0" smtClean="0"/>
                <a:t>5555555555</a:t>
              </a:r>
            </a:p>
            <a:p>
              <a:endParaRPr lang="ru-RU" dirty="0"/>
            </a:p>
            <a:p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198319" y="4471854"/>
              <a:ext cx="7675090" cy="2066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u="sng" dirty="0" smtClean="0"/>
                <a:t>«По новым правилам»</a:t>
              </a:r>
            </a:p>
            <a:p>
              <a:r>
                <a:rPr lang="ru-RU" sz="2000" b="1" dirty="0" smtClean="0"/>
                <a:t>1010 </a:t>
              </a:r>
              <a:r>
                <a:rPr lang="ru-RU" sz="2000" b="1" dirty="0"/>
                <a:t>– 375,00 – 643 - 7777777777</a:t>
              </a:r>
            </a:p>
            <a:p>
              <a:r>
                <a:rPr lang="ru-RU" sz="2000" b="1" dirty="0"/>
                <a:t>2010 -  1111,11 – 643 - 7777777777</a:t>
              </a:r>
            </a:p>
            <a:p>
              <a:r>
                <a:rPr lang="ru-RU" sz="2000" b="1" dirty="0"/>
                <a:t>5010 - 3333,33 – 643 - 5555555555</a:t>
              </a:r>
            </a:p>
          </p:txBody>
        </p:sp>
        <p:grpSp>
          <p:nvGrpSpPr>
            <p:cNvPr id="8" name="Group 48"/>
            <p:cNvGrpSpPr/>
            <p:nvPr/>
          </p:nvGrpSpPr>
          <p:grpSpPr>
            <a:xfrm>
              <a:off x="1432860" y="4334841"/>
              <a:ext cx="1363878" cy="1363878"/>
              <a:chOff x="4779934" y="5195550"/>
              <a:chExt cx="1363878" cy="1363878"/>
            </a:xfrm>
          </p:grpSpPr>
          <p:sp>
            <p:nvSpPr>
              <p:cNvPr id="16" name="Freeform 49"/>
              <p:cNvSpPr>
                <a:spLocks/>
              </p:cNvSpPr>
              <p:nvPr/>
            </p:nvSpPr>
            <p:spPr bwMode="auto">
              <a:xfrm>
                <a:off x="4779934" y="5195550"/>
                <a:ext cx="1363878" cy="1363878"/>
              </a:xfrm>
              <a:custGeom>
                <a:avLst/>
                <a:gdLst>
                  <a:gd name="T0" fmla="*/ 2397 w 2403"/>
                  <a:gd name="T1" fmla="*/ 1325 h 2402"/>
                  <a:gd name="T2" fmla="*/ 2365 w 2403"/>
                  <a:gd name="T3" fmla="*/ 1502 h 2402"/>
                  <a:gd name="T4" fmla="*/ 2309 w 2403"/>
                  <a:gd name="T5" fmla="*/ 1670 h 2402"/>
                  <a:gd name="T6" fmla="*/ 2229 w 2403"/>
                  <a:gd name="T7" fmla="*/ 1824 h 2402"/>
                  <a:gd name="T8" fmla="*/ 2129 w 2403"/>
                  <a:gd name="T9" fmla="*/ 1966 h 2402"/>
                  <a:gd name="T10" fmla="*/ 2009 w 2403"/>
                  <a:gd name="T11" fmla="*/ 2091 h 2402"/>
                  <a:gd name="T12" fmla="*/ 1873 w 2403"/>
                  <a:gd name="T13" fmla="*/ 2198 h 2402"/>
                  <a:gd name="T14" fmla="*/ 1722 w 2403"/>
                  <a:gd name="T15" fmla="*/ 2285 h 2402"/>
                  <a:gd name="T16" fmla="*/ 1559 w 2403"/>
                  <a:gd name="T17" fmla="*/ 2349 h 2402"/>
                  <a:gd name="T18" fmla="*/ 1385 w 2403"/>
                  <a:gd name="T19" fmla="*/ 2389 h 2402"/>
                  <a:gd name="T20" fmla="*/ 1201 w 2403"/>
                  <a:gd name="T21" fmla="*/ 2402 h 2402"/>
                  <a:gd name="T22" fmla="*/ 1018 w 2403"/>
                  <a:gd name="T23" fmla="*/ 2389 h 2402"/>
                  <a:gd name="T24" fmla="*/ 845 w 2403"/>
                  <a:gd name="T25" fmla="*/ 2349 h 2402"/>
                  <a:gd name="T26" fmla="*/ 681 w 2403"/>
                  <a:gd name="T27" fmla="*/ 2285 h 2402"/>
                  <a:gd name="T28" fmla="*/ 530 w 2403"/>
                  <a:gd name="T29" fmla="*/ 2198 h 2402"/>
                  <a:gd name="T30" fmla="*/ 394 w 2403"/>
                  <a:gd name="T31" fmla="*/ 2091 h 2402"/>
                  <a:gd name="T32" fmla="*/ 274 w 2403"/>
                  <a:gd name="T33" fmla="*/ 1966 h 2402"/>
                  <a:gd name="T34" fmla="*/ 174 w 2403"/>
                  <a:gd name="T35" fmla="*/ 1824 h 2402"/>
                  <a:gd name="T36" fmla="*/ 94 w 2403"/>
                  <a:gd name="T37" fmla="*/ 1670 h 2402"/>
                  <a:gd name="T38" fmla="*/ 38 w 2403"/>
                  <a:gd name="T39" fmla="*/ 1502 h 2402"/>
                  <a:gd name="T40" fmla="*/ 6 w 2403"/>
                  <a:gd name="T41" fmla="*/ 1325 h 2402"/>
                  <a:gd name="T42" fmla="*/ 2 w 2403"/>
                  <a:gd name="T43" fmla="*/ 1139 h 2402"/>
                  <a:gd name="T44" fmla="*/ 25 w 2403"/>
                  <a:gd name="T45" fmla="*/ 960 h 2402"/>
                  <a:gd name="T46" fmla="*/ 73 w 2403"/>
                  <a:gd name="T47" fmla="*/ 789 h 2402"/>
                  <a:gd name="T48" fmla="*/ 145 w 2403"/>
                  <a:gd name="T49" fmla="*/ 630 h 2402"/>
                  <a:gd name="T50" fmla="*/ 239 w 2403"/>
                  <a:gd name="T51" fmla="*/ 483 h 2402"/>
                  <a:gd name="T52" fmla="*/ 352 w 2403"/>
                  <a:gd name="T53" fmla="*/ 352 h 2402"/>
                  <a:gd name="T54" fmla="*/ 483 w 2403"/>
                  <a:gd name="T55" fmla="*/ 239 h 2402"/>
                  <a:gd name="T56" fmla="*/ 629 w 2403"/>
                  <a:gd name="T57" fmla="*/ 146 h 2402"/>
                  <a:gd name="T58" fmla="*/ 788 w 2403"/>
                  <a:gd name="T59" fmla="*/ 73 h 2402"/>
                  <a:gd name="T60" fmla="*/ 959 w 2403"/>
                  <a:gd name="T61" fmla="*/ 24 h 2402"/>
                  <a:gd name="T62" fmla="*/ 1140 w 2403"/>
                  <a:gd name="T63" fmla="*/ 1 h 2402"/>
                  <a:gd name="T64" fmla="*/ 1324 w 2403"/>
                  <a:gd name="T65" fmla="*/ 7 h 2402"/>
                  <a:gd name="T66" fmla="*/ 1502 w 2403"/>
                  <a:gd name="T67" fmla="*/ 37 h 2402"/>
                  <a:gd name="T68" fmla="*/ 1669 w 2403"/>
                  <a:gd name="T69" fmla="*/ 95 h 2402"/>
                  <a:gd name="T70" fmla="*/ 1825 w 2403"/>
                  <a:gd name="T71" fmla="*/ 173 h 2402"/>
                  <a:gd name="T72" fmla="*/ 1966 w 2403"/>
                  <a:gd name="T73" fmla="*/ 275 h 2402"/>
                  <a:gd name="T74" fmla="*/ 2090 w 2403"/>
                  <a:gd name="T75" fmla="*/ 394 h 2402"/>
                  <a:gd name="T76" fmla="*/ 2197 w 2403"/>
                  <a:gd name="T77" fmla="*/ 530 h 2402"/>
                  <a:gd name="T78" fmla="*/ 2284 w 2403"/>
                  <a:gd name="T79" fmla="*/ 680 h 2402"/>
                  <a:gd name="T80" fmla="*/ 2349 w 2403"/>
                  <a:gd name="T81" fmla="*/ 844 h 2402"/>
                  <a:gd name="T82" fmla="*/ 2388 w 2403"/>
                  <a:gd name="T83" fmla="*/ 1019 h 2402"/>
                  <a:gd name="T84" fmla="*/ 2403 w 2403"/>
                  <a:gd name="T85" fmla="*/ 1202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03" h="2402">
                    <a:moveTo>
                      <a:pt x="2403" y="1202"/>
                    </a:moveTo>
                    <a:lnTo>
                      <a:pt x="2401" y="1264"/>
                    </a:lnTo>
                    <a:lnTo>
                      <a:pt x="2397" y="1325"/>
                    </a:lnTo>
                    <a:lnTo>
                      <a:pt x="2388" y="1384"/>
                    </a:lnTo>
                    <a:lnTo>
                      <a:pt x="2378" y="1444"/>
                    </a:lnTo>
                    <a:lnTo>
                      <a:pt x="2365" y="1502"/>
                    </a:lnTo>
                    <a:lnTo>
                      <a:pt x="2349" y="1559"/>
                    </a:lnTo>
                    <a:lnTo>
                      <a:pt x="2330" y="1614"/>
                    </a:lnTo>
                    <a:lnTo>
                      <a:pt x="2309" y="1670"/>
                    </a:lnTo>
                    <a:lnTo>
                      <a:pt x="2284" y="1723"/>
                    </a:lnTo>
                    <a:lnTo>
                      <a:pt x="2258" y="1774"/>
                    </a:lnTo>
                    <a:lnTo>
                      <a:pt x="2229" y="1824"/>
                    </a:lnTo>
                    <a:lnTo>
                      <a:pt x="2197" y="1874"/>
                    </a:lnTo>
                    <a:lnTo>
                      <a:pt x="2164" y="1920"/>
                    </a:lnTo>
                    <a:lnTo>
                      <a:pt x="2129" y="1966"/>
                    </a:lnTo>
                    <a:lnTo>
                      <a:pt x="2090" y="2010"/>
                    </a:lnTo>
                    <a:lnTo>
                      <a:pt x="2051" y="2052"/>
                    </a:lnTo>
                    <a:lnTo>
                      <a:pt x="2009" y="2091"/>
                    </a:lnTo>
                    <a:lnTo>
                      <a:pt x="1966" y="2129"/>
                    </a:lnTo>
                    <a:lnTo>
                      <a:pt x="1921" y="2165"/>
                    </a:lnTo>
                    <a:lnTo>
                      <a:pt x="1873" y="2198"/>
                    </a:lnTo>
                    <a:lnTo>
                      <a:pt x="1825" y="2229"/>
                    </a:lnTo>
                    <a:lnTo>
                      <a:pt x="1774" y="2258"/>
                    </a:lnTo>
                    <a:lnTo>
                      <a:pt x="1722" y="2285"/>
                    </a:lnTo>
                    <a:lnTo>
                      <a:pt x="1669" y="2308"/>
                    </a:lnTo>
                    <a:lnTo>
                      <a:pt x="1615" y="2330"/>
                    </a:lnTo>
                    <a:lnTo>
                      <a:pt x="1559" y="2349"/>
                    </a:lnTo>
                    <a:lnTo>
                      <a:pt x="1502" y="2365"/>
                    </a:lnTo>
                    <a:lnTo>
                      <a:pt x="1444" y="2379"/>
                    </a:lnTo>
                    <a:lnTo>
                      <a:pt x="1385" y="2389"/>
                    </a:lnTo>
                    <a:lnTo>
                      <a:pt x="1324" y="2397"/>
                    </a:lnTo>
                    <a:lnTo>
                      <a:pt x="1263" y="2401"/>
                    </a:lnTo>
                    <a:lnTo>
                      <a:pt x="1201" y="2402"/>
                    </a:lnTo>
                    <a:lnTo>
                      <a:pt x="1140" y="2401"/>
                    </a:lnTo>
                    <a:lnTo>
                      <a:pt x="1079" y="2397"/>
                    </a:lnTo>
                    <a:lnTo>
                      <a:pt x="1018" y="2389"/>
                    </a:lnTo>
                    <a:lnTo>
                      <a:pt x="959" y="2379"/>
                    </a:lnTo>
                    <a:lnTo>
                      <a:pt x="901" y="2365"/>
                    </a:lnTo>
                    <a:lnTo>
                      <a:pt x="845" y="2349"/>
                    </a:lnTo>
                    <a:lnTo>
                      <a:pt x="788" y="2330"/>
                    </a:lnTo>
                    <a:lnTo>
                      <a:pt x="733" y="2308"/>
                    </a:lnTo>
                    <a:lnTo>
                      <a:pt x="681" y="2285"/>
                    </a:lnTo>
                    <a:lnTo>
                      <a:pt x="629" y="2258"/>
                    </a:lnTo>
                    <a:lnTo>
                      <a:pt x="578" y="2229"/>
                    </a:lnTo>
                    <a:lnTo>
                      <a:pt x="530" y="2198"/>
                    </a:lnTo>
                    <a:lnTo>
                      <a:pt x="483" y="2165"/>
                    </a:lnTo>
                    <a:lnTo>
                      <a:pt x="438" y="2129"/>
                    </a:lnTo>
                    <a:lnTo>
                      <a:pt x="394" y="2091"/>
                    </a:lnTo>
                    <a:lnTo>
                      <a:pt x="352" y="2052"/>
                    </a:lnTo>
                    <a:lnTo>
                      <a:pt x="312" y="2010"/>
                    </a:lnTo>
                    <a:lnTo>
                      <a:pt x="274" y="1966"/>
                    </a:lnTo>
                    <a:lnTo>
                      <a:pt x="239" y="1920"/>
                    </a:lnTo>
                    <a:lnTo>
                      <a:pt x="204" y="1874"/>
                    </a:lnTo>
                    <a:lnTo>
                      <a:pt x="174" y="1824"/>
                    </a:lnTo>
                    <a:lnTo>
                      <a:pt x="145" y="1774"/>
                    </a:lnTo>
                    <a:lnTo>
                      <a:pt x="119" y="1723"/>
                    </a:lnTo>
                    <a:lnTo>
                      <a:pt x="94" y="1670"/>
                    </a:lnTo>
                    <a:lnTo>
                      <a:pt x="73" y="1614"/>
                    </a:lnTo>
                    <a:lnTo>
                      <a:pt x="54" y="1559"/>
                    </a:lnTo>
                    <a:lnTo>
                      <a:pt x="38" y="1502"/>
                    </a:lnTo>
                    <a:lnTo>
                      <a:pt x="25" y="1444"/>
                    </a:lnTo>
                    <a:lnTo>
                      <a:pt x="13" y="1384"/>
                    </a:lnTo>
                    <a:lnTo>
                      <a:pt x="6" y="1325"/>
                    </a:lnTo>
                    <a:lnTo>
                      <a:pt x="2" y="1264"/>
                    </a:lnTo>
                    <a:lnTo>
                      <a:pt x="0" y="1202"/>
                    </a:lnTo>
                    <a:lnTo>
                      <a:pt x="2" y="1139"/>
                    </a:lnTo>
                    <a:lnTo>
                      <a:pt x="6" y="1079"/>
                    </a:lnTo>
                    <a:lnTo>
                      <a:pt x="13" y="1019"/>
                    </a:lnTo>
                    <a:lnTo>
                      <a:pt x="25" y="960"/>
                    </a:lnTo>
                    <a:lnTo>
                      <a:pt x="38" y="902"/>
                    </a:lnTo>
                    <a:lnTo>
                      <a:pt x="54" y="844"/>
                    </a:lnTo>
                    <a:lnTo>
                      <a:pt x="73" y="789"/>
                    </a:lnTo>
                    <a:lnTo>
                      <a:pt x="94" y="734"/>
                    </a:lnTo>
                    <a:lnTo>
                      <a:pt x="119" y="680"/>
                    </a:lnTo>
                    <a:lnTo>
                      <a:pt x="145" y="630"/>
                    </a:lnTo>
                    <a:lnTo>
                      <a:pt x="174" y="579"/>
                    </a:lnTo>
                    <a:lnTo>
                      <a:pt x="204" y="530"/>
                    </a:lnTo>
                    <a:lnTo>
                      <a:pt x="239" y="483"/>
                    </a:lnTo>
                    <a:lnTo>
                      <a:pt x="274" y="437"/>
                    </a:lnTo>
                    <a:lnTo>
                      <a:pt x="312" y="394"/>
                    </a:lnTo>
                    <a:lnTo>
                      <a:pt x="352" y="352"/>
                    </a:lnTo>
                    <a:lnTo>
                      <a:pt x="394" y="312"/>
                    </a:lnTo>
                    <a:lnTo>
                      <a:pt x="438" y="275"/>
                    </a:lnTo>
                    <a:lnTo>
                      <a:pt x="483" y="239"/>
                    </a:lnTo>
                    <a:lnTo>
                      <a:pt x="530" y="205"/>
                    </a:lnTo>
                    <a:lnTo>
                      <a:pt x="578" y="173"/>
                    </a:lnTo>
                    <a:lnTo>
                      <a:pt x="629" y="146"/>
                    </a:lnTo>
                    <a:lnTo>
                      <a:pt x="681" y="118"/>
                    </a:lnTo>
                    <a:lnTo>
                      <a:pt x="733" y="95"/>
                    </a:lnTo>
                    <a:lnTo>
                      <a:pt x="788" y="73"/>
                    </a:lnTo>
                    <a:lnTo>
                      <a:pt x="845" y="55"/>
                    </a:lnTo>
                    <a:lnTo>
                      <a:pt x="901" y="37"/>
                    </a:lnTo>
                    <a:lnTo>
                      <a:pt x="959" y="24"/>
                    </a:lnTo>
                    <a:lnTo>
                      <a:pt x="1018" y="14"/>
                    </a:lnTo>
                    <a:lnTo>
                      <a:pt x="1079" y="7"/>
                    </a:lnTo>
                    <a:lnTo>
                      <a:pt x="1140" y="1"/>
                    </a:lnTo>
                    <a:lnTo>
                      <a:pt x="1201" y="0"/>
                    </a:lnTo>
                    <a:lnTo>
                      <a:pt x="1263" y="1"/>
                    </a:lnTo>
                    <a:lnTo>
                      <a:pt x="1324" y="7"/>
                    </a:lnTo>
                    <a:lnTo>
                      <a:pt x="1385" y="14"/>
                    </a:lnTo>
                    <a:lnTo>
                      <a:pt x="1444" y="24"/>
                    </a:lnTo>
                    <a:lnTo>
                      <a:pt x="1502" y="37"/>
                    </a:lnTo>
                    <a:lnTo>
                      <a:pt x="1559" y="55"/>
                    </a:lnTo>
                    <a:lnTo>
                      <a:pt x="1615" y="73"/>
                    </a:lnTo>
                    <a:lnTo>
                      <a:pt x="1669" y="95"/>
                    </a:lnTo>
                    <a:lnTo>
                      <a:pt x="1722" y="118"/>
                    </a:lnTo>
                    <a:lnTo>
                      <a:pt x="1774" y="146"/>
                    </a:lnTo>
                    <a:lnTo>
                      <a:pt x="1825" y="173"/>
                    </a:lnTo>
                    <a:lnTo>
                      <a:pt x="1873" y="205"/>
                    </a:lnTo>
                    <a:lnTo>
                      <a:pt x="1921" y="239"/>
                    </a:lnTo>
                    <a:lnTo>
                      <a:pt x="1966" y="275"/>
                    </a:lnTo>
                    <a:lnTo>
                      <a:pt x="2009" y="312"/>
                    </a:lnTo>
                    <a:lnTo>
                      <a:pt x="2051" y="352"/>
                    </a:lnTo>
                    <a:lnTo>
                      <a:pt x="2090" y="394"/>
                    </a:lnTo>
                    <a:lnTo>
                      <a:pt x="2129" y="437"/>
                    </a:lnTo>
                    <a:lnTo>
                      <a:pt x="2164" y="483"/>
                    </a:lnTo>
                    <a:lnTo>
                      <a:pt x="2197" y="530"/>
                    </a:lnTo>
                    <a:lnTo>
                      <a:pt x="2229" y="579"/>
                    </a:lnTo>
                    <a:lnTo>
                      <a:pt x="2258" y="630"/>
                    </a:lnTo>
                    <a:lnTo>
                      <a:pt x="2284" y="680"/>
                    </a:lnTo>
                    <a:lnTo>
                      <a:pt x="2309" y="734"/>
                    </a:lnTo>
                    <a:lnTo>
                      <a:pt x="2330" y="789"/>
                    </a:lnTo>
                    <a:lnTo>
                      <a:pt x="2349" y="844"/>
                    </a:lnTo>
                    <a:lnTo>
                      <a:pt x="2365" y="902"/>
                    </a:lnTo>
                    <a:lnTo>
                      <a:pt x="2378" y="960"/>
                    </a:lnTo>
                    <a:lnTo>
                      <a:pt x="2388" y="1019"/>
                    </a:lnTo>
                    <a:lnTo>
                      <a:pt x="2397" y="1079"/>
                    </a:lnTo>
                    <a:lnTo>
                      <a:pt x="2401" y="1139"/>
                    </a:lnTo>
                    <a:lnTo>
                      <a:pt x="2403" y="1202"/>
                    </a:lnTo>
                    <a:close/>
                  </a:path>
                </a:pathLst>
              </a:custGeom>
              <a:solidFill>
                <a:srgbClr val="008D7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Freeform 50"/>
              <p:cNvSpPr>
                <a:spLocks/>
              </p:cNvSpPr>
              <p:nvPr/>
            </p:nvSpPr>
            <p:spPr bwMode="auto">
              <a:xfrm>
                <a:off x="4975746" y="5391363"/>
                <a:ext cx="972253" cy="972253"/>
              </a:xfrm>
              <a:custGeom>
                <a:avLst/>
                <a:gdLst>
                  <a:gd name="T0" fmla="*/ 1707 w 1713"/>
                  <a:gd name="T1" fmla="*/ 943 h 1712"/>
                  <a:gd name="T2" fmla="*/ 1686 w 1713"/>
                  <a:gd name="T3" fmla="*/ 1070 h 1712"/>
                  <a:gd name="T4" fmla="*/ 1645 w 1713"/>
                  <a:gd name="T5" fmla="*/ 1189 h 1712"/>
                  <a:gd name="T6" fmla="*/ 1589 w 1713"/>
                  <a:gd name="T7" fmla="*/ 1299 h 1712"/>
                  <a:gd name="T8" fmla="*/ 1518 w 1713"/>
                  <a:gd name="T9" fmla="*/ 1400 h 1712"/>
                  <a:gd name="T10" fmla="*/ 1432 w 1713"/>
                  <a:gd name="T11" fmla="*/ 1489 h 1712"/>
                  <a:gd name="T12" fmla="*/ 1335 w 1713"/>
                  <a:gd name="T13" fmla="*/ 1565 h 1712"/>
                  <a:gd name="T14" fmla="*/ 1228 w 1713"/>
                  <a:gd name="T15" fmla="*/ 1628 h 1712"/>
                  <a:gd name="T16" fmla="*/ 1111 w 1713"/>
                  <a:gd name="T17" fmla="*/ 1673 h 1712"/>
                  <a:gd name="T18" fmla="*/ 986 w 1713"/>
                  <a:gd name="T19" fmla="*/ 1702 h 1712"/>
                  <a:gd name="T20" fmla="*/ 856 w 1713"/>
                  <a:gd name="T21" fmla="*/ 1712 h 1712"/>
                  <a:gd name="T22" fmla="*/ 725 w 1713"/>
                  <a:gd name="T23" fmla="*/ 1702 h 1712"/>
                  <a:gd name="T24" fmla="*/ 602 w 1713"/>
                  <a:gd name="T25" fmla="*/ 1673 h 1712"/>
                  <a:gd name="T26" fmla="*/ 485 w 1713"/>
                  <a:gd name="T27" fmla="*/ 1628 h 1712"/>
                  <a:gd name="T28" fmla="*/ 378 w 1713"/>
                  <a:gd name="T29" fmla="*/ 1565 h 1712"/>
                  <a:gd name="T30" fmla="*/ 281 w 1713"/>
                  <a:gd name="T31" fmla="*/ 1489 h 1712"/>
                  <a:gd name="T32" fmla="*/ 195 w 1713"/>
                  <a:gd name="T33" fmla="*/ 1400 h 1712"/>
                  <a:gd name="T34" fmla="*/ 124 w 1713"/>
                  <a:gd name="T35" fmla="*/ 1299 h 1712"/>
                  <a:gd name="T36" fmla="*/ 68 w 1713"/>
                  <a:gd name="T37" fmla="*/ 1189 h 1712"/>
                  <a:gd name="T38" fmla="*/ 27 w 1713"/>
                  <a:gd name="T39" fmla="*/ 1070 h 1712"/>
                  <a:gd name="T40" fmla="*/ 4 w 1713"/>
                  <a:gd name="T41" fmla="*/ 943 h 1712"/>
                  <a:gd name="T42" fmla="*/ 1 w 1713"/>
                  <a:gd name="T43" fmla="*/ 812 h 1712"/>
                  <a:gd name="T44" fmla="*/ 17 w 1713"/>
                  <a:gd name="T45" fmla="*/ 683 h 1712"/>
                  <a:gd name="T46" fmla="*/ 52 w 1713"/>
                  <a:gd name="T47" fmla="*/ 562 h 1712"/>
                  <a:gd name="T48" fmla="*/ 104 w 1713"/>
                  <a:gd name="T49" fmla="*/ 447 h 1712"/>
                  <a:gd name="T50" fmla="*/ 171 w 1713"/>
                  <a:gd name="T51" fmla="*/ 343 h 1712"/>
                  <a:gd name="T52" fmla="*/ 250 w 1713"/>
                  <a:gd name="T53" fmla="*/ 250 h 1712"/>
                  <a:gd name="T54" fmla="*/ 345 w 1713"/>
                  <a:gd name="T55" fmla="*/ 169 h 1712"/>
                  <a:gd name="T56" fmla="*/ 449 w 1713"/>
                  <a:gd name="T57" fmla="*/ 103 h 1712"/>
                  <a:gd name="T58" fmla="*/ 562 w 1713"/>
                  <a:gd name="T59" fmla="*/ 52 h 1712"/>
                  <a:gd name="T60" fmla="*/ 683 w 1713"/>
                  <a:gd name="T61" fmla="*/ 17 h 1712"/>
                  <a:gd name="T62" fmla="*/ 812 w 1713"/>
                  <a:gd name="T63" fmla="*/ 1 h 1712"/>
                  <a:gd name="T64" fmla="*/ 944 w 1713"/>
                  <a:gd name="T65" fmla="*/ 4 h 1712"/>
                  <a:gd name="T66" fmla="*/ 1070 w 1713"/>
                  <a:gd name="T67" fmla="*/ 26 h 1712"/>
                  <a:gd name="T68" fmla="*/ 1189 w 1713"/>
                  <a:gd name="T69" fmla="*/ 66 h 1712"/>
                  <a:gd name="T70" fmla="*/ 1300 w 1713"/>
                  <a:gd name="T71" fmla="*/ 123 h 1712"/>
                  <a:gd name="T72" fmla="*/ 1400 w 1713"/>
                  <a:gd name="T73" fmla="*/ 195 h 1712"/>
                  <a:gd name="T74" fmla="*/ 1490 w 1713"/>
                  <a:gd name="T75" fmla="*/ 279 h 1712"/>
                  <a:gd name="T76" fmla="*/ 1567 w 1713"/>
                  <a:gd name="T77" fmla="*/ 376 h 1712"/>
                  <a:gd name="T78" fmla="*/ 1628 w 1713"/>
                  <a:gd name="T79" fmla="*/ 485 h 1712"/>
                  <a:gd name="T80" fmla="*/ 1674 w 1713"/>
                  <a:gd name="T81" fmla="*/ 601 h 1712"/>
                  <a:gd name="T82" fmla="*/ 1703 w 1713"/>
                  <a:gd name="T83" fmla="*/ 725 h 1712"/>
                  <a:gd name="T84" fmla="*/ 1713 w 1713"/>
                  <a:gd name="T85" fmla="*/ 856 h 1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13" h="1712">
                    <a:moveTo>
                      <a:pt x="1713" y="856"/>
                    </a:moveTo>
                    <a:lnTo>
                      <a:pt x="1712" y="899"/>
                    </a:lnTo>
                    <a:lnTo>
                      <a:pt x="1707" y="943"/>
                    </a:lnTo>
                    <a:lnTo>
                      <a:pt x="1703" y="986"/>
                    </a:lnTo>
                    <a:lnTo>
                      <a:pt x="1696" y="1028"/>
                    </a:lnTo>
                    <a:lnTo>
                      <a:pt x="1686" y="1070"/>
                    </a:lnTo>
                    <a:lnTo>
                      <a:pt x="1674" y="1111"/>
                    </a:lnTo>
                    <a:lnTo>
                      <a:pt x="1661" y="1150"/>
                    </a:lnTo>
                    <a:lnTo>
                      <a:pt x="1645" y="1189"/>
                    </a:lnTo>
                    <a:lnTo>
                      <a:pt x="1628" y="1226"/>
                    </a:lnTo>
                    <a:lnTo>
                      <a:pt x="1609" y="1264"/>
                    </a:lnTo>
                    <a:lnTo>
                      <a:pt x="1589" y="1299"/>
                    </a:lnTo>
                    <a:lnTo>
                      <a:pt x="1567" y="1334"/>
                    </a:lnTo>
                    <a:lnTo>
                      <a:pt x="1542" y="1368"/>
                    </a:lnTo>
                    <a:lnTo>
                      <a:pt x="1518" y="1400"/>
                    </a:lnTo>
                    <a:lnTo>
                      <a:pt x="1490" y="1431"/>
                    </a:lnTo>
                    <a:lnTo>
                      <a:pt x="1461" y="1461"/>
                    </a:lnTo>
                    <a:lnTo>
                      <a:pt x="1432" y="1489"/>
                    </a:lnTo>
                    <a:lnTo>
                      <a:pt x="1400" y="1516"/>
                    </a:lnTo>
                    <a:lnTo>
                      <a:pt x="1369" y="1542"/>
                    </a:lnTo>
                    <a:lnTo>
                      <a:pt x="1335" y="1565"/>
                    </a:lnTo>
                    <a:lnTo>
                      <a:pt x="1300" y="1587"/>
                    </a:lnTo>
                    <a:lnTo>
                      <a:pt x="1264" y="1609"/>
                    </a:lnTo>
                    <a:lnTo>
                      <a:pt x="1228" y="1628"/>
                    </a:lnTo>
                    <a:lnTo>
                      <a:pt x="1189" y="1645"/>
                    </a:lnTo>
                    <a:lnTo>
                      <a:pt x="1151" y="1660"/>
                    </a:lnTo>
                    <a:lnTo>
                      <a:pt x="1111" y="1673"/>
                    </a:lnTo>
                    <a:lnTo>
                      <a:pt x="1070" y="1684"/>
                    </a:lnTo>
                    <a:lnTo>
                      <a:pt x="1030" y="1694"/>
                    </a:lnTo>
                    <a:lnTo>
                      <a:pt x="986" y="1702"/>
                    </a:lnTo>
                    <a:lnTo>
                      <a:pt x="944" y="1707"/>
                    </a:lnTo>
                    <a:lnTo>
                      <a:pt x="901" y="1710"/>
                    </a:lnTo>
                    <a:lnTo>
                      <a:pt x="856" y="1712"/>
                    </a:lnTo>
                    <a:lnTo>
                      <a:pt x="812" y="1710"/>
                    </a:lnTo>
                    <a:lnTo>
                      <a:pt x="769" y="1707"/>
                    </a:lnTo>
                    <a:lnTo>
                      <a:pt x="725" y="1702"/>
                    </a:lnTo>
                    <a:lnTo>
                      <a:pt x="683" y="1694"/>
                    </a:lnTo>
                    <a:lnTo>
                      <a:pt x="643" y="1684"/>
                    </a:lnTo>
                    <a:lnTo>
                      <a:pt x="602" y="1673"/>
                    </a:lnTo>
                    <a:lnTo>
                      <a:pt x="562" y="1660"/>
                    </a:lnTo>
                    <a:lnTo>
                      <a:pt x="523" y="1645"/>
                    </a:lnTo>
                    <a:lnTo>
                      <a:pt x="485" y="1628"/>
                    </a:lnTo>
                    <a:lnTo>
                      <a:pt x="449" y="1609"/>
                    </a:lnTo>
                    <a:lnTo>
                      <a:pt x="413" y="1587"/>
                    </a:lnTo>
                    <a:lnTo>
                      <a:pt x="378" y="1565"/>
                    </a:lnTo>
                    <a:lnTo>
                      <a:pt x="345" y="1542"/>
                    </a:lnTo>
                    <a:lnTo>
                      <a:pt x="311" y="1516"/>
                    </a:lnTo>
                    <a:lnTo>
                      <a:pt x="281" y="1489"/>
                    </a:lnTo>
                    <a:lnTo>
                      <a:pt x="250" y="1461"/>
                    </a:lnTo>
                    <a:lnTo>
                      <a:pt x="223" y="1431"/>
                    </a:lnTo>
                    <a:lnTo>
                      <a:pt x="195" y="1400"/>
                    </a:lnTo>
                    <a:lnTo>
                      <a:pt x="171" y="1368"/>
                    </a:lnTo>
                    <a:lnTo>
                      <a:pt x="146" y="1334"/>
                    </a:lnTo>
                    <a:lnTo>
                      <a:pt x="124" y="1299"/>
                    </a:lnTo>
                    <a:lnTo>
                      <a:pt x="104" y="1264"/>
                    </a:lnTo>
                    <a:lnTo>
                      <a:pt x="85" y="1226"/>
                    </a:lnTo>
                    <a:lnTo>
                      <a:pt x="68" y="1189"/>
                    </a:lnTo>
                    <a:lnTo>
                      <a:pt x="52" y="1150"/>
                    </a:lnTo>
                    <a:lnTo>
                      <a:pt x="39" y="1111"/>
                    </a:lnTo>
                    <a:lnTo>
                      <a:pt x="27" y="1070"/>
                    </a:lnTo>
                    <a:lnTo>
                      <a:pt x="17" y="1028"/>
                    </a:lnTo>
                    <a:lnTo>
                      <a:pt x="10" y="986"/>
                    </a:lnTo>
                    <a:lnTo>
                      <a:pt x="4" y="943"/>
                    </a:lnTo>
                    <a:lnTo>
                      <a:pt x="1" y="899"/>
                    </a:lnTo>
                    <a:lnTo>
                      <a:pt x="0" y="856"/>
                    </a:lnTo>
                    <a:lnTo>
                      <a:pt x="1" y="812"/>
                    </a:lnTo>
                    <a:lnTo>
                      <a:pt x="4" y="767"/>
                    </a:lnTo>
                    <a:lnTo>
                      <a:pt x="10" y="725"/>
                    </a:lnTo>
                    <a:lnTo>
                      <a:pt x="17" y="683"/>
                    </a:lnTo>
                    <a:lnTo>
                      <a:pt x="27" y="641"/>
                    </a:lnTo>
                    <a:lnTo>
                      <a:pt x="39" y="601"/>
                    </a:lnTo>
                    <a:lnTo>
                      <a:pt x="52" y="562"/>
                    </a:lnTo>
                    <a:lnTo>
                      <a:pt x="68" y="523"/>
                    </a:lnTo>
                    <a:lnTo>
                      <a:pt x="85" y="485"/>
                    </a:lnTo>
                    <a:lnTo>
                      <a:pt x="104" y="447"/>
                    </a:lnTo>
                    <a:lnTo>
                      <a:pt x="124" y="411"/>
                    </a:lnTo>
                    <a:lnTo>
                      <a:pt x="146" y="376"/>
                    </a:lnTo>
                    <a:lnTo>
                      <a:pt x="171" y="343"/>
                    </a:lnTo>
                    <a:lnTo>
                      <a:pt x="195" y="311"/>
                    </a:lnTo>
                    <a:lnTo>
                      <a:pt x="223" y="279"/>
                    </a:lnTo>
                    <a:lnTo>
                      <a:pt x="250" y="250"/>
                    </a:lnTo>
                    <a:lnTo>
                      <a:pt x="281" y="221"/>
                    </a:lnTo>
                    <a:lnTo>
                      <a:pt x="311" y="195"/>
                    </a:lnTo>
                    <a:lnTo>
                      <a:pt x="345" y="169"/>
                    </a:lnTo>
                    <a:lnTo>
                      <a:pt x="378" y="146"/>
                    </a:lnTo>
                    <a:lnTo>
                      <a:pt x="413" y="123"/>
                    </a:lnTo>
                    <a:lnTo>
                      <a:pt x="449" y="103"/>
                    </a:lnTo>
                    <a:lnTo>
                      <a:pt x="485" y="84"/>
                    </a:lnTo>
                    <a:lnTo>
                      <a:pt x="523" y="66"/>
                    </a:lnTo>
                    <a:lnTo>
                      <a:pt x="562" y="52"/>
                    </a:lnTo>
                    <a:lnTo>
                      <a:pt x="602" y="37"/>
                    </a:lnTo>
                    <a:lnTo>
                      <a:pt x="643" y="26"/>
                    </a:lnTo>
                    <a:lnTo>
                      <a:pt x="683" y="17"/>
                    </a:lnTo>
                    <a:lnTo>
                      <a:pt x="725" y="10"/>
                    </a:lnTo>
                    <a:lnTo>
                      <a:pt x="769" y="4"/>
                    </a:lnTo>
                    <a:lnTo>
                      <a:pt x="812" y="1"/>
                    </a:lnTo>
                    <a:lnTo>
                      <a:pt x="856" y="0"/>
                    </a:lnTo>
                    <a:lnTo>
                      <a:pt x="901" y="1"/>
                    </a:lnTo>
                    <a:lnTo>
                      <a:pt x="944" y="4"/>
                    </a:lnTo>
                    <a:lnTo>
                      <a:pt x="986" y="10"/>
                    </a:lnTo>
                    <a:lnTo>
                      <a:pt x="1030" y="17"/>
                    </a:lnTo>
                    <a:lnTo>
                      <a:pt x="1070" y="26"/>
                    </a:lnTo>
                    <a:lnTo>
                      <a:pt x="1111" y="37"/>
                    </a:lnTo>
                    <a:lnTo>
                      <a:pt x="1151" y="52"/>
                    </a:lnTo>
                    <a:lnTo>
                      <a:pt x="1189" y="66"/>
                    </a:lnTo>
                    <a:lnTo>
                      <a:pt x="1228" y="84"/>
                    </a:lnTo>
                    <a:lnTo>
                      <a:pt x="1264" y="103"/>
                    </a:lnTo>
                    <a:lnTo>
                      <a:pt x="1300" y="123"/>
                    </a:lnTo>
                    <a:lnTo>
                      <a:pt x="1335" y="146"/>
                    </a:lnTo>
                    <a:lnTo>
                      <a:pt x="1369" y="169"/>
                    </a:lnTo>
                    <a:lnTo>
                      <a:pt x="1400" y="195"/>
                    </a:lnTo>
                    <a:lnTo>
                      <a:pt x="1432" y="221"/>
                    </a:lnTo>
                    <a:lnTo>
                      <a:pt x="1461" y="250"/>
                    </a:lnTo>
                    <a:lnTo>
                      <a:pt x="1490" y="279"/>
                    </a:lnTo>
                    <a:lnTo>
                      <a:pt x="1518" y="311"/>
                    </a:lnTo>
                    <a:lnTo>
                      <a:pt x="1542" y="343"/>
                    </a:lnTo>
                    <a:lnTo>
                      <a:pt x="1567" y="376"/>
                    </a:lnTo>
                    <a:lnTo>
                      <a:pt x="1589" y="411"/>
                    </a:lnTo>
                    <a:lnTo>
                      <a:pt x="1609" y="447"/>
                    </a:lnTo>
                    <a:lnTo>
                      <a:pt x="1628" y="485"/>
                    </a:lnTo>
                    <a:lnTo>
                      <a:pt x="1645" y="523"/>
                    </a:lnTo>
                    <a:lnTo>
                      <a:pt x="1661" y="562"/>
                    </a:lnTo>
                    <a:lnTo>
                      <a:pt x="1674" y="601"/>
                    </a:lnTo>
                    <a:lnTo>
                      <a:pt x="1686" y="641"/>
                    </a:lnTo>
                    <a:lnTo>
                      <a:pt x="1696" y="683"/>
                    </a:lnTo>
                    <a:lnTo>
                      <a:pt x="1703" y="725"/>
                    </a:lnTo>
                    <a:lnTo>
                      <a:pt x="1707" y="767"/>
                    </a:lnTo>
                    <a:lnTo>
                      <a:pt x="1712" y="812"/>
                    </a:lnTo>
                    <a:lnTo>
                      <a:pt x="1713" y="8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8" name="Group 51"/>
              <p:cNvGrpSpPr/>
              <p:nvPr/>
            </p:nvGrpSpPr>
            <p:grpSpPr>
              <a:xfrm rot="18834351">
                <a:off x="5188587" y="5604202"/>
                <a:ext cx="549978" cy="551681"/>
                <a:chOff x="5188587" y="5604202"/>
                <a:chExt cx="549978" cy="551681"/>
              </a:xfrm>
            </p:grpSpPr>
            <p:sp>
              <p:nvSpPr>
                <p:cNvPr id="19" name="Freeform 52"/>
                <p:cNvSpPr>
                  <a:spLocks/>
                </p:cNvSpPr>
                <p:nvPr/>
              </p:nvSpPr>
              <p:spPr bwMode="auto">
                <a:xfrm>
                  <a:off x="5188587" y="5604202"/>
                  <a:ext cx="359274" cy="359274"/>
                </a:xfrm>
                <a:custGeom>
                  <a:avLst/>
                  <a:gdLst>
                    <a:gd name="T0" fmla="*/ 537 w 633"/>
                    <a:gd name="T1" fmla="*/ 631 h 631"/>
                    <a:gd name="T2" fmla="*/ 520 w 633"/>
                    <a:gd name="T3" fmla="*/ 628 h 631"/>
                    <a:gd name="T4" fmla="*/ 504 w 633"/>
                    <a:gd name="T5" fmla="*/ 621 h 631"/>
                    <a:gd name="T6" fmla="*/ 490 w 633"/>
                    <a:gd name="T7" fmla="*/ 613 h 631"/>
                    <a:gd name="T8" fmla="*/ 26 w 633"/>
                    <a:gd name="T9" fmla="*/ 149 h 631"/>
                    <a:gd name="T10" fmla="*/ 15 w 633"/>
                    <a:gd name="T11" fmla="*/ 135 h 631"/>
                    <a:gd name="T12" fmla="*/ 7 w 633"/>
                    <a:gd name="T13" fmla="*/ 120 h 631"/>
                    <a:gd name="T14" fmla="*/ 1 w 633"/>
                    <a:gd name="T15" fmla="*/ 104 h 631"/>
                    <a:gd name="T16" fmla="*/ 0 w 633"/>
                    <a:gd name="T17" fmla="*/ 87 h 631"/>
                    <a:gd name="T18" fmla="*/ 1 w 633"/>
                    <a:gd name="T19" fmla="*/ 71 h 631"/>
                    <a:gd name="T20" fmla="*/ 7 w 633"/>
                    <a:gd name="T21" fmla="*/ 53 h 631"/>
                    <a:gd name="T22" fmla="*/ 15 w 633"/>
                    <a:gd name="T23" fmla="*/ 39 h 631"/>
                    <a:gd name="T24" fmla="*/ 26 w 633"/>
                    <a:gd name="T25" fmla="*/ 24 h 631"/>
                    <a:gd name="T26" fmla="*/ 39 w 633"/>
                    <a:gd name="T27" fmla="*/ 14 h 631"/>
                    <a:gd name="T28" fmla="*/ 55 w 633"/>
                    <a:gd name="T29" fmla="*/ 6 h 631"/>
                    <a:gd name="T30" fmla="*/ 71 w 633"/>
                    <a:gd name="T31" fmla="*/ 1 h 631"/>
                    <a:gd name="T32" fmla="*/ 88 w 633"/>
                    <a:gd name="T33" fmla="*/ 0 h 631"/>
                    <a:gd name="T34" fmla="*/ 104 w 633"/>
                    <a:gd name="T35" fmla="*/ 1 h 631"/>
                    <a:gd name="T36" fmla="*/ 120 w 633"/>
                    <a:gd name="T37" fmla="*/ 6 h 631"/>
                    <a:gd name="T38" fmla="*/ 136 w 633"/>
                    <a:gd name="T39" fmla="*/ 14 h 631"/>
                    <a:gd name="T40" fmla="*/ 149 w 633"/>
                    <a:gd name="T41" fmla="*/ 24 h 631"/>
                    <a:gd name="T42" fmla="*/ 613 w 633"/>
                    <a:gd name="T43" fmla="*/ 489 h 631"/>
                    <a:gd name="T44" fmla="*/ 623 w 633"/>
                    <a:gd name="T45" fmla="*/ 504 h 631"/>
                    <a:gd name="T46" fmla="*/ 629 w 633"/>
                    <a:gd name="T47" fmla="*/ 520 h 631"/>
                    <a:gd name="T48" fmla="*/ 633 w 633"/>
                    <a:gd name="T49" fmla="*/ 536 h 631"/>
                    <a:gd name="T50" fmla="*/ 633 w 633"/>
                    <a:gd name="T51" fmla="*/ 553 h 631"/>
                    <a:gd name="T52" fmla="*/ 629 w 633"/>
                    <a:gd name="T53" fmla="*/ 569 h 631"/>
                    <a:gd name="T54" fmla="*/ 623 w 633"/>
                    <a:gd name="T55" fmla="*/ 585 h 631"/>
                    <a:gd name="T56" fmla="*/ 613 w 633"/>
                    <a:gd name="T57" fmla="*/ 599 h 631"/>
                    <a:gd name="T58" fmla="*/ 601 w 633"/>
                    <a:gd name="T59" fmla="*/ 613 h 631"/>
                    <a:gd name="T60" fmla="*/ 587 w 633"/>
                    <a:gd name="T61" fmla="*/ 621 h 631"/>
                    <a:gd name="T62" fmla="*/ 571 w 633"/>
                    <a:gd name="T63" fmla="*/ 628 h 631"/>
                    <a:gd name="T64" fmla="*/ 553 w 633"/>
                    <a:gd name="T65" fmla="*/ 631 h 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33" h="631">
                      <a:moveTo>
                        <a:pt x="545" y="631"/>
                      </a:moveTo>
                      <a:lnTo>
                        <a:pt x="537" y="631"/>
                      </a:lnTo>
                      <a:lnTo>
                        <a:pt x="529" y="630"/>
                      </a:lnTo>
                      <a:lnTo>
                        <a:pt x="520" y="628"/>
                      </a:lnTo>
                      <a:lnTo>
                        <a:pt x="513" y="626"/>
                      </a:lnTo>
                      <a:lnTo>
                        <a:pt x="504" y="621"/>
                      </a:lnTo>
                      <a:lnTo>
                        <a:pt x="497" y="617"/>
                      </a:lnTo>
                      <a:lnTo>
                        <a:pt x="490" y="613"/>
                      </a:lnTo>
                      <a:lnTo>
                        <a:pt x="484" y="607"/>
                      </a:lnTo>
                      <a:lnTo>
                        <a:pt x="26" y="149"/>
                      </a:lnTo>
                      <a:lnTo>
                        <a:pt x="20" y="142"/>
                      </a:lnTo>
                      <a:lnTo>
                        <a:pt x="15" y="135"/>
                      </a:lnTo>
                      <a:lnTo>
                        <a:pt x="10" y="127"/>
                      </a:lnTo>
                      <a:lnTo>
                        <a:pt x="7" y="120"/>
                      </a:lnTo>
                      <a:lnTo>
                        <a:pt x="4" y="111"/>
                      </a:lnTo>
                      <a:lnTo>
                        <a:pt x="1" y="104"/>
                      </a:lnTo>
                      <a:lnTo>
                        <a:pt x="0" y="95"/>
                      </a:lnTo>
                      <a:lnTo>
                        <a:pt x="0" y="87"/>
                      </a:lnTo>
                      <a:lnTo>
                        <a:pt x="0" y="78"/>
                      </a:lnTo>
                      <a:lnTo>
                        <a:pt x="1" y="71"/>
                      </a:lnTo>
                      <a:lnTo>
                        <a:pt x="4" y="62"/>
                      </a:lnTo>
                      <a:lnTo>
                        <a:pt x="7" y="53"/>
                      </a:lnTo>
                      <a:lnTo>
                        <a:pt x="10" y="46"/>
                      </a:lnTo>
                      <a:lnTo>
                        <a:pt x="15" y="39"/>
                      </a:lnTo>
                      <a:lnTo>
                        <a:pt x="20" y="32"/>
                      </a:lnTo>
                      <a:lnTo>
                        <a:pt x="26" y="24"/>
                      </a:lnTo>
                      <a:lnTo>
                        <a:pt x="32" y="19"/>
                      </a:lnTo>
                      <a:lnTo>
                        <a:pt x="39" y="14"/>
                      </a:lnTo>
                      <a:lnTo>
                        <a:pt x="46" y="10"/>
                      </a:lnTo>
                      <a:lnTo>
                        <a:pt x="55" y="6"/>
                      </a:lnTo>
                      <a:lnTo>
                        <a:pt x="62" y="3"/>
                      </a:lnTo>
                      <a:lnTo>
                        <a:pt x="71" y="1"/>
                      </a:lnTo>
                      <a:lnTo>
                        <a:pt x="80" y="0"/>
                      </a:lnTo>
                      <a:lnTo>
                        <a:pt x="88" y="0"/>
                      </a:lnTo>
                      <a:lnTo>
                        <a:pt x="96" y="0"/>
                      </a:lnTo>
                      <a:lnTo>
                        <a:pt x="104" y="1"/>
                      </a:lnTo>
                      <a:lnTo>
                        <a:pt x="113" y="3"/>
                      </a:lnTo>
                      <a:lnTo>
                        <a:pt x="120" y="6"/>
                      </a:lnTo>
                      <a:lnTo>
                        <a:pt x="129" y="10"/>
                      </a:lnTo>
                      <a:lnTo>
                        <a:pt x="136" y="14"/>
                      </a:lnTo>
                      <a:lnTo>
                        <a:pt x="143" y="19"/>
                      </a:lnTo>
                      <a:lnTo>
                        <a:pt x="149" y="24"/>
                      </a:lnTo>
                      <a:lnTo>
                        <a:pt x="607" y="482"/>
                      </a:lnTo>
                      <a:lnTo>
                        <a:pt x="613" y="489"/>
                      </a:lnTo>
                      <a:lnTo>
                        <a:pt x="618" y="497"/>
                      </a:lnTo>
                      <a:lnTo>
                        <a:pt x="623" y="504"/>
                      </a:lnTo>
                      <a:lnTo>
                        <a:pt x="626" y="511"/>
                      </a:lnTo>
                      <a:lnTo>
                        <a:pt x="629" y="520"/>
                      </a:lnTo>
                      <a:lnTo>
                        <a:pt x="631" y="529"/>
                      </a:lnTo>
                      <a:lnTo>
                        <a:pt x="633" y="536"/>
                      </a:lnTo>
                      <a:lnTo>
                        <a:pt x="633" y="544"/>
                      </a:lnTo>
                      <a:lnTo>
                        <a:pt x="633" y="553"/>
                      </a:lnTo>
                      <a:lnTo>
                        <a:pt x="631" y="562"/>
                      </a:lnTo>
                      <a:lnTo>
                        <a:pt x="629" y="569"/>
                      </a:lnTo>
                      <a:lnTo>
                        <a:pt x="626" y="578"/>
                      </a:lnTo>
                      <a:lnTo>
                        <a:pt x="623" y="585"/>
                      </a:lnTo>
                      <a:lnTo>
                        <a:pt x="618" y="592"/>
                      </a:lnTo>
                      <a:lnTo>
                        <a:pt x="613" y="599"/>
                      </a:lnTo>
                      <a:lnTo>
                        <a:pt x="607" y="607"/>
                      </a:lnTo>
                      <a:lnTo>
                        <a:pt x="601" y="613"/>
                      </a:lnTo>
                      <a:lnTo>
                        <a:pt x="594" y="617"/>
                      </a:lnTo>
                      <a:lnTo>
                        <a:pt x="587" y="621"/>
                      </a:lnTo>
                      <a:lnTo>
                        <a:pt x="578" y="626"/>
                      </a:lnTo>
                      <a:lnTo>
                        <a:pt x="571" y="628"/>
                      </a:lnTo>
                      <a:lnTo>
                        <a:pt x="562" y="630"/>
                      </a:lnTo>
                      <a:lnTo>
                        <a:pt x="553" y="631"/>
                      </a:lnTo>
                      <a:lnTo>
                        <a:pt x="545" y="631"/>
                      </a:lnTo>
                      <a:close/>
                    </a:path>
                  </a:pathLst>
                </a:custGeom>
                <a:solidFill>
                  <a:srgbClr val="008D7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Freeform 53"/>
                <p:cNvSpPr>
                  <a:spLocks/>
                </p:cNvSpPr>
                <p:nvPr/>
              </p:nvSpPr>
              <p:spPr bwMode="auto">
                <a:xfrm>
                  <a:off x="5294155" y="5709771"/>
                  <a:ext cx="444410" cy="446112"/>
                </a:xfrm>
                <a:custGeom>
                  <a:avLst/>
                  <a:gdLst>
                    <a:gd name="T0" fmla="*/ 18 w 785"/>
                    <a:gd name="T1" fmla="*/ 523 h 786"/>
                    <a:gd name="T2" fmla="*/ 13 w 785"/>
                    <a:gd name="T3" fmla="*/ 528 h 786"/>
                    <a:gd name="T4" fmla="*/ 9 w 785"/>
                    <a:gd name="T5" fmla="*/ 534 h 786"/>
                    <a:gd name="T6" fmla="*/ 5 w 785"/>
                    <a:gd name="T7" fmla="*/ 540 h 786"/>
                    <a:gd name="T8" fmla="*/ 3 w 785"/>
                    <a:gd name="T9" fmla="*/ 546 h 786"/>
                    <a:gd name="T10" fmla="*/ 0 w 785"/>
                    <a:gd name="T11" fmla="*/ 552 h 786"/>
                    <a:gd name="T12" fmla="*/ 0 w 785"/>
                    <a:gd name="T13" fmla="*/ 557 h 786"/>
                    <a:gd name="T14" fmla="*/ 0 w 785"/>
                    <a:gd name="T15" fmla="*/ 563 h 786"/>
                    <a:gd name="T16" fmla="*/ 2 w 785"/>
                    <a:gd name="T17" fmla="*/ 568 h 786"/>
                    <a:gd name="T18" fmla="*/ 3 w 785"/>
                    <a:gd name="T19" fmla="*/ 573 h 786"/>
                    <a:gd name="T20" fmla="*/ 6 w 785"/>
                    <a:gd name="T21" fmla="*/ 578 h 786"/>
                    <a:gd name="T22" fmla="*/ 9 w 785"/>
                    <a:gd name="T23" fmla="*/ 582 h 786"/>
                    <a:gd name="T24" fmla="*/ 13 w 785"/>
                    <a:gd name="T25" fmla="*/ 586 h 786"/>
                    <a:gd name="T26" fmla="*/ 19 w 785"/>
                    <a:gd name="T27" fmla="*/ 591 h 786"/>
                    <a:gd name="T28" fmla="*/ 25 w 785"/>
                    <a:gd name="T29" fmla="*/ 594 h 786"/>
                    <a:gd name="T30" fmla="*/ 32 w 785"/>
                    <a:gd name="T31" fmla="*/ 597 h 786"/>
                    <a:gd name="T32" fmla="*/ 39 w 785"/>
                    <a:gd name="T33" fmla="*/ 599 h 786"/>
                    <a:gd name="T34" fmla="*/ 726 w 785"/>
                    <a:gd name="T35" fmla="*/ 783 h 786"/>
                    <a:gd name="T36" fmla="*/ 735 w 785"/>
                    <a:gd name="T37" fmla="*/ 785 h 786"/>
                    <a:gd name="T38" fmla="*/ 742 w 785"/>
                    <a:gd name="T39" fmla="*/ 786 h 786"/>
                    <a:gd name="T40" fmla="*/ 748 w 785"/>
                    <a:gd name="T41" fmla="*/ 786 h 786"/>
                    <a:gd name="T42" fmla="*/ 755 w 785"/>
                    <a:gd name="T43" fmla="*/ 785 h 786"/>
                    <a:gd name="T44" fmla="*/ 761 w 785"/>
                    <a:gd name="T45" fmla="*/ 783 h 786"/>
                    <a:gd name="T46" fmla="*/ 767 w 785"/>
                    <a:gd name="T47" fmla="*/ 782 h 786"/>
                    <a:gd name="T48" fmla="*/ 771 w 785"/>
                    <a:gd name="T49" fmla="*/ 779 h 786"/>
                    <a:gd name="T50" fmla="*/ 775 w 785"/>
                    <a:gd name="T51" fmla="*/ 775 h 786"/>
                    <a:gd name="T52" fmla="*/ 778 w 785"/>
                    <a:gd name="T53" fmla="*/ 770 h 786"/>
                    <a:gd name="T54" fmla="*/ 781 w 785"/>
                    <a:gd name="T55" fmla="*/ 766 h 786"/>
                    <a:gd name="T56" fmla="*/ 784 w 785"/>
                    <a:gd name="T57" fmla="*/ 762 h 786"/>
                    <a:gd name="T58" fmla="*/ 785 w 785"/>
                    <a:gd name="T59" fmla="*/ 754 h 786"/>
                    <a:gd name="T60" fmla="*/ 785 w 785"/>
                    <a:gd name="T61" fmla="*/ 749 h 786"/>
                    <a:gd name="T62" fmla="*/ 785 w 785"/>
                    <a:gd name="T63" fmla="*/ 741 h 786"/>
                    <a:gd name="T64" fmla="*/ 785 w 785"/>
                    <a:gd name="T65" fmla="*/ 734 h 786"/>
                    <a:gd name="T66" fmla="*/ 782 w 785"/>
                    <a:gd name="T67" fmla="*/ 727 h 786"/>
                    <a:gd name="T68" fmla="*/ 599 w 785"/>
                    <a:gd name="T69" fmla="*/ 39 h 786"/>
                    <a:gd name="T70" fmla="*/ 597 w 785"/>
                    <a:gd name="T71" fmla="*/ 32 h 786"/>
                    <a:gd name="T72" fmla="*/ 594 w 785"/>
                    <a:gd name="T73" fmla="*/ 24 h 786"/>
                    <a:gd name="T74" fmla="*/ 590 w 785"/>
                    <a:gd name="T75" fmla="*/ 19 h 786"/>
                    <a:gd name="T76" fmla="*/ 587 w 785"/>
                    <a:gd name="T77" fmla="*/ 14 h 786"/>
                    <a:gd name="T78" fmla="*/ 583 w 785"/>
                    <a:gd name="T79" fmla="*/ 10 h 786"/>
                    <a:gd name="T80" fmla="*/ 578 w 785"/>
                    <a:gd name="T81" fmla="*/ 6 h 786"/>
                    <a:gd name="T82" fmla="*/ 572 w 785"/>
                    <a:gd name="T83" fmla="*/ 3 h 786"/>
                    <a:gd name="T84" fmla="*/ 568 w 785"/>
                    <a:gd name="T85" fmla="*/ 1 h 786"/>
                    <a:gd name="T86" fmla="*/ 562 w 785"/>
                    <a:gd name="T87" fmla="*/ 0 h 786"/>
                    <a:gd name="T88" fmla="*/ 557 w 785"/>
                    <a:gd name="T89" fmla="*/ 0 h 786"/>
                    <a:gd name="T90" fmla="*/ 551 w 785"/>
                    <a:gd name="T91" fmla="*/ 1 h 786"/>
                    <a:gd name="T92" fmla="*/ 545 w 785"/>
                    <a:gd name="T93" fmla="*/ 3 h 786"/>
                    <a:gd name="T94" fmla="*/ 539 w 785"/>
                    <a:gd name="T95" fmla="*/ 6 h 786"/>
                    <a:gd name="T96" fmla="*/ 533 w 785"/>
                    <a:gd name="T97" fmla="*/ 8 h 786"/>
                    <a:gd name="T98" fmla="*/ 528 w 785"/>
                    <a:gd name="T99" fmla="*/ 13 h 786"/>
                    <a:gd name="T100" fmla="*/ 522 w 785"/>
                    <a:gd name="T101" fmla="*/ 19 h 786"/>
                    <a:gd name="T102" fmla="*/ 18 w 785"/>
                    <a:gd name="T103" fmla="*/ 523 h 7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85" h="786">
                      <a:moveTo>
                        <a:pt x="18" y="523"/>
                      </a:moveTo>
                      <a:lnTo>
                        <a:pt x="13" y="528"/>
                      </a:lnTo>
                      <a:lnTo>
                        <a:pt x="9" y="534"/>
                      </a:lnTo>
                      <a:lnTo>
                        <a:pt x="5" y="540"/>
                      </a:lnTo>
                      <a:lnTo>
                        <a:pt x="3" y="546"/>
                      </a:lnTo>
                      <a:lnTo>
                        <a:pt x="0" y="552"/>
                      </a:lnTo>
                      <a:lnTo>
                        <a:pt x="0" y="557"/>
                      </a:lnTo>
                      <a:lnTo>
                        <a:pt x="0" y="563"/>
                      </a:lnTo>
                      <a:lnTo>
                        <a:pt x="2" y="568"/>
                      </a:lnTo>
                      <a:lnTo>
                        <a:pt x="3" y="573"/>
                      </a:lnTo>
                      <a:lnTo>
                        <a:pt x="6" y="578"/>
                      </a:lnTo>
                      <a:lnTo>
                        <a:pt x="9" y="582"/>
                      </a:lnTo>
                      <a:lnTo>
                        <a:pt x="13" y="586"/>
                      </a:lnTo>
                      <a:lnTo>
                        <a:pt x="19" y="591"/>
                      </a:lnTo>
                      <a:lnTo>
                        <a:pt x="25" y="594"/>
                      </a:lnTo>
                      <a:lnTo>
                        <a:pt x="32" y="597"/>
                      </a:lnTo>
                      <a:lnTo>
                        <a:pt x="39" y="599"/>
                      </a:lnTo>
                      <a:lnTo>
                        <a:pt x="726" y="783"/>
                      </a:lnTo>
                      <a:lnTo>
                        <a:pt x="735" y="785"/>
                      </a:lnTo>
                      <a:lnTo>
                        <a:pt x="742" y="786"/>
                      </a:lnTo>
                      <a:lnTo>
                        <a:pt x="748" y="786"/>
                      </a:lnTo>
                      <a:lnTo>
                        <a:pt x="755" y="785"/>
                      </a:lnTo>
                      <a:lnTo>
                        <a:pt x="761" y="783"/>
                      </a:lnTo>
                      <a:lnTo>
                        <a:pt x="767" y="782"/>
                      </a:lnTo>
                      <a:lnTo>
                        <a:pt x="771" y="779"/>
                      </a:lnTo>
                      <a:lnTo>
                        <a:pt x="775" y="775"/>
                      </a:lnTo>
                      <a:lnTo>
                        <a:pt x="778" y="770"/>
                      </a:lnTo>
                      <a:lnTo>
                        <a:pt x="781" y="766"/>
                      </a:lnTo>
                      <a:lnTo>
                        <a:pt x="784" y="762"/>
                      </a:lnTo>
                      <a:lnTo>
                        <a:pt x="785" y="754"/>
                      </a:lnTo>
                      <a:lnTo>
                        <a:pt x="785" y="749"/>
                      </a:lnTo>
                      <a:lnTo>
                        <a:pt x="785" y="741"/>
                      </a:lnTo>
                      <a:lnTo>
                        <a:pt x="785" y="734"/>
                      </a:lnTo>
                      <a:lnTo>
                        <a:pt x="782" y="727"/>
                      </a:lnTo>
                      <a:lnTo>
                        <a:pt x="599" y="39"/>
                      </a:lnTo>
                      <a:lnTo>
                        <a:pt x="597" y="32"/>
                      </a:lnTo>
                      <a:lnTo>
                        <a:pt x="594" y="24"/>
                      </a:lnTo>
                      <a:lnTo>
                        <a:pt x="590" y="19"/>
                      </a:lnTo>
                      <a:lnTo>
                        <a:pt x="587" y="14"/>
                      </a:lnTo>
                      <a:lnTo>
                        <a:pt x="583" y="10"/>
                      </a:lnTo>
                      <a:lnTo>
                        <a:pt x="578" y="6"/>
                      </a:lnTo>
                      <a:lnTo>
                        <a:pt x="572" y="3"/>
                      </a:lnTo>
                      <a:lnTo>
                        <a:pt x="568" y="1"/>
                      </a:lnTo>
                      <a:lnTo>
                        <a:pt x="562" y="0"/>
                      </a:lnTo>
                      <a:lnTo>
                        <a:pt x="557" y="0"/>
                      </a:lnTo>
                      <a:lnTo>
                        <a:pt x="551" y="1"/>
                      </a:lnTo>
                      <a:lnTo>
                        <a:pt x="545" y="3"/>
                      </a:lnTo>
                      <a:lnTo>
                        <a:pt x="539" y="6"/>
                      </a:lnTo>
                      <a:lnTo>
                        <a:pt x="533" y="8"/>
                      </a:lnTo>
                      <a:lnTo>
                        <a:pt x="528" y="13"/>
                      </a:lnTo>
                      <a:lnTo>
                        <a:pt x="522" y="19"/>
                      </a:lnTo>
                      <a:lnTo>
                        <a:pt x="18" y="523"/>
                      </a:lnTo>
                      <a:close/>
                    </a:path>
                  </a:pathLst>
                </a:custGeom>
                <a:solidFill>
                  <a:srgbClr val="008D7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9" name="Group 4"/>
            <p:cNvGrpSpPr/>
            <p:nvPr/>
          </p:nvGrpSpPr>
          <p:grpSpPr>
            <a:xfrm>
              <a:off x="1471208" y="7205090"/>
              <a:ext cx="1363878" cy="1363878"/>
              <a:chOff x="4779934" y="5195550"/>
              <a:chExt cx="1363878" cy="1363878"/>
            </a:xfrm>
          </p:grpSpPr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4779934" y="5195550"/>
                <a:ext cx="1363878" cy="1363878"/>
              </a:xfrm>
              <a:custGeom>
                <a:avLst/>
                <a:gdLst>
                  <a:gd name="T0" fmla="*/ 2397 w 2403"/>
                  <a:gd name="T1" fmla="*/ 1325 h 2402"/>
                  <a:gd name="T2" fmla="*/ 2365 w 2403"/>
                  <a:gd name="T3" fmla="*/ 1502 h 2402"/>
                  <a:gd name="T4" fmla="*/ 2309 w 2403"/>
                  <a:gd name="T5" fmla="*/ 1670 h 2402"/>
                  <a:gd name="T6" fmla="*/ 2229 w 2403"/>
                  <a:gd name="T7" fmla="*/ 1824 h 2402"/>
                  <a:gd name="T8" fmla="*/ 2129 w 2403"/>
                  <a:gd name="T9" fmla="*/ 1966 h 2402"/>
                  <a:gd name="T10" fmla="*/ 2009 w 2403"/>
                  <a:gd name="T11" fmla="*/ 2091 h 2402"/>
                  <a:gd name="T12" fmla="*/ 1873 w 2403"/>
                  <a:gd name="T13" fmla="*/ 2198 h 2402"/>
                  <a:gd name="T14" fmla="*/ 1722 w 2403"/>
                  <a:gd name="T15" fmla="*/ 2285 h 2402"/>
                  <a:gd name="T16" fmla="*/ 1559 w 2403"/>
                  <a:gd name="T17" fmla="*/ 2349 h 2402"/>
                  <a:gd name="T18" fmla="*/ 1385 w 2403"/>
                  <a:gd name="T19" fmla="*/ 2389 h 2402"/>
                  <a:gd name="T20" fmla="*/ 1201 w 2403"/>
                  <a:gd name="T21" fmla="*/ 2402 h 2402"/>
                  <a:gd name="T22" fmla="*/ 1018 w 2403"/>
                  <a:gd name="T23" fmla="*/ 2389 h 2402"/>
                  <a:gd name="T24" fmla="*/ 845 w 2403"/>
                  <a:gd name="T25" fmla="*/ 2349 h 2402"/>
                  <a:gd name="T26" fmla="*/ 681 w 2403"/>
                  <a:gd name="T27" fmla="*/ 2285 h 2402"/>
                  <a:gd name="T28" fmla="*/ 530 w 2403"/>
                  <a:gd name="T29" fmla="*/ 2198 h 2402"/>
                  <a:gd name="T30" fmla="*/ 394 w 2403"/>
                  <a:gd name="T31" fmla="*/ 2091 h 2402"/>
                  <a:gd name="T32" fmla="*/ 274 w 2403"/>
                  <a:gd name="T33" fmla="*/ 1966 h 2402"/>
                  <a:gd name="T34" fmla="*/ 174 w 2403"/>
                  <a:gd name="T35" fmla="*/ 1824 h 2402"/>
                  <a:gd name="T36" fmla="*/ 94 w 2403"/>
                  <a:gd name="T37" fmla="*/ 1670 h 2402"/>
                  <a:gd name="T38" fmla="*/ 38 w 2403"/>
                  <a:gd name="T39" fmla="*/ 1502 h 2402"/>
                  <a:gd name="T40" fmla="*/ 6 w 2403"/>
                  <a:gd name="T41" fmla="*/ 1325 h 2402"/>
                  <a:gd name="T42" fmla="*/ 2 w 2403"/>
                  <a:gd name="T43" fmla="*/ 1139 h 2402"/>
                  <a:gd name="T44" fmla="*/ 25 w 2403"/>
                  <a:gd name="T45" fmla="*/ 960 h 2402"/>
                  <a:gd name="T46" fmla="*/ 73 w 2403"/>
                  <a:gd name="T47" fmla="*/ 789 h 2402"/>
                  <a:gd name="T48" fmla="*/ 145 w 2403"/>
                  <a:gd name="T49" fmla="*/ 630 h 2402"/>
                  <a:gd name="T50" fmla="*/ 239 w 2403"/>
                  <a:gd name="T51" fmla="*/ 483 h 2402"/>
                  <a:gd name="T52" fmla="*/ 352 w 2403"/>
                  <a:gd name="T53" fmla="*/ 352 h 2402"/>
                  <a:gd name="T54" fmla="*/ 483 w 2403"/>
                  <a:gd name="T55" fmla="*/ 239 h 2402"/>
                  <a:gd name="T56" fmla="*/ 629 w 2403"/>
                  <a:gd name="T57" fmla="*/ 146 h 2402"/>
                  <a:gd name="T58" fmla="*/ 788 w 2403"/>
                  <a:gd name="T59" fmla="*/ 73 h 2402"/>
                  <a:gd name="T60" fmla="*/ 959 w 2403"/>
                  <a:gd name="T61" fmla="*/ 24 h 2402"/>
                  <a:gd name="T62" fmla="*/ 1140 w 2403"/>
                  <a:gd name="T63" fmla="*/ 1 h 2402"/>
                  <a:gd name="T64" fmla="*/ 1324 w 2403"/>
                  <a:gd name="T65" fmla="*/ 7 h 2402"/>
                  <a:gd name="T66" fmla="*/ 1502 w 2403"/>
                  <a:gd name="T67" fmla="*/ 37 h 2402"/>
                  <a:gd name="T68" fmla="*/ 1669 w 2403"/>
                  <a:gd name="T69" fmla="*/ 95 h 2402"/>
                  <a:gd name="T70" fmla="*/ 1825 w 2403"/>
                  <a:gd name="T71" fmla="*/ 173 h 2402"/>
                  <a:gd name="T72" fmla="*/ 1966 w 2403"/>
                  <a:gd name="T73" fmla="*/ 275 h 2402"/>
                  <a:gd name="T74" fmla="*/ 2090 w 2403"/>
                  <a:gd name="T75" fmla="*/ 394 h 2402"/>
                  <a:gd name="T76" fmla="*/ 2197 w 2403"/>
                  <a:gd name="T77" fmla="*/ 530 h 2402"/>
                  <a:gd name="T78" fmla="*/ 2284 w 2403"/>
                  <a:gd name="T79" fmla="*/ 680 h 2402"/>
                  <a:gd name="T80" fmla="*/ 2349 w 2403"/>
                  <a:gd name="T81" fmla="*/ 844 h 2402"/>
                  <a:gd name="T82" fmla="*/ 2388 w 2403"/>
                  <a:gd name="T83" fmla="*/ 1019 h 2402"/>
                  <a:gd name="T84" fmla="*/ 2403 w 2403"/>
                  <a:gd name="T85" fmla="*/ 1202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03" h="2402">
                    <a:moveTo>
                      <a:pt x="2403" y="1202"/>
                    </a:moveTo>
                    <a:lnTo>
                      <a:pt x="2401" y="1264"/>
                    </a:lnTo>
                    <a:lnTo>
                      <a:pt x="2397" y="1325"/>
                    </a:lnTo>
                    <a:lnTo>
                      <a:pt x="2388" y="1384"/>
                    </a:lnTo>
                    <a:lnTo>
                      <a:pt x="2378" y="1444"/>
                    </a:lnTo>
                    <a:lnTo>
                      <a:pt x="2365" y="1502"/>
                    </a:lnTo>
                    <a:lnTo>
                      <a:pt x="2349" y="1559"/>
                    </a:lnTo>
                    <a:lnTo>
                      <a:pt x="2330" y="1614"/>
                    </a:lnTo>
                    <a:lnTo>
                      <a:pt x="2309" y="1670"/>
                    </a:lnTo>
                    <a:lnTo>
                      <a:pt x="2284" y="1723"/>
                    </a:lnTo>
                    <a:lnTo>
                      <a:pt x="2258" y="1774"/>
                    </a:lnTo>
                    <a:lnTo>
                      <a:pt x="2229" y="1824"/>
                    </a:lnTo>
                    <a:lnTo>
                      <a:pt x="2197" y="1874"/>
                    </a:lnTo>
                    <a:lnTo>
                      <a:pt x="2164" y="1920"/>
                    </a:lnTo>
                    <a:lnTo>
                      <a:pt x="2129" y="1966"/>
                    </a:lnTo>
                    <a:lnTo>
                      <a:pt x="2090" y="2010"/>
                    </a:lnTo>
                    <a:lnTo>
                      <a:pt x="2051" y="2052"/>
                    </a:lnTo>
                    <a:lnTo>
                      <a:pt x="2009" y="2091"/>
                    </a:lnTo>
                    <a:lnTo>
                      <a:pt x="1966" y="2129"/>
                    </a:lnTo>
                    <a:lnTo>
                      <a:pt x="1921" y="2165"/>
                    </a:lnTo>
                    <a:lnTo>
                      <a:pt x="1873" y="2198"/>
                    </a:lnTo>
                    <a:lnTo>
                      <a:pt x="1825" y="2229"/>
                    </a:lnTo>
                    <a:lnTo>
                      <a:pt x="1774" y="2258"/>
                    </a:lnTo>
                    <a:lnTo>
                      <a:pt x="1722" y="2285"/>
                    </a:lnTo>
                    <a:lnTo>
                      <a:pt x="1669" y="2308"/>
                    </a:lnTo>
                    <a:lnTo>
                      <a:pt x="1615" y="2330"/>
                    </a:lnTo>
                    <a:lnTo>
                      <a:pt x="1559" y="2349"/>
                    </a:lnTo>
                    <a:lnTo>
                      <a:pt x="1502" y="2365"/>
                    </a:lnTo>
                    <a:lnTo>
                      <a:pt x="1444" y="2379"/>
                    </a:lnTo>
                    <a:lnTo>
                      <a:pt x="1385" y="2389"/>
                    </a:lnTo>
                    <a:lnTo>
                      <a:pt x="1324" y="2397"/>
                    </a:lnTo>
                    <a:lnTo>
                      <a:pt x="1263" y="2401"/>
                    </a:lnTo>
                    <a:lnTo>
                      <a:pt x="1201" y="2402"/>
                    </a:lnTo>
                    <a:lnTo>
                      <a:pt x="1140" y="2401"/>
                    </a:lnTo>
                    <a:lnTo>
                      <a:pt x="1079" y="2397"/>
                    </a:lnTo>
                    <a:lnTo>
                      <a:pt x="1018" y="2389"/>
                    </a:lnTo>
                    <a:lnTo>
                      <a:pt x="959" y="2379"/>
                    </a:lnTo>
                    <a:lnTo>
                      <a:pt x="901" y="2365"/>
                    </a:lnTo>
                    <a:lnTo>
                      <a:pt x="845" y="2349"/>
                    </a:lnTo>
                    <a:lnTo>
                      <a:pt x="788" y="2330"/>
                    </a:lnTo>
                    <a:lnTo>
                      <a:pt x="733" y="2308"/>
                    </a:lnTo>
                    <a:lnTo>
                      <a:pt x="681" y="2285"/>
                    </a:lnTo>
                    <a:lnTo>
                      <a:pt x="629" y="2258"/>
                    </a:lnTo>
                    <a:lnTo>
                      <a:pt x="578" y="2229"/>
                    </a:lnTo>
                    <a:lnTo>
                      <a:pt x="530" y="2198"/>
                    </a:lnTo>
                    <a:lnTo>
                      <a:pt x="483" y="2165"/>
                    </a:lnTo>
                    <a:lnTo>
                      <a:pt x="438" y="2129"/>
                    </a:lnTo>
                    <a:lnTo>
                      <a:pt x="394" y="2091"/>
                    </a:lnTo>
                    <a:lnTo>
                      <a:pt x="352" y="2052"/>
                    </a:lnTo>
                    <a:lnTo>
                      <a:pt x="312" y="2010"/>
                    </a:lnTo>
                    <a:lnTo>
                      <a:pt x="274" y="1966"/>
                    </a:lnTo>
                    <a:lnTo>
                      <a:pt x="239" y="1920"/>
                    </a:lnTo>
                    <a:lnTo>
                      <a:pt x="204" y="1874"/>
                    </a:lnTo>
                    <a:lnTo>
                      <a:pt x="174" y="1824"/>
                    </a:lnTo>
                    <a:lnTo>
                      <a:pt x="145" y="1774"/>
                    </a:lnTo>
                    <a:lnTo>
                      <a:pt x="119" y="1723"/>
                    </a:lnTo>
                    <a:lnTo>
                      <a:pt x="94" y="1670"/>
                    </a:lnTo>
                    <a:lnTo>
                      <a:pt x="73" y="1614"/>
                    </a:lnTo>
                    <a:lnTo>
                      <a:pt x="54" y="1559"/>
                    </a:lnTo>
                    <a:lnTo>
                      <a:pt x="38" y="1502"/>
                    </a:lnTo>
                    <a:lnTo>
                      <a:pt x="25" y="1444"/>
                    </a:lnTo>
                    <a:lnTo>
                      <a:pt x="13" y="1384"/>
                    </a:lnTo>
                    <a:lnTo>
                      <a:pt x="6" y="1325"/>
                    </a:lnTo>
                    <a:lnTo>
                      <a:pt x="2" y="1264"/>
                    </a:lnTo>
                    <a:lnTo>
                      <a:pt x="0" y="1202"/>
                    </a:lnTo>
                    <a:lnTo>
                      <a:pt x="2" y="1139"/>
                    </a:lnTo>
                    <a:lnTo>
                      <a:pt x="6" y="1079"/>
                    </a:lnTo>
                    <a:lnTo>
                      <a:pt x="13" y="1019"/>
                    </a:lnTo>
                    <a:lnTo>
                      <a:pt x="25" y="960"/>
                    </a:lnTo>
                    <a:lnTo>
                      <a:pt x="38" y="902"/>
                    </a:lnTo>
                    <a:lnTo>
                      <a:pt x="54" y="844"/>
                    </a:lnTo>
                    <a:lnTo>
                      <a:pt x="73" y="789"/>
                    </a:lnTo>
                    <a:lnTo>
                      <a:pt x="94" y="734"/>
                    </a:lnTo>
                    <a:lnTo>
                      <a:pt x="119" y="680"/>
                    </a:lnTo>
                    <a:lnTo>
                      <a:pt x="145" y="630"/>
                    </a:lnTo>
                    <a:lnTo>
                      <a:pt x="174" y="579"/>
                    </a:lnTo>
                    <a:lnTo>
                      <a:pt x="204" y="530"/>
                    </a:lnTo>
                    <a:lnTo>
                      <a:pt x="239" y="483"/>
                    </a:lnTo>
                    <a:lnTo>
                      <a:pt x="274" y="437"/>
                    </a:lnTo>
                    <a:lnTo>
                      <a:pt x="312" y="394"/>
                    </a:lnTo>
                    <a:lnTo>
                      <a:pt x="352" y="352"/>
                    </a:lnTo>
                    <a:lnTo>
                      <a:pt x="394" y="312"/>
                    </a:lnTo>
                    <a:lnTo>
                      <a:pt x="438" y="275"/>
                    </a:lnTo>
                    <a:lnTo>
                      <a:pt x="483" y="239"/>
                    </a:lnTo>
                    <a:lnTo>
                      <a:pt x="530" y="205"/>
                    </a:lnTo>
                    <a:lnTo>
                      <a:pt x="578" y="173"/>
                    </a:lnTo>
                    <a:lnTo>
                      <a:pt x="629" y="146"/>
                    </a:lnTo>
                    <a:lnTo>
                      <a:pt x="681" y="118"/>
                    </a:lnTo>
                    <a:lnTo>
                      <a:pt x="733" y="95"/>
                    </a:lnTo>
                    <a:lnTo>
                      <a:pt x="788" y="73"/>
                    </a:lnTo>
                    <a:lnTo>
                      <a:pt x="845" y="55"/>
                    </a:lnTo>
                    <a:lnTo>
                      <a:pt x="901" y="37"/>
                    </a:lnTo>
                    <a:lnTo>
                      <a:pt x="959" y="24"/>
                    </a:lnTo>
                    <a:lnTo>
                      <a:pt x="1018" y="14"/>
                    </a:lnTo>
                    <a:lnTo>
                      <a:pt x="1079" y="7"/>
                    </a:lnTo>
                    <a:lnTo>
                      <a:pt x="1140" y="1"/>
                    </a:lnTo>
                    <a:lnTo>
                      <a:pt x="1201" y="0"/>
                    </a:lnTo>
                    <a:lnTo>
                      <a:pt x="1263" y="1"/>
                    </a:lnTo>
                    <a:lnTo>
                      <a:pt x="1324" y="7"/>
                    </a:lnTo>
                    <a:lnTo>
                      <a:pt x="1385" y="14"/>
                    </a:lnTo>
                    <a:lnTo>
                      <a:pt x="1444" y="24"/>
                    </a:lnTo>
                    <a:lnTo>
                      <a:pt x="1502" y="37"/>
                    </a:lnTo>
                    <a:lnTo>
                      <a:pt x="1559" y="55"/>
                    </a:lnTo>
                    <a:lnTo>
                      <a:pt x="1615" y="73"/>
                    </a:lnTo>
                    <a:lnTo>
                      <a:pt x="1669" y="95"/>
                    </a:lnTo>
                    <a:lnTo>
                      <a:pt x="1722" y="118"/>
                    </a:lnTo>
                    <a:lnTo>
                      <a:pt x="1774" y="146"/>
                    </a:lnTo>
                    <a:lnTo>
                      <a:pt x="1825" y="173"/>
                    </a:lnTo>
                    <a:lnTo>
                      <a:pt x="1873" y="205"/>
                    </a:lnTo>
                    <a:lnTo>
                      <a:pt x="1921" y="239"/>
                    </a:lnTo>
                    <a:lnTo>
                      <a:pt x="1966" y="275"/>
                    </a:lnTo>
                    <a:lnTo>
                      <a:pt x="2009" y="312"/>
                    </a:lnTo>
                    <a:lnTo>
                      <a:pt x="2051" y="352"/>
                    </a:lnTo>
                    <a:lnTo>
                      <a:pt x="2090" y="394"/>
                    </a:lnTo>
                    <a:lnTo>
                      <a:pt x="2129" y="437"/>
                    </a:lnTo>
                    <a:lnTo>
                      <a:pt x="2164" y="483"/>
                    </a:lnTo>
                    <a:lnTo>
                      <a:pt x="2197" y="530"/>
                    </a:lnTo>
                    <a:lnTo>
                      <a:pt x="2229" y="579"/>
                    </a:lnTo>
                    <a:lnTo>
                      <a:pt x="2258" y="630"/>
                    </a:lnTo>
                    <a:lnTo>
                      <a:pt x="2284" y="680"/>
                    </a:lnTo>
                    <a:lnTo>
                      <a:pt x="2309" y="734"/>
                    </a:lnTo>
                    <a:lnTo>
                      <a:pt x="2330" y="789"/>
                    </a:lnTo>
                    <a:lnTo>
                      <a:pt x="2349" y="844"/>
                    </a:lnTo>
                    <a:lnTo>
                      <a:pt x="2365" y="902"/>
                    </a:lnTo>
                    <a:lnTo>
                      <a:pt x="2378" y="960"/>
                    </a:lnTo>
                    <a:lnTo>
                      <a:pt x="2388" y="1019"/>
                    </a:lnTo>
                    <a:lnTo>
                      <a:pt x="2397" y="1079"/>
                    </a:lnTo>
                    <a:lnTo>
                      <a:pt x="2401" y="1139"/>
                    </a:lnTo>
                    <a:lnTo>
                      <a:pt x="2403" y="1202"/>
                    </a:lnTo>
                    <a:close/>
                  </a:path>
                </a:pathLst>
              </a:custGeom>
              <a:solidFill>
                <a:srgbClr val="FFC81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4975746" y="5391363"/>
                <a:ext cx="972253" cy="972253"/>
              </a:xfrm>
              <a:custGeom>
                <a:avLst/>
                <a:gdLst>
                  <a:gd name="T0" fmla="*/ 1707 w 1713"/>
                  <a:gd name="T1" fmla="*/ 943 h 1712"/>
                  <a:gd name="T2" fmla="*/ 1686 w 1713"/>
                  <a:gd name="T3" fmla="*/ 1070 h 1712"/>
                  <a:gd name="T4" fmla="*/ 1645 w 1713"/>
                  <a:gd name="T5" fmla="*/ 1189 h 1712"/>
                  <a:gd name="T6" fmla="*/ 1589 w 1713"/>
                  <a:gd name="T7" fmla="*/ 1299 h 1712"/>
                  <a:gd name="T8" fmla="*/ 1518 w 1713"/>
                  <a:gd name="T9" fmla="*/ 1400 h 1712"/>
                  <a:gd name="T10" fmla="*/ 1432 w 1713"/>
                  <a:gd name="T11" fmla="*/ 1489 h 1712"/>
                  <a:gd name="T12" fmla="*/ 1335 w 1713"/>
                  <a:gd name="T13" fmla="*/ 1565 h 1712"/>
                  <a:gd name="T14" fmla="*/ 1228 w 1713"/>
                  <a:gd name="T15" fmla="*/ 1628 h 1712"/>
                  <a:gd name="T16" fmla="*/ 1111 w 1713"/>
                  <a:gd name="T17" fmla="*/ 1673 h 1712"/>
                  <a:gd name="T18" fmla="*/ 986 w 1713"/>
                  <a:gd name="T19" fmla="*/ 1702 h 1712"/>
                  <a:gd name="T20" fmla="*/ 856 w 1713"/>
                  <a:gd name="T21" fmla="*/ 1712 h 1712"/>
                  <a:gd name="T22" fmla="*/ 725 w 1713"/>
                  <a:gd name="T23" fmla="*/ 1702 h 1712"/>
                  <a:gd name="T24" fmla="*/ 602 w 1713"/>
                  <a:gd name="T25" fmla="*/ 1673 h 1712"/>
                  <a:gd name="T26" fmla="*/ 485 w 1713"/>
                  <a:gd name="T27" fmla="*/ 1628 h 1712"/>
                  <a:gd name="T28" fmla="*/ 378 w 1713"/>
                  <a:gd name="T29" fmla="*/ 1565 h 1712"/>
                  <a:gd name="T30" fmla="*/ 281 w 1713"/>
                  <a:gd name="T31" fmla="*/ 1489 h 1712"/>
                  <a:gd name="T32" fmla="*/ 195 w 1713"/>
                  <a:gd name="T33" fmla="*/ 1400 h 1712"/>
                  <a:gd name="T34" fmla="*/ 124 w 1713"/>
                  <a:gd name="T35" fmla="*/ 1299 h 1712"/>
                  <a:gd name="T36" fmla="*/ 68 w 1713"/>
                  <a:gd name="T37" fmla="*/ 1189 h 1712"/>
                  <a:gd name="T38" fmla="*/ 27 w 1713"/>
                  <a:gd name="T39" fmla="*/ 1070 h 1712"/>
                  <a:gd name="T40" fmla="*/ 4 w 1713"/>
                  <a:gd name="T41" fmla="*/ 943 h 1712"/>
                  <a:gd name="T42" fmla="*/ 1 w 1713"/>
                  <a:gd name="T43" fmla="*/ 812 h 1712"/>
                  <a:gd name="T44" fmla="*/ 17 w 1713"/>
                  <a:gd name="T45" fmla="*/ 683 h 1712"/>
                  <a:gd name="T46" fmla="*/ 52 w 1713"/>
                  <a:gd name="T47" fmla="*/ 562 h 1712"/>
                  <a:gd name="T48" fmla="*/ 104 w 1713"/>
                  <a:gd name="T49" fmla="*/ 447 h 1712"/>
                  <a:gd name="T50" fmla="*/ 171 w 1713"/>
                  <a:gd name="T51" fmla="*/ 343 h 1712"/>
                  <a:gd name="T52" fmla="*/ 250 w 1713"/>
                  <a:gd name="T53" fmla="*/ 250 h 1712"/>
                  <a:gd name="T54" fmla="*/ 345 w 1713"/>
                  <a:gd name="T55" fmla="*/ 169 h 1712"/>
                  <a:gd name="T56" fmla="*/ 449 w 1713"/>
                  <a:gd name="T57" fmla="*/ 103 h 1712"/>
                  <a:gd name="T58" fmla="*/ 562 w 1713"/>
                  <a:gd name="T59" fmla="*/ 52 h 1712"/>
                  <a:gd name="T60" fmla="*/ 683 w 1713"/>
                  <a:gd name="T61" fmla="*/ 17 h 1712"/>
                  <a:gd name="T62" fmla="*/ 812 w 1713"/>
                  <a:gd name="T63" fmla="*/ 1 h 1712"/>
                  <a:gd name="T64" fmla="*/ 944 w 1713"/>
                  <a:gd name="T65" fmla="*/ 4 h 1712"/>
                  <a:gd name="T66" fmla="*/ 1070 w 1713"/>
                  <a:gd name="T67" fmla="*/ 26 h 1712"/>
                  <a:gd name="T68" fmla="*/ 1189 w 1713"/>
                  <a:gd name="T69" fmla="*/ 66 h 1712"/>
                  <a:gd name="T70" fmla="*/ 1300 w 1713"/>
                  <a:gd name="T71" fmla="*/ 123 h 1712"/>
                  <a:gd name="T72" fmla="*/ 1400 w 1713"/>
                  <a:gd name="T73" fmla="*/ 195 h 1712"/>
                  <a:gd name="T74" fmla="*/ 1490 w 1713"/>
                  <a:gd name="T75" fmla="*/ 279 h 1712"/>
                  <a:gd name="T76" fmla="*/ 1567 w 1713"/>
                  <a:gd name="T77" fmla="*/ 376 h 1712"/>
                  <a:gd name="T78" fmla="*/ 1628 w 1713"/>
                  <a:gd name="T79" fmla="*/ 485 h 1712"/>
                  <a:gd name="T80" fmla="*/ 1674 w 1713"/>
                  <a:gd name="T81" fmla="*/ 601 h 1712"/>
                  <a:gd name="T82" fmla="*/ 1703 w 1713"/>
                  <a:gd name="T83" fmla="*/ 725 h 1712"/>
                  <a:gd name="T84" fmla="*/ 1713 w 1713"/>
                  <a:gd name="T85" fmla="*/ 856 h 1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13" h="1712">
                    <a:moveTo>
                      <a:pt x="1713" y="856"/>
                    </a:moveTo>
                    <a:lnTo>
                      <a:pt x="1712" y="899"/>
                    </a:lnTo>
                    <a:lnTo>
                      <a:pt x="1707" y="943"/>
                    </a:lnTo>
                    <a:lnTo>
                      <a:pt x="1703" y="986"/>
                    </a:lnTo>
                    <a:lnTo>
                      <a:pt x="1696" y="1028"/>
                    </a:lnTo>
                    <a:lnTo>
                      <a:pt x="1686" y="1070"/>
                    </a:lnTo>
                    <a:lnTo>
                      <a:pt x="1674" y="1111"/>
                    </a:lnTo>
                    <a:lnTo>
                      <a:pt x="1661" y="1150"/>
                    </a:lnTo>
                    <a:lnTo>
                      <a:pt x="1645" y="1189"/>
                    </a:lnTo>
                    <a:lnTo>
                      <a:pt x="1628" y="1226"/>
                    </a:lnTo>
                    <a:lnTo>
                      <a:pt x="1609" y="1264"/>
                    </a:lnTo>
                    <a:lnTo>
                      <a:pt x="1589" y="1299"/>
                    </a:lnTo>
                    <a:lnTo>
                      <a:pt x="1567" y="1334"/>
                    </a:lnTo>
                    <a:lnTo>
                      <a:pt x="1542" y="1368"/>
                    </a:lnTo>
                    <a:lnTo>
                      <a:pt x="1518" y="1400"/>
                    </a:lnTo>
                    <a:lnTo>
                      <a:pt x="1490" y="1431"/>
                    </a:lnTo>
                    <a:lnTo>
                      <a:pt x="1461" y="1461"/>
                    </a:lnTo>
                    <a:lnTo>
                      <a:pt x="1432" y="1489"/>
                    </a:lnTo>
                    <a:lnTo>
                      <a:pt x="1400" y="1516"/>
                    </a:lnTo>
                    <a:lnTo>
                      <a:pt x="1369" y="1542"/>
                    </a:lnTo>
                    <a:lnTo>
                      <a:pt x="1335" y="1565"/>
                    </a:lnTo>
                    <a:lnTo>
                      <a:pt x="1300" y="1587"/>
                    </a:lnTo>
                    <a:lnTo>
                      <a:pt x="1264" y="1609"/>
                    </a:lnTo>
                    <a:lnTo>
                      <a:pt x="1228" y="1628"/>
                    </a:lnTo>
                    <a:lnTo>
                      <a:pt x="1189" y="1645"/>
                    </a:lnTo>
                    <a:lnTo>
                      <a:pt x="1151" y="1660"/>
                    </a:lnTo>
                    <a:lnTo>
                      <a:pt x="1111" y="1673"/>
                    </a:lnTo>
                    <a:lnTo>
                      <a:pt x="1070" y="1684"/>
                    </a:lnTo>
                    <a:lnTo>
                      <a:pt x="1030" y="1694"/>
                    </a:lnTo>
                    <a:lnTo>
                      <a:pt x="986" y="1702"/>
                    </a:lnTo>
                    <a:lnTo>
                      <a:pt x="944" y="1707"/>
                    </a:lnTo>
                    <a:lnTo>
                      <a:pt x="901" y="1710"/>
                    </a:lnTo>
                    <a:lnTo>
                      <a:pt x="856" y="1712"/>
                    </a:lnTo>
                    <a:lnTo>
                      <a:pt x="812" y="1710"/>
                    </a:lnTo>
                    <a:lnTo>
                      <a:pt x="769" y="1707"/>
                    </a:lnTo>
                    <a:lnTo>
                      <a:pt x="725" y="1702"/>
                    </a:lnTo>
                    <a:lnTo>
                      <a:pt x="683" y="1694"/>
                    </a:lnTo>
                    <a:lnTo>
                      <a:pt x="643" y="1684"/>
                    </a:lnTo>
                    <a:lnTo>
                      <a:pt x="602" y="1673"/>
                    </a:lnTo>
                    <a:lnTo>
                      <a:pt x="562" y="1660"/>
                    </a:lnTo>
                    <a:lnTo>
                      <a:pt x="523" y="1645"/>
                    </a:lnTo>
                    <a:lnTo>
                      <a:pt x="485" y="1628"/>
                    </a:lnTo>
                    <a:lnTo>
                      <a:pt x="449" y="1609"/>
                    </a:lnTo>
                    <a:lnTo>
                      <a:pt x="413" y="1587"/>
                    </a:lnTo>
                    <a:lnTo>
                      <a:pt x="378" y="1565"/>
                    </a:lnTo>
                    <a:lnTo>
                      <a:pt x="345" y="1542"/>
                    </a:lnTo>
                    <a:lnTo>
                      <a:pt x="311" y="1516"/>
                    </a:lnTo>
                    <a:lnTo>
                      <a:pt x="281" y="1489"/>
                    </a:lnTo>
                    <a:lnTo>
                      <a:pt x="250" y="1461"/>
                    </a:lnTo>
                    <a:lnTo>
                      <a:pt x="223" y="1431"/>
                    </a:lnTo>
                    <a:lnTo>
                      <a:pt x="195" y="1400"/>
                    </a:lnTo>
                    <a:lnTo>
                      <a:pt x="171" y="1368"/>
                    </a:lnTo>
                    <a:lnTo>
                      <a:pt x="146" y="1334"/>
                    </a:lnTo>
                    <a:lnTo>
                      <a:pt x="124" y="1299"/>
                    </a:lnTo>
                    <a:lnTo>
                      <a:pt x="104" y="1264"/>
                    </a:lnTo>
                    <a:lnTo>
                      <a:pt x="85" y="1226"/>
                    </a:lnTo>
                    <a:lnTo>
                      <a:pt x="68" y="1189"/>
                    </a:lnTo>
                    <a:lnTo>
                      <a:pt x="52" y="1150"/>
                    </a:lnTo>
                    <a:lnTo>
                      <a:pt x="39" y="1111"/>
                    </a:lnTo>
                    <a:lnTo>
                      <a:pt x="27" y="1070"/>
                    </a:lnTo>
                    <a:lnTo>
                      <a:pt x="17" y="1028"/>
                    </a:lnTo>
                    <a:lnTo>
                      <a:pt x="10" y="986"/>
                    </a:lnTo>
                    <a:lnTo>
                      <a:pt x="4" y="943"/>
                    </a:lnTo>
                    <a:lnTo>
                      <a:pt x="1" y="899"/>
                    </a:lnTo>
                    <a:lnTo>
                      <a:pt x="0" y="856"/>
                    </a:lnTo>
                    <a:lnTo>
                      <a:pt x="1" y="812"/>
                    </a:lnTo>
                    <a:lnTo>
                      <a:pt x="4" y="767"/>
                    </a:lnTo>
                    <a:lnTo>
                      <a:pt x="10" y="725"/>
                    </a:lnTo>
                    <a:lnTo>
                      <a:pt x="17" y="683"/>
                    </a:lnTo>
                    <a:lnTo>
                      <a:pt x="27" y="641"/>
                    </a:lnTo>
                    <a:lnTo>
                      <a:pt x="39" y="601"/>
                    </a:lnTo>
                    <a:lnTo>
                      <a:pt x="52" y="562"/>
                    </a:lnTo>
                    <a:lnTo>
                      <a:pt x="68" y="523"/>
                    </a:lnTo>
                    <a:lnTo>
                      <a:pt x="85" y="485"/>
                    </a:lnTo>
                    <a:lnTo>
                      <a:pt x="104" y="447"/>
                    </a:lnTo>
                    <a:lnTo>
                      <a:pt x="124" y="411"/>
                    </a:lnTo>
                    <a:lnTo>
                      <a:pt x="146" y="376"/>
                    </a:lnTo>
                    <a:lnTo>
                      <a:pt x="171" y="343"/>
                    </a:lnTo>
                    <a:lnTo>
                      <a:pt x="195" y="311"/>
                    </a:lnTo>
                    <a:lnTo>
                      <a:pt x="223" y="279"/>
                    </a:lnTo>
                    <a:lnTo>
                      <a:pt x="250" y="250"/>
                    </a:lnTo>
                    <a:lnTo>
                      <a:pt x="281" y="221"/>
                    </a:lnTo>
                    <a:lnTo>
                      <a:pt x="311" y="195"/>
                    </a:lnTo>
                    <a:lnTo>
                      <a:pt x="345" y="169"/>
                    </a:lnTo>
                    <a:lnTo>
                      <a:pt x="378" y="146"/>
                    </a:lnTo>
                    <a:lnTo>
                      <a:pt x="413" y="123"/>
                    </a:lnTo>
                    <a:lnTo>
                      <a:pt x="449" y="103"/>
                    </a:lnTo>
                    <a:lnTo>
                      <a:pt x="485" y="84"/>
                    </a:lnTo>
                    <a:lnTo>
                      <a:pt x="523" y="66"/>
                    </a:lnTo>
                    <a:lnTo>
                      <a:pt x="562" y="52"/>
                    </a:lnTo>
                    <a:lnTo>
                      <a:pt x="602" y="37"/>
                    </a:lnTo>
                    <a:lnTo>
                      <a:pt x="643" y="26"/>
                    </a:lnTo>
                    <a:lnTo>
                      <a:pt x="683" y="17"/>
                    </a:lnTo>
                    <a:lnTo>
                      <a:pt x="725" y="10"/>
                    </a:lnTo>
                    <a:lnTo>
                      <a:pt x="769" y="4"/>
                    </a:lnTo>
                    <a:lnTo>
                      <a:pt x="812" y="1"/>
                    </a:lnTo>
                    <a:lnTo>
                      <a:pt x="856" y="0"/>
                    </a:lnTo>
                    <a:lnTo>
                      <a:pt x="901" y="1"/>
                    </a:lnTo>
                    <a:lnTo>
                      <a:pt x="944" y="4"/>
                    </a:lnTo>
                    <a:lnTo>
                      <a:pt x="986" y="10"/>
                    </a:lnTo>
                    <a:lnTo>
                      <a:pt x="1030" y="17"/>
                    </a:lnTo>
                    <a:lnTo>
                      <a:pt x="1070" y="26"/>
                    </a:lnTo>
                    <a:lnTo>
                      <a:pt x="1111" y="37"/>
                    </a:lnTo>
                    <a:lnTo>
                      <a:pt x="1151" y="52"/>
                    </a:lnTo>
                    <a:lnTo>
                      <a:pt x="1189" y="66"/>
                    </a:lnTo>
                    <a:lnTo>
                      <a:pt x="1228" y="84"/>
                    </a:lnTo>
                    <a:lnTo>
                      <a:pt x="1264" y="103"/>
                    </a:lnTo>
                    <a:lnTo>
                      <a:pt x="1300" y="123"/>
                    </a:lnTo>
                    <a:lnTo>
                      <a:pt x="1335" y="146"/>
                    </a:lnTo>
                    <a:lnTo>
                      <a:pt x="1369" y="169"/>
                    </a:lnTo>
                    <a:lnTo>
                      <a:pt x="1400" y="195"/>
                    </a:lnTo>
                    <a:lnTo>
                      <a:pt x="1432" y="221"/>
                    </a:lnTo>
                    <a:lnTo>
                      <a:pt x="1461" y="250"/>
                    </a:lnTo>
                    <a:lnTo>
                      <a:pt x="1490" y="279"/>
                    </a:lnTo>
                    <a:lnTo>
                      <a:pt x="1518" y="311"/>
                    </a:lnTo>
                    <a:lnTo>
                      <a:pt x="1542" y="343"/>
                    </a:lnTo>
                    <a:lnTo>
                      <a:pt x="1567" y="376"/>
                    </a:lnTo>
                    <a:lnTo>
                      <a:pt x="1589" y="411"/>
                    </a:lnTo>
                    <a:lnTo>
                      <a:pt x="1609" y="447"/>
                    </a:lnTo>
                    <a:lnTo>
                      <a:pt x="1628" y="485"/>
                    </a:lnTo>
                    <a:lnTo>
                      <a:pt x="1645" y="523"/>
                    </a:lnTo>
                    <a:lnTo>
                      <a:pt x="1661" y="562"/>
                    </a:lnTo>
                    <a:lnTo>
                      <a:pt x="1674" y="601"/>
                    </a:lnTo>
                    <a:lnTo>
                      <a:pt x="1686" y="641"/>
                    </a:lnTo>
                    <a:lnTo>
                      <a:pt x="1696" y="683"/>
                    </a:lnTo>
                    <a:lnTo>
                      <a:pt x="1703" y="725"/>
                    </a:lnTo>
                    <a:lnTo>
                      <a:pt x="1707" y="767"/>
                    </a:lnTo>
                    <a:lnTo>
                      <a:pt x="1712" y="812"/>
                    </a:lnTo>
                    <a:lnTo>
                      <a:pt x="1713" y="8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3" name="Group 3"/>
              <p:cNvGrpSpPr/>
              <p:nvPr/>
            </p:nvGrpSpPr>
            <p:grpSpPr>
              <a:xfrm rot="18834351">
                <a:off x="5188587" y="5604202"/>
                <a:ext cx="549978" cy="551681"/>
                <a:chOff x="5188587" y="5604202"/>
                <a:chExt cx="549978" cy="551681"/>
              </a:xfrm>
            </p:grpSpPr>
            <p:sp>
              <p:nvSpPr>
                <p:cNvPr id="14" name="Freeform 12"/>
                <p:cNvSpPr>
                  <a:spLocks/>
                </p:cNvSpPr>
                <p:nvPr/>
              </p:nvSpPr>
              <p:spPr bwMode="auto">
                <a:xfrm>
                  <a:off x="5188587" y="5604202"/>
                  <a:ext cx="359274" cy="359274"/>
                </a:xfrm>
                <a:custGeom>
                  <a:avLst/>
                  <a:gdLst>
                    <a:gd name="T0" fmla="*/ 537 w 633"/>
                    <a:gd name="T1" fmla="*/ 631 h 631"/>
                    <a:gd name="T2" fmla="*/ 520 w 633"/>
                    <a:gd name="T3" fmla="*/ 628 h 631"/>
                    <a:gd name="T4" fmla="*/ 504 w 633"/>
                    <a:gd name="T5" fmla="*/ 621 h 631"/>
                    <a:gd name="T6" fmla="*/ 490 w 633"/>
                    <a:gd name="T7" fmla="*/ 613 h 631"/>
                    <a:gd name="T8" fmla="*/ 26 w 633"/>
                    <a:gd name="T9" fmla="*/ 149 h 631"/>
                    <a:gd name="T10" fmla="*/ 15 w 633"/>
                    <a:gd name="T11" fmla="*/ 135 h 631"/>
                    <a:gd name="T12" fmla="*/ 7 w 633"/>
                    <a:gd name="T13" fmla="*/ 120 h 631"/>
                    <a:gd name="T14" fmla="*/ 1 w 633"/>
                    <a:gd name="T15" fmla="*/ 104 h 631"/>
                    <a:gd name="T16" fmla="*/ 0 w 633"/>
                    <a:gd name="T17" fmla="*/ 87 h 631"/>
                    <a:gd name="T18" fmla="*/ 1 w 633"/>
                    <a:gd name="T19" fmla="*/ 71 h 631"/>
                    <a:gd name="T20" fmla="*/ 7 w 633"/>
                    <a:gd name="T21" fmla="*/ 53 h 631"/>
                    <a:gd name="T22" fmla="*/ 15 w 633"/>
                    <a:gd name="T23" fmla="*/ 39 h 631"/>
                    <a:gd name="T24" fmla="*/ 26 w 633"/>
                    <a:gd name="T25" fmla="*/ 24 h 631"/>
                    <a:gd name="T26" fmla="*/ 39 w 633"/>
                    <a:gd name="T27" fmla="*/ 14 h 631"/>
                    <a:gd name="T28" fmla="*/ 55 w 633"/>
                    <a:gd name="T29" fmla="*/ 6 h 631"/>
                    <a:gd name="T30" fmla="*/ 71 w 633"/>
                    <a:gd name="T31" fmla="*/ 1 h 631"/>
                    <a:gd name="T32" fmla="*/ 88 w 633"/>
                    <a:gd name="T33" fmla="*/ 0 h 631"/>
                    <a:gd name="T34" fmla="*/ 104 w 633"/>
                    <a:gd name="T35" fmla="*/ 1 h 631"/>
                    <a:gd name="T36" fmla="*/ 120 w 633"/>
                    <a:gd name="T37" fmla="*/ 6 h 631"/>
                    <a:gd name="T38" fmla="*/ 136 w 633"/>
                    <a:gd name="T39" fmla="*/ 14 h 631"/>
                    <a:gd name="T40" fmla="*/ 149 w 633"/>
                    <a:gd name="T41" fmla="*/ 24 h 631"/>
                    <a:gd name="T42" fmla="*/ 613 w 633"/>
                    <a:gd name="T43" fmla="*/ 489 h 631"/>
                    <a:gd name="T44" fmla="*/ 623 w 633"/>
                    <a:gd name="T45" fmla="*/ 504 h 631"/>
                    <a:gd name="T46" fmla="*/ 629 w 633"/>
                    <a:gd name="T47" fmla="*/ 520 h 631"/>
                    <a:gd name="T48" fmla="*/ 633 w 633"/>
                    <a:gd name="T49" fmla="*/ 536 h 631"/>
                    <a:gd name="T50" fmla="*/ 633 w 633"/>
                    <a:gd name="T51" fmla="*/ 553 h 631"/>
                    <a:gd name="T52" fmla="*/ 629 w 633"/>
                    <a:gd name="T53" fmla="*/ 569 h 631"/>
                    <a:gd name="T54" fmla="*/ 623 w 633"/>
                    <a:gd name="T55" fmla="*/ 585 h 631"/>
                    <a:gd name="T56" fmla="*/ 613 w 633"/>
                    <a:gd name="T57" fmla="*/ 599 h 631"/>
                    <a:gd name="T58" fmla="*/ 601 w 633"/>
                    <a:gd name="T59" fmla="*/ 613 h 631"/>
                    <a:gd name="T60" fmla="*/ 587 w 633"/>
                    <a:gd name="T61" fmla="*/ 621 h 631"/>
                    <a:gd name="T62" fmla="*/ 571 w 633"/>
                    <a:gd name="T63" fmla="*/ 628 h 631"/>
                    <a:gd name="T64" fmla="*/ 553 w 633"/>
                    <a:gd name="T65" fmla="*/ 631 h 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33" h="631">
                      <a:moveTo>
                        <a:pt x="545" y="631"/>
                      </a:moveTo>
                      <a:lnTo>
                        <a:pt x="537" y="631"/>
                      </a:lnTo>
                      <a:lnTo>
                        <a:pt x="529" y="630"/>
                      </a:lnTo>
                      <a:lnTo>
                        <a:pt x="520" y="628"/>
                      </a:lnTo>
                      <a:lnTo>
                        <a:pt x="513" y="626"/>
                      </a:lnTo>
                      <a:lnTo>
                        <a:pt x="504" y="621"/>
                      </a:lnTo>
                      <a:lnTo>
                        <a:pt x="497" y="617"/>
                      </a:lnTo>
                      <a:lnTo>
                        <a:pt x="490" y="613"/>
                      </a:lnTo>
                      <a:lnTo>
                        <a:pt x="484" y="607"/>
                      </a:lnTo>
                      <a:lnTo>
                        <a:pt x="26" y="149"/>
                      </a:lnTo>
                      <a:lnTo>
                        <a:pt x="20" y="142"/>
                      </a:lnTo>
                      <a:lnTo>
                        <a:pt x="15" y="135"/>
                      </a:lnTo>
                      <a:lnTo>
                        <a:pt x="10" y="127"/>
                      </a:lnTo>
                      <a:lnTo>
                        <a:pt x="7" y="120"/>
                      </a:lnTo>
                      <a:lnTo>
                        <a:pt x="4" y="111"/>
                      </a:lnTo>
                      <a:lnTo>
                        <a:pt x="1" y="104"/>
                      </a:lnTo>
                      <a:lnTo>
                        <a:pt x="0" y="95"/>
                      </a:lnTo>
                      <a:lnTo>
                        <a:pt x="0" y="87"/>
                      </a:lnTo>
                      <a:lnTo>
                        <a:pt x="0" y="78"/>
                      </a:lnTo>
                      <a:lnTo>
                        <a:pt x="1" y="71"/>
                      </a:lnTo>
                      <a:lnTo>
                        <a:pt x="4" y="62"/>
                      </a:lnTo>
                      <a:lnTo>
                        <a:pt x="7" y="53"/>
                      </a:lnTo>
                      <a:lnTo>
                        <a:pt x="10" y="46"/>
                      </a:lnTo>
                      <a:lnTo>
                        <a:pt x="15" y="39"/>
                      </a:lnTo>
                      <a:lnTo>
                        <a:pt x="20" y="32"/>
                      </a:lnTo>
                      <a:lnTo>
                        <a:pt x="26" y="24"/>
                      </a:lnTo>
                      <a:lnTo>
                        <a:pt x="32" y="19"/>
                      </a:lnTo>
                      <a:lnTo>
                        <a:pt x="39" y="14"/>
                      </a:lnTo>
                      <a:lnTo>
                        <a:pt x="46" y="10"/>
                      </a:lnTo>
                      <a:lnTo>
                        <a:pt x="55" y="6"/>
                      </a:lnTo>
                      <a:lnTo>
                        <a:pt x="62" y="3"/>
                      </a:lnTo>
                      <a:lnTo>
                        <a:pt x="71" y="1"/>
                      </a:lnTo>
                      <a:lnTo>
                        <a:pt x="80" y="0"/>
                      </a:lnTo>
                      <a:lnTo>
                        <a:pt x="88" y="0"/>
                      </a:lnTo>
                      <a:lnTo>
                        <a:pt x="96" y="0"/>
                      </a:lnTo>
                      <a:lnTo>
                        <a:pt x="104" y="1"/>
                      </a:lnTo>
                      <a:lnTo>
                        <a:pt x="113" y="3"/>
                      </a:lnTo>
                      <a:lnTo>
                        <a:pt x="120" y="6"/>
                      </a:lnTo>
                      <a:lnTo>
                        <a:pt x="129" y="10"/>
                      </a:lnTo>
                      <a:lnTo>
                        <a:pt x="136" y="14"/>
                      </a:lnTo>
                      <a:lnTo>
                        <a:pt x="143" y="19"/>
                      </a:lnTo>
                      <a:lnTo>
                        <a:pt x="149" y="24"/>
                      </a:lnTo>
                      <a:lnTo>
                        <a:pt x="607" y="482"/>
                      </a:lnTo>
                      <a:lnTo>
                        <a:pt x="613" y="489"/>
                      </a:lnTo>
                      <a:lnTo>
                        <a:pt x="618" y="497"/>
                      </a:lnTo>
                      <a:lnTo>
                        <a:pt x="623" y="504"/>
                      </a:lnTo>
                      <a:lnTo>
                        <a:pt x="626" y="511"/>
                      </a:lnTo>
                      <a:lnTo>
                        <a:pt x="629" y="520"/>
                      </a:lnTo>
                      <a:lnTo>
                        <a:pt x="631" y="529"/>
                      </a:lnTo>
                      <a:lnTo>
                        <a:pt x="633" y="536"/>
                      </a:lnTo>
                      <a:lnTo>
                        <a:pt x="633" y="544"/>
                      </a:lnTo>
                      <a:lnTo>
                        <a:pt x="633" y="553"/>
                      </a:lnTo>
                      <a:lnTo>
                        <a:pt x="631" y="562"/>
                      </a:lnTo>
                      <a:lnTo>
                        <a:pt x="629" y="569"/>
                      </a:lnTo>
                      <a:lnTo>
                        <a:pt x="626" y="578"/>
                      </a:lnTo>
                      <a:lnTo>
                        <a:pt x="623" y="585"/>
                      </a:lnTo>
                      <a:lnTo>
                        <a:pt x="618" y="592"/>
                      </a:lnTo>
                      <a:lnTo>
                        <a:pt x="613" y="599"/>
                      </a:lnTo>
                      <a:lnTo>
                        <a:pt x="607" y="607"/>
                      </a:lnTo>
                      <a:lnTo>
                        <a:pt x="601" y="613"/>
                      </a:lnTo>
                      <a:lnTo>
                        <a:pt x="594" y="617"/>
                      </a:lnTo>
                      <a:lnTo>
                        <a:pt x="587" y="621"/>
                      </a:lnTo>
                      <a:lnTo>
                        <a:pt x="578" y="626"/>
                      </a:lnTo>
                      <a:lnTo>
                        <a:pt x="571" y="628"/>
                      </a:lnTo>
                      <a:lnTo>
                        <a:pt x="562" y="630"/>
                      </a:lnTo>
                      <a:lnTo>
                        <a:pt x="553" y="631"/>
                      </a:lnTo>
                      <a:lnTo>
                        <a:pt x="545" y="631"/>
                      </a:lnTo>
                      <a:close/>
                    </a:path>
                  </a:pathLst>
                </a:custGeom>
                <a:solidFill>
                  <a:srgbClr val="FFC81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Freeform 13"/>
                <p:cNvSpPr>
                  <a:spLocks/>
                </p:cNvSpPr>
                <p:nvPr/>
              </p:nvSpPr>
              <p:spPr bwMode="auto">
                <a:xfrm>
                  <a:off x="5294155" y="5709771"/>
                  <a:ext cx="444410" cy="446112"/>
                </a:xfrm>
                <a:custGeom>
                  <a:avLst/>
                  <a:gdLst>
                    <a:gd name="T0" fmla="*/ 18 w 785"/>
                    <a:gd name="T1" fmla="*/ 523 h 786"/>
                    <a:gd name="T2" fmla="*/ 13 w 785"/>
                    <a:gd name="T3" fmla="*/ 528 h 786"/>
                    <a:gd name="T4" fmla="*/ 9 w 785"/>
                    <a:gd name="T5" fmla="*/ 534 h 786"/>
                    <a:gd name="T6" fmla="*/ 5 w 785"/>
                    <a:gd name="T7" fmla="*/ 540 h 786"/>
                    <a:gd name="T8" fmla="*/ 3 w 785"/>
                    <a:gd name="T9" fmla="*/ 546 h 786"/>
                    <a:gd name="T10" fmla="*/ 0 w 785"/>
                    <a:gd name="T11" fmla="*/ 552 h 786"/>
                    <a:gd name="T12" fmla="*/ 0 w 785"/>
                    <a:gd name="T13" fmla="*/ 557 h 786"/>
                    <a:gd name="T14" fmla="*/ 0 w 785"/>
                    <a:gd name="T15" fmla="*/ 563 h 786"/>
                    <a:gd name="T16" fmla="*/ 2 w 785"/>
                    <a:gd name="T17" fmla="*/ 568 h 786"/>
                    <a:gd name="T18" fmla="*/ 3 w 785"/>
                    <a:gd name="T19" fmla="*/ 573 h 786"/>
                    <a:gd name="T20" fmla="*/ 6 w 785"/>
                    <a:gd name="T21" fmla="*/ 578 h 786"/>
                    <a:gd name="T22" fmla="*/ 9 w 785"/>
                    <a:gd name="T23" fmla="*/ 582 h 786"/>
                    <a:gd name="T24" fmla="*/ 13 w 785"/>
                    <a:gd name="T25" fmla="*/ 586 h 786"/>
                    <a:gd name="T26" fmla="*/ 19 w 785"/>
                    <a:gd name="T27" fmla="*/ 591 h 786"/>
                    <a:gd name="T28" fmla="*/ 25 w 785"/>
                    <a:gd name="T29" fmla="*/ 594 h 786"/>
                    <a:gd name="T30" fmla="*/ 32 w 785"/>
                    <a:gd name="T31" fmla="*/ 597 h 786"/>
                    <a:gd name="T32" fmla="*/ 39 w 785"/>
                    <a:gd name="T33" fmla="*/ 599 h 786"/>
                    <a:gd name="T34" fmla="*/ 726 w 785"/>
                    <a:gd name="T35" fmla="*/ 783 h 786"/>
                    <a:gd name="T36" fmla="*/ 735 w 785"/>
                    <a:gd name="T37" fmla="*/ 785 h 786"/>
                    <a:gd name="T38" fmla="*/ 742 w 785"/>
                    <a:gd name="T39" fmla="*/ 786 h 786"/>
                    <a:gd name="T40" fmla="*/ 748 w 785"/>
                    <a:gd name="T41" fmla="*/ 786 h 786"/>
                    <a:gd name="T42" fmla="*/ 755 w 785"/>
                    <a:gd name="T43" fmla="*/ 785 h 786"/>
                    <a:gd name="T44" fmla="*/ 761 w 785"/>
                    <a:gd name="T45" fmla="*/ 783 h 786"/>
                    <a:gd name="T46" fmla="*/ 767 w 785"/>
                    <a:gd name="T47" fmla="*/ 782 h 786"/>
                    <a:gd name="T48" fmla="*/ 771 w 785"/>
                    <a:gd name="T49" fmla="*/ 779 h 786"/>
                    <a:gd name="T50" fmla="*/ 775 w 785"/>
                    <a:gd name="T51" fmla="*/ 775 h 786"/>
                    <a:gd name="T52" fmla="*/ 778 w 785"/>
                    <a:gd name="T53" fmla="*/ 770 h 786"/>
                    <a:gd name="T54" fmla="*/ 781 w 785"/>
                    <a:gd name="T55" fmla="*/ 766 h 786"/>
                    <a:gd name="T56" fmla="*/ 784 w 785"/>
                    <a:gd name="T57" fmla="*/ 762 h 786"/>
                    <a:gd name="T58" fmla="*/ 785 w 785"/>
                    <a:gd name="T59" fmla="*/ 754 h 786"/>
                    <a:gd name="T60" fmla="*/ 785 w 785"/>
                    <a:gd name="T61" fmla="*/ 749 h 786"/>
                    <a:gd name="T62" fmla="*/ 785 w 785"/>
                    <a:gd name="T63" fmla="*/ 741 h 786"/>
                    <a:gd name="T64" fmla="*/ 785 w 785"/>
                    <a:gd name="T65" fmla="*/ 734 h 786"/>
                    <a:gd name="T66" fmla="*/ 782 w 785"/>
                    <a:gd name="T67" fmla="*/ 727 h 786"/>
                    <a:gd name="T68" fmla="*/ 599 w 785"/>
                    <a:gd name="T69" fmla="*/ 39 h 786"/>
                    <a:gd name="T70" fmla="*/ 597 w 785"/>
                    <a:gd name="T71" fmla="*/ 32 h 786"/>
                    <a:gd name="T72" fmla="*/ 594 w 785"/>
                    <a:gd name="T73" fmla="*/ 24 h 786"/>
                    <a:gd name="T74" fmla="*/ 590 w 785"/>
                    <a:gd name="T75" fmla="*/ 19 h 786"/>
                    <a:gd name="T76" fmla="*/ 587 w 785"/>
                    <a:gd name="T77" fmla="*/ 14 h 786"/>
                    <a:gd name="T78" fmla="*/ 583 w 785"/>
                    <a:gd name="T79" fmla="*/ 10 h 786"/>
                    <a:gd name="T80" fmla="*/ 578 w 785"/>
                    <a:gd name="T81" fmla="*/ 6 h 786"/>
                    <a:gd name="T82" fmla="*/ 572 w 785"/>
                    <a:gd name="T83" fmla="*/ 3 h 786"/>
                    <a:gd name="T84" fmla="*/ 568 w 785"/>
                    <a:gd name="T85" fmla="*/ 1 h 786"/>
                    <a:gd name="T86" fmla="*/ 562 w 785"/>
                    <a:gd name="T87" fmla="*/ 0 h 786"/>
                    <a:gd name="T88" fmla="*/ 557 w 785"/>
                    <a:gd name="T89" fmla="*/ 0 h 786"/>
                    <a:gd name="T90" fmla="*/ 551 w 785"/>
                    <a:gd name="T91" fmla="*/ 1 h 786"/>
                    <a:gd name="T92" fmla="*/ 545 w 785"/>
                    <a:gd name="T93" fmla="*/ 3 h 786"/>
                    <a:gd name="T94" fmla="*/ 539 w 785"/>
                    <a:gd name="T95" fmla="*/ 6 h 786"/>
                    <a:gd name="T96" fmla="*/ 533 w 785"/>
                    <a:gd name="T97" fmla="*/ 8 h 786"/>
                    <a:gd name="T98" fmla="*/ 528 w 785"/>
                    <a:gd name="T99" fmla="*/ 13 h 786"/>
                    <a:gd name="T100" fmla="*/ 522 w 785"/>
                    <a:gd name="T101" fmla="*/ 19 h 786"/>
                    <a:gd name="T102" fmla="*/ 18 w 785"/>
                    <a:gd name="T103" fmla="*/ 523 h 7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85" h="786">
                      <a:moveTo>
                        <a:pt x="18" y="523"/>
                      </a:moveTo>
                      <a:lnTo>
                        <a:pt x="13" y="528"/>
                      </a:lnTo>
                      <a:lnTo>
                        <a:pt x="9" y="534"/>
                      </a:lnTo>
                      <a:lnTo>
                        <a:pt x="5" y="540"/>
                      </a:lnTo>
                      <a:lnTo>
                        <a:pt x="3" y="546"/>
                      </a:lnTo>
                      <a:lnTo>
                        <a:pt x="0" y="552"/>
                      </a:lnTo>
                      <a:lnTo>
                        <a:pt x="0" y="557"/>
                      </a:lnTo>
                      <a:lnTo>
                        <a:pt x="0" y="563"/>
                      </a:lnTo>
                      <a:lnTo>
                        <a:pt x="2" y="568"/>
                      </a:lnTo>
                      <a:lnTo>
                        <a:pt x="3" y="573"/>
                      </a:lnTo>
                      <a:lnTo>
                        <a:pt x="6" y="578"/>
                      </a:lnTo>
                      <a:lnTo>
                        <a:pt x="9" y="582"/>
                      </a:lnTo>
                      <a:lnTo>
                        <a:pt x="13" y="586"/>
                      </a:lnTo>
                      <a:lnTo>
                        <a:pt x="19" y="591"/>
                      </a:lnTo>
                      <a:lnTo>
                        <a:pt x="25" y="594"/>
                      </a:lnTo>
                      <a:lnTo>
                        <a:pt x="32" y="597"/>
                      </a:lnTo>
                      <a:lnTo>
                        <a:pt x="39" y="599"/>
                      </a:lnTo>
                      <a:lnTo>
                        <a:pt x="726" y="783"/>
                      </a:lnTo>
                      <a:lnTo>
                        <a:pt x="735" y="785"/>
                      </a:lnTo>
                      <a:lnTo>
                        <a:pt x="742" y="786"/>
                      </a:lnTo>
                      <a:lnTo>
                        <a:pt x="748" y="786"/>
                      </a:lnTo>
                      <a:lnTo>
                        <a:pt x="755" y="785"/>
                      </a:lnTo>
                      <a:lnTo>
                        <a:pt x="761" y="783"/>
                      </a:lnTo>
                      <a:lnTo>
                        <a:pt x="767" y="782"/>
                      </a:lnTo>
                      <a:lnTo>
                        <a:pt x="771" y="779"/>
                      </a:lnTo>
                      <a:lnTo>
                        <a:pt x="775" y="775"/>
                      </a:lnTo>
                      <a:lnTo>
                        <a:pt x="778" y="770"/>
                      </a:lnTo>
                      <a:lnTo>
                        <a:pt x="781" y="766"/>
                      </a:lnTo>
                      <a:lnTo>
                        <a:pt x="784" y="762"/>
                      </a:lnTo>
                      <a:lnTo>
                        <a:pt x="785" y="754"/>
                      </a:lnTo>
                      <a:lnTo>
                        <a:pt x="785" y="749"/>
                      </a:lnTo>
                      <a:lnTo>
                        <a:pt x="785" y="741"/>
                      </a:lnTo>
                      <a:lnTo>
                        <a:pt x="785" y="734"/>
                      </a:lnTo>
                      <a:lnTo>
                        <a:pt x="782" y="727"/>
                      </a:lnTo>
                      <a:lnTo>
                        <a:pt x="599" y="39"/>
                      </a:lnTo>
                      <a:lnTo>
                        <a:pt x="597" y="32"/>
                      </a:lnTo>
                      <a:lnTo>
                        <a:pt x="594" y="24"/>
                      </a:lnTo>
                      <a:lnTo>
                        <a:pt x="590" y="19"/>
                      </a:lnTo>
                      <a:lnTo>
                        <a:pt x="587" y="14"/>
                      </a:lnTo>
                      <a:lnTo>
                        <a:pt x="583" y="10"/>
                      </a:lnTo>
                      <a:lnTo>
                        <a:pt x="578" y="6"/>
                      </a:lnTo>
                      <a:lnTo>
                        <a:pt x="572" y="3"/>
                      </a:lnTo>
                      <a:lnTo>
                        <a:pt x="568" y="1"/>
                      </a:lnTo>
                      <a:lnTo>
                        <a:pt x="562" y="0"/>
                      </a:lnTo>
                      <a:lnTo>
                        <a:pt x="557" y="0"/>
                      </a:lnTo>
                      <a:lnTo>
                        <a:pt x="551" y="1"/>
                      </a:lnTo>
                      <a:lnTo>
                        <a:pt x="545" y="3"/>
                      </a:lnTo>
                      <a:lnTo>
                        <a:pt x="539" y="6"/>
                      </a:lnTo>
                      <a:lnTo>
                        <a:pt x="533" y="8"/>
                      </a:lnTo>
                      <a:lnTo>
                        <a:pt x="528" y="13"/>
                      </a:lnTo>
                      <a:lnTo>
                        <a:pt x="522" y="19"/>
                      </a:lnTo>
                      <a:lnTo>
                        <a:pt x="18" y="523"/>
                      </a:lnTo>
                      <a:close/>
                    </a:path>
                  </a:pathLst>
                </a:custGeom>
                <a:solidFill>
                  <a:srgbClr val="FFC81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0" name="Прямоугольник 9"/>
            <p:cNvSpPr/>
            <p:nvPr/>
          </p:nvSpPr>
          <p:spPr>
            <a:xfrm>
              <a:off x="2996759" y="6982674"/>
              <a:ext cx="11051523" cy="3027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u="sng" dirty="0" smtClean="0"/>
                <a:t>«По «Старому» плательщик не в ЕЛС</a:t>
              </a:r>
            </a:p>
            <a:p>
              <a:r>
                <a:rPr lang="ru-RU" sz="2000" dirty="0" smtClean="0"/>
                <a:t>1010 </a:t>
              </a:r>
              <a:r>
                <a:rPr lang="ru-RU" sz="2000" dirty="0"/>
                <a:t>– 375,00 – 643 </a:t>
              </a:r>
              <a:r>
                <a:rPr lang="ru-RU" sz="2000" dirty="0" smtClean="0"/>
                <a:t>– 1055 - 03.10.2017- БН – 7777777777/КПП</a:t>
              </a:r>
              <a:endParaRPr lang="ru-RU" sz="2000" dirty="0"/>
            </a:p>
            <a:p>
              <a:r>
                <a:rPr lang="ru-RU" sz="2000" dirty="0"/>
                <a:t>2010 -  1111,11 – 643 </a:t>
              </a:r>
              <a:r>
                <a:rPr lang="ru-RU" sz="2000" dirty="0" smtClean="0"/>
                <a:t> </a:t>
              </a:r>
              <a:r>
                <a:rPr lang="ru-RU" sz="2000" dirty="0"/>
                <a:t>– 1055 - 03.10.2017- БН </a:t>
              </a:r>
              <a:r>
                <a:rPr lang="ru-RU" sz="2000" dirty="0" smtClean="0"/>
                <a:t>– 7777777777/КПП</a:t>
              </a:r>
              <a:endParaRPr lang="ru-RU" sz="2000" dirty="0"/>
            </a:p>
            <a:p>
              <a:r>
                <a:rPr lang="ru-RU" sz="2000" dirty="0"/>
                <a:t>5010 - 3333,33 – 643 </a:t>
              </a:r>
              <a:r>
                <a:rPr lang="ru-RU" sz="2000" dirty="0" smtClean="0"/>
                <a:t> </a:t>
              </a:r>
              <a:r>
                <a:rPr lang="ru-RU" sz="2000" dirty="0"/>
                <a:t>– 1055 - 03.10.2017- БН </a:t>
              </a:r>
              <a:r>
                <a:rPr lang="ru-RU" sz="2000" dirty="0" smtClean="0"/>
                <a:t>– 5555555555/КПП</a:t>
              </a:r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080391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>
            <a:extLst>
              <a:ext uri="{FF2B5EF4-FFF2-40B4-BE49-F238E27FC236}">
                <a16:creationId xmlns="" xmlns:a16="http://schemas.microsoft.com/office/drawing/2014/main" id="{FB192FB7-E55C-A947-BE3C-BA9A4B7A9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1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0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z="1500">
                <a:solidFill>
                  <a:srgbClr val="FFFFFF"/>
                </a:solidFill>
              </a:rPr>
              <a:pPr/>
              <a:t>7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4545"/>
            <a:ext cx="7416823" cy="601733"/>
          </a:xfrm>
        </p:spPr>
        <p:txBody>
          <a:bodyPr/>
          <a:lstStyle/>
          <a:p>
            <a:r>
              <a:rPr lang="ru-RU" b="1" dirty="0"/>
              <a:t>Плательщики автоматически перенесены в </a:t>
            </a:r>
            <a:r>
              <a:rPr lang="ru-RU" b="1" dirty="0" err="1"/>
              <a:t>елс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96752"/>
            <a:ext cx="7776864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с 24.09.2018</a:t>
            </a:r>
          </a:p>
          <a:p>
            <a:pPr algn="ctr"/>
            <a:r>
              <a:rPr lang="ru-RU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Приволжский федеральный округ – 15 ИНН </a:t>
            </a:r>
          </a:p>
          <a:p>
            <a:pPr algn="ctr"/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02, 12, 13, 16, 18, 21, 43, 52, 56, 58, 59, 63, 64, 73, 81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со 02.10.2018</a:t>
            </a:r>
          </a:p>
          <a:p>
            <a:pPr algn="ctr"/>
            <a:r>
              <a:rPr lang="ru-RU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Уральский федеральный округ – 6 ИНН</a:t>
            </a:r>
          </a:p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ИНН с 45, 66, 72, 74, 86, 89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Северо-Кавказский федеральный округ – 7 ИНН</a:t>
            </a:r>
          </a:p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ИНН с 05, 06, 07, 09, 15, 20, 26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1080391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>
            <a:extLst>
              <a:ext uri="{FF2B5EF4-FFF2-40B4-BE49-F238E27FC236}">
                <a16:creationId xmlns="" xmlns:a16="http://schemas.microsoft.com/office/drawing/2014/main" id="{FB192FB7-E55C-A947-BE3C-BA9A4B7A9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1" y="6636191"/>
            <a:ext cx="1780565" cy="212756"/>
          </a:xfrm>
          <a:prstGeom prst="rect">
            <a:avLst/>
          </a:prstGeom>
        </p:spPr>
        <p:txBody>
          <a:bodyPr vert="horz" lIns="91424" tIns="45711" rIns="91424" bIns="45711" rtlCol="0" anchor="ctr"/>
          <a:lstStyle>
            <a:lvl1pPr algn="l">
              <a:defRPr sz="10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z="1500">
                <a:solidFill>
                  <a:srgbClr val="FFFFFF"/>
                </a:solidFill>
              </a:rPr>
              <a:pPr/>
              <a:t>8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ПРЕИМУЩЕСТВА ЕДИНОГО ЛИЦЕВОГО СЧЕТА ПЛАТЕЛЬЩИКОВ</a:t>
            </a:r>
          </a:p>
        </p:txBody>
      </p:sp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1556792"/>
            <a:ext cx="8250243" cy="43311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1210286"/>
            <a:ext cx="2587476" cy="1003035"/>
          </a:xfrm>
          <a:prstGeom prst="rect">
            <a:avLst/>
          </a:prstGeom>
        </p:spPr>
        <p:txBody>
          <a:bodyPr wrap="square" lIns="139894" tIns="69947" rIns="139894" bIns="69947">
            <a:spAutoFit/>
          </a:bodyPr>
          <a:lstStyle/>
          <a:p>
            <a:pPr algn="ctr"/>
            <a:r>
              <a:rPr lang="ru-RU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ВЫСОКАЯ СКОРОСТЬ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ЗАЧИСЛЕНИЯ ДЕНЕЖНЫХ СРЕДСТВ НА СЧЕТ ТАМОЖЕННОГО ОРГАНА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1318007"/>
            <a:ext cx="2707446" cy="787591"/>
          </a:xfrm>
          <a:prstGeom prst="rect">
            <a:avLst/>
          </a:prstGeom>
        </p:spPr>
        <p:txBody>
          <a:bodyPr wrap="square" lIns="139894" tIns="69947" rIns="139894" bIns="69947">
            <a:spAutoFit/>
          </a:bodyPr>
          <a:lstStyle/>
          <a:p>
            <a:pPr algn="ctr"/>
            <a:r>
              <a:rPr lang="ru-RU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СОКРАЩЕНИЕ  ВРЕМЕНИ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ПРОВЕДЕНИЯ ТАМОЖЕННЫХ ОПЕРАЦИЙ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4221088"/>
            <a:ext cx="2770884" cy="1218478"/>
          </a:xfrm>
          <a:prstGeom prst="rect">
            <a:avLst/>
          </a:prstGeom>
        </p:spPr>
        <p:txBody>
          <a:bodyPr wrap="square" lIns="139894" tIns="69947" rIns="139894" bIns="69947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ВОЗМОЖНОСТЬ СОВЕРШЕНИЯ ТАМОЖЕННЫХ ОПЕРАЦИЙ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ВО ВСЕХ ТАМОЖЕННЫХ ОРГАНАХ </a:t>
            </a:r>
            <a:r>
              <a:rPr lang="ru-RU" sz="1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4243663"/>
            <a:ext cx="2655899" cy="1003035"/>
          </a:xfrm>
          <a:prstGeom prst="rect">
            <a:avLst/>
          </a:prstGeom>
        </p:spPr>
        <p:txBody>
          <a:bodyPr wrap="square" lIns="139894" tIns="69947" rIns="139894" bIns="69947">
            <a:spAutoFit/>
          </a:bodyPr>
          <a:lstStyle/>
          <a:p>
            <a:pPr algn="ctr"/>
            <a:r>
              <a:rPr lang="ru-RU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УПРОЩЕНИЕ КОНТРОЛЯ </a:t>
            </a:r>
            <a:br>
              <a:rPr lang="ru-RU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 РАСХОДОВАНИЕМ, ДВИЖЕНИЕМ ДЕНЕЖНЫХ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xmlns="" val="1080391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D82EE4-09F1-3C48-93DC-7DD57105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53136"/>
            <a:ext cx="9144000" cy="2016224"/>
          </a:xfrm>
        </p:spPr>
        <p:txBody>
          <a:bodyPr vert="horz" lIns="0" tIns="71988" rIns="0" bIns="71988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altLang="ru-RU" sz="2500" b="0" cap="none" spc="0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Доклад начальника отдела товарной номенклатуры, происхождения товаров и торговых ограничений Екатеринбургской таможни </a:t>
            </a:r>
            <a:br>
              <a:rPr lang="ru-RU" altLang="ru-RU" sz="2500" b="0" cap="none" spc="0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altLang="ru-RU" sz="3100" cap="none" spc="0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Аглемзяновой Натальи Владимировны</a:t>
            </a:r>
            <a:r>
              <a:rPr lang="ru-RU" altLang="ru-RU" sz="2500" cap="none" spc="0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altLang="ru-RU" sz="2500" cap="none" spc="0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1300" b="0" cap="none" spc="0" dirty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 useBgFill="1">
        <p:nvSpPr>
          <p:cNvPr id="3" name="TextBox 2"/>
          <p:cNvSpPr txBox="1"/>
          <p:nvPr/>
        </p:nvSpPr>
        <p:spPr>
          <a:xfrm>
            <a:off x="765317" y="2420890"/>
            <a:ext cx="7848872" cy="1549853"/>
          </a:xfrm>
          <a:prstGeom prst="rect">
            <a:avLst/>
          </a:prstGeom>
        </p:spPr>
        <p:txBody>
          <a:bodyPr wrap="square" lIns="163265" tIns="81632" rIns="163265" bIns="81632" rtlCol="0">
            <a:spAutoFit/>
          </a:bodyPr>
          <a:lstStyle/>
          <a:p>
            <a:pPr algn="ctr"/>
            <a:r>
              <a:rPr lang="ru-RU" b="1" dirty="0">
                <a:solidFill>
                  <a:srgbClr val="1D6846"/>
                </a:solidFill>
                <a:latin typeface="Arial" pitchFamily="34" charset="0"/>
                <a:cs typeface="Arial" pitchFamily="34" charset="0"/>
              </a:rPr>
              <a:t>«О преимуществах использования декларантами сервиса «Личный кабинет участника ВЭД» в целях предварительной проверки наличия у таможенного органа сведений о разрешительных документах, подтверждающих соблюдение запретов и ограничений».</a:t>
            </a:r>
          </a:p>
        </p:txBody>
      </p:sp>
    </p:spTree>
    <p:extLst>
      <p:ext uri="{BB962C8B-B14F-4D97-AF65-F5344CB8AC3E}">
        <p14:creationId xmlns:p14="http://schemas.microsoft.com/office/powerpoint/2010/main" xmlns="" val="1010607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ветлый вариант 4x3">
  <a:themeElements>
    <a:clrScheme name="FTS_new colors 1">
      <a:dk1>
        <a:srgbClr val="000000"/>
      </a:dk1>
      <a:lt1>
        <a:srgbClr val="ECFFBD"/>
      </a:lt1>
      <a:dk2>
        <a:srgbClr val="000000"/>
      </a:dk2>
      <a:lt2>
        <a:srgbClr val="FFFFFF"/>
      </a:lt2>
      <a:accent1>
        <a:srgbClr val="1D6846"/>
      </a:accent1>
      <a:accent2>
        <a:srgbClr val="FFD800"/>
      </a:accent2>
      <a:accent3>
        <a:srgbClr val="008D78"/>
      </a:accent3>
      <a:accent4>
        <a:srgbClr val="F29700"/>
      </a:accent4>
      <a:accent5>
        <a:srgbClr val="4F9F45"/>
      </a:accent5>
      <a:accent6>
        <a:srgbClr val="006678"/>
      </a:accent6>
      <a:hlink>
        <a:srgbClr val="3CB396"/>
      </a:hlink>
      <a:folHlink>
        <a:srgbClr val="0A505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4145</TotalTime>
  <Words>1095</Words>
  <Application>Microsoft Office PowerPoint</Application>
  <PresentationFormat>Экран (4:3)</PresentationFormat>
  <Paragraphs>152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1_Светлый вариант 4x3</vt:lpstr>
      <vt:lpstr>1_Тема Office</vt:lpstr>
      <vt:lpstr>3_Тема Office</vt:lpstr>
      <vt:lpstr>Тема Office</vt:lpstr>
      <vt:lpstr>Слайд 1</vt:lpstr>
      <vt:lpstr>Доклад начальника отдела таможенных платежей Екатеринбургской таможни Шумиловой Алены Васильевны </vt:lpstr>
      <vt:lpstr>новые положения по единому лицевому счету</vt:lpstr>
      <vt:lpstr>Региональные таможенные управления администрируют  лицевые счета по КПП</vt:lpstr>
      <vt:lpstr>Изменение порядка и сроков возврата  денежных средств</vt:lpstr>
      <vt:lpstr>Правила заполнения графы «в» декларации на товары</vt:lpstr>
      <vt:lpstr>Плательщики автоматически перенесены в елс</vt:lpstr>
      <vt:lpstr>ПРЕИМУЩЕСТВА ЕДИНОГО ЛИЦЕВОГО СЧЕТА ПЛАТЕЛЬЩИКОВ</vt:lpstr>
      <vt:lpstr>Доклад начальника отдела товарной номенклатуры, происхождения товаров и торговых ограничений Екатеринбургской таможни  Аглемзяновой Натальи Владимировны </vt:lpstr>
      <vt:lpstr>Приоритетные  направления  по  обеспечению  соблюдения  запретов  и  ограничений</vt:lpstr>
      <vt:lpstr>Требования таможенного кодекса  Евразийского экономического союза</vt:lpstr>
      <vt:lpstr>Взаимодействие с федеральными органами исполнительной власти (ФОИВ) в рамках соглашений через систему межведомственного электронного взаимодействия(СМЭВ)</vt:lpstr>
      <vt:lpstr>Учет количества ввозимых (вывозимых) лицензируемых  товаров с применением программных средств ЕАИС ТО</vt:lpstr>
      <vt:lpstr>АВТОМАТИЧЕСКАЯ ПРОВЕРКА ДОКУМЕНТОВ</vt:lpstr>
      <vt:lpstr>Слайд 15</vt:lpstr>
      <vt:lpstr>Основные возможности АПС «Личный кабинет»  и перспективы развития  </vt:lpstr>
      <vt:lpstr>получение информации из библиотеки практики применения мер нетарифного регулирования</vt:lpstr>
      <vt:lpstr>Пример получение информации из библиотеки практики применения мер нетарифного регулирования</vt:lpstr>
      <vt:lpstr>Получение информации о подконтрольных товарах и технологий в АПС «Личный кабинет»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Федорущенко Ирина Анатольевна</dc:creator>
  <cp:lastModifiedBy>napotasheva</cp:lastModifiedBy>
  <cp:revision>406</cp:revision>
  <cp:lastPrinted>2018-09-05T09:12:38Z</cp:lastPrinted>
  <dcterms:modified xsi:type="dcterms:W3CDTF">2018-10-09T06:06:01Z</dcterms:modified>
</cp:coreProperties>
</file>